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97200-5807-4582-8DA0-CF48882AA73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30BD7D-09E0-496C-9112-D8113F4BDC3E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FF5E7DF8-EC6D-434B-B2F4-9721D80CED89}" type="parTrans" cxnId="{37BF648F-3FCF-4AF4-A33D-1A2E7A2B8F2C}">
      <dgm:prSet/>
      <dgm:spPr/>
      <dgm:t>
        <a:bodyPr/>
        <a:lstStyle/>
        <a:p>
          <a:endParaRPr lang="it-IT"/>
        </a:p>
      </dgm:t>
    </dgm:pt>
    <dgm:pt modelId="{047A5A47-8BC7-4B71-90AD-DE341322FEFF}" type="sibTrans" cxnId="{37BF648F-3FCF-4AF4-A33D-1A2E7A2B8F2C}">
      <dgm:prSet/>
      <dgm:spPr/>
      <dgm:t>
        <a:bodyPr/>
        <a:lstStyle/>
        <a:p>
          <a:endParaRPr lang="it-IT"/>
        </a:p>
      </dgm:t>
    </dgm:pt>
    <dgm:pt modelId="{2307CD83-ED0E-439C-A501-DCBB7312FE11}">
      <dgm:prSet phldrT="[Testo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it-IT" sz="2400" b="1" cap="none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SigiDoc</a:t>
          </a:r>
          <a:endParaRPr lang="it-IT" sz="2400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196E6F0-6CA4-493D-AF8C-3228EAF34344}" type="parTrans" cxnId="{008DF06F-62A6-427B-A3EA-C8139F002AC9}">
      <dgm:prSet/>
      <dgm:spPr/>
      <dgm:t>
        <a:bodyPr/>
        <a:lstStyle/>
        <a:p>
          <a:endParaRPr lang="it-IT"/>
        </a:p>
      </dgm:t>
    </dgm:pt>
    <dgm:pt modelId="{B75FFD6B-5D35-4F85-951C-EC825DF6752F}" type="sibTrans" cxnId="{008DF06F-62A6-427B-A3EA-C8139F002AC9}">
      <dgm:prSet/>
      <dgm:spPr/>
      <dgm:t>
        <a:bodyPr/>
        <a:lstStyle/>
        <a:p>
          <a:endParaRPr lang="it-IT"/>
        </a:p>
      </dgm:t>
    </dgm:pt>
    <dgm:pt modelId="{2F561F37-201A-40AF-9F92-A861D8CCBE8E}">
      <dgm:prSet custT="1"/>
      <dgm:spPr/>
      <dgm:t>
        <a:bodyPr/>
        <a:lstStyle/>
        <a:p>
          <a:r>
            <a:rPr lang="it-IT" sz="2400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XML</a:t>
          </a:r>
          <a:endParaRPr lang="it-IT" sz="900"/>
        </a:p>
      </dgm:t>
    </dgm:pt>
    <dgm:pt modelId="{7A3AA873-3DE3-4686-A176-B68E0F9769E0}" type="parTrans" cxnId="{71E2131E-CD19-425E-BCE8-EF01C724E94E}">
      <dgm:prSet/>
      <dgm:spPr/>
      <dgm:t>
        <a:bodyPr/>
        <a:lstStyle/>
        <a:p>
          <a:endParaRPr lang="it-IT"/>
        </a:p>
      </dgm:t>
    </dgm:pt>
    <dgm:pt modelId="{3A31AFE2-491A-4063-B555-CC28FE8F3109}" type="sibTrans" cxnId="{71E2131E-CD19-425E-BCE8-EF01C724E94E}">
      <dgm:prSet/>
      <dgm:spPr/>
      <dgm:t>
        <a:bodyPr/>
        <a:lstStyle/>
        <a:p>
          <a:endParaRPr lang="it-IT"/>
        </a:p>
      </dgm:t>
    </dgm:pt>
    <dgm:pt modelId="{1F6D1782-D98E-4945-9BC1-9D7BEAA47C4D}" type="asst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FA501E60-CAB1-4C28-B16F-A155E0B30582}" type="parTrans" cxnId="{47253290-F200-4A79-A867-B90BB5668A0F}">
      <dgm:prSet/>
      <dgm:spPr/>
      <dgm:t>
        <a:bodyPr/>
        <a:lstStyle/>
        <a:p>
          <a:endParaRPr lang="it-IT"/>
        </a:p>
      </dgm:t>
    </dgm:pt>
    <dgm:pt modelId="{5FD2411C-2230-4AE5-8A10-E014210DF902}" type="sibTrans" cxnId="{47253290-F200-4A79-A867-B90BB5668A0F}">
      <dgm:prSet/>
      <dgm:spPr/>
      <dgm:t>
        <a:bodyPr/>
        <a:lstStyle/>
        <a:p>
          <a:endParaRPr lang="it-IT"/>
        </a:p>
      </dgm:t>
    </dgm:pt>
    <dgm:pt modelId="{40B06BC2-41A8-4D1D-B121-FFEBE0B4FD0F}" type="asst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D2EAF750-4772-42DC-8314-0E5F63568AFD}" type="parTrans" cxnId="{241A9FD4-7142-4CA6-BD99-7B17B4A913FF}">
      <dgm:prSet/>
      <dgm:spPr/>
      <dgm:t>
        <a:bodyPr/>
        <a:lstStyle/>
        <a:p>
          <a:endParaRPr lang="it-IT"/>
        </a:p>
      </dgm:t>
    </dgm:pt>
    <dgm:pt modelId="{EBC12291-071F-4F1B-8629-F09A312B0AD3}" type="sibTrans" cxnId="{241A9FD4-7142-4CA6-BD99-7B17B4A913FF}">
      <dgm:prSet/>
      <dgm:spPr/>
      <dgm:t>
        <a:bodyPr/>
        <a:lstStyle/>
        <a:p>
          <a:endParaRPr lang="it-IT"/>
        </a:p>
      </dgm:t>
    </dgm:pt>
    <dgm:pt modelId="{87FB15F2-36D6-488B-8AD0-26E2B2316845}">
      <dgm:prSet phldrT="[Testo]" custT="1"/>
      <dgm:spPr/>
      <dgm:t>
        <a:bodyPr/>
        <a:lstStyle/>
        <a:p>
          <a:r>
            <a:rPr lang="it-IT" sz="1200" b="1" i="1" cap="none" spc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Specific and original work on seals</a:t>
          </a:r>
          <a:endParaRPr lang="it-IT" sz="1200" b="1" i="1" cap="none" spc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F5BC3E46-5B98-4E89-A4C1-6CFC560129F4}" type="parTrans" cxnId="{8F27417B-E8FA-4A14-9AE8-11D62ED93B86}">
      <dgm:prSet/>
      <dgm:spPr/>
      <dgm:t>
        <a:bodyPr/>
        <a:lstStyle/>
        <a:p>
          <a:endParaRPr lang="it-IT"/>
        </a:p>
      </dgm:t>
    </dgm:pt>
    <dgm:pt modelId="{7383ED36-69A2-42A4-B95B-5E02D40743DF}" type="sibTrans" cxnId="{8F27417B-E8FA-4A14-9AE8-11D62ED93B86}">
      <dgm:prSet/>
      <dgm:spPr/>
      <dgm:t>
        <a:bodyPr/>
        <a:lstStyle/>
        <a:p>
          <a:endParaRPr lang="it-IT"/>
        </a:p>
      </dgm:t>
    </dgm:pt>
    <dgm:pt modelId="{30C7A35A-F4C7-4FB8-9C4E-B1CC83A21D7D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3C644AAF-87B5-4AD9-B3A8-8605A462B318}" type="parTrans" cxnId="{26071320-B5DC-4562-9EAC-6CC117C0494D}">
      <dgm:prSet/>
      <dgm:spPr/>
      <dgm:t>
        <a:bodyPr/>
        <a:lstStyle/>
        <a:p>
          <a:endParaRPr lang="it-IT"/>
        </a:p>
      </dgm:t>
    </dgm:pt>
    <dgm:pt modelId="{40F1C0CC-150B-473C-80F0-5B04FCBE5BA1}" type="sibTrans" cxnId="{26071320-B5DC-4562-9EAC-6CC117C0494D}">
      <dgm:prSet/>
      <dgm:spPr/>
      <dgm:t>
        <a:bodyPr/>
        <a:lstStyle/>
        <a:p>
          <a:endParaRPr lang="it-IT"/>
        </a:p>
      </dgm:t>
    </dgm:pt>
    <dgm:pt modelId="{CA103741-DF18-41E7-9B07-EE3908DDE330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1D449926-7C0E-40CD-94A7-F342F757293B}" type="parTrans" cxnId="{7C868EC6-920F-49C8-9A81-E70D23FD8611}">
      <dgm:prSet/>
      <dgm:spPr/>
      <dgm:t>
        <a:bodyPr/>
        <a:lstStyle/>
        <a:p>
          <a:endParaRPr lang="it-IT"/>
        </a:p>
      </dgm:t>
    </dgm:pt>
    <dgm:pt modelId="{FB526D18-E6B8-4BAA-B04A-87C2C464712B}" type="sibTrans" cxnId="{7C868EC6-920F-49C8-9A81-E70D23FD8611}">
      <dgm:prSet/>
      <dgm:spPr/>
      <dgm:t>
        <a:bodyPr/>
        <a:lstStyle/>
        <a:p>
          <a:endParaRPr lang="it-IT"/>
        </a:p>
      </dgm:t>
    </dgm:pt>
    <dgm:pt modelId="{9B038D88-34D1-43BC-A24C-4BB251EDA0DB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2EED53AB-B440-4DCB-B5C1-4A29674E85F9}" type="parTrans" cxnId="{1D98D55E-1AF5-4B4E-9F25-9C401EE76599}">
      <dgm:prSet/>
      <dgm:spPr/>
      <dgm:t>
        <a:bodyPr/>
        <a:lstStyle/>
        <a:p>
          <a:endParaRPr lang="it-IT"/>
        </a:p>
      </dgm:t>
    </dgm:pt>
    <dgm:pt modelId="{E64F7660-A867-401A-99BF-FE24028FE7D6}" type="sibTrans" cxnId="{1D98D55E-1AF5-4B4E-9F25-9C401EE76599}">
      <dgm:prSet/>
      <dgm:spPr/>
      <dgm:t>
        <a:bodyPr/>
        <a:lstStyle/>
        <a:p>
          <a:endParaRPr lang="it-IT"/>
        </a:p>
      </dgm:t>
    </dgm:pt>
    <dgm:pt modelId="{6DBBBE00-3D96-4ADA-BB16-2A365B68A46F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0FA0E41B-6939-4FC2-B694-621091282BE5}" type="parTrans" cxnId="{67668455-6D67-46CE-A8FF-BC43034B7935}">
      <dgm:prSet/>
      <dgm:spPr/>
      <dgm:t>
        <a:bodyPr/>
        <a:lstStyle/>
        <a:p>
          <a:endParaRPr lang="it-IT"/>
        </a:p>
      </dgm:t>
    </dgm:pt>
    <dgm:pt modelId="{EE0B4E99-A347-4C29-9F27-A25CF6CB357B}" type="sibTrans" cxnId="{67668455-6D67-46CE-A8FF-BC43034B7935}">
      <dgm:prSet/>
      <dgm:spPr/>
      <dgm:t>
        <a:bodyPr/>
        <a:lstStyle/>
        <a:p>
          <a:endParaRPr lang="it-IT"/>
        </a:p>
      </dgm:t>
    </dgm:pt>
    <dgm:pt modelId="{8D11E9D9-C5BF-4035-86F9-61850A416005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A0B15242-91A0-42F4-A55C-7C7701E0ED19}" type="parTrans" cxnId="{EB7833D3-7CB5-44AA-A008-A8B9A2A1A543}">
      <dgm:prSet/>
      <dgm:spPr/>
      <dgm:t>
        <a:bodyPr/>
        <a:lstStyle/>
        <a:p>
          <a:endParaRPr lang="it-IT"/>
        </a:p>
      </dgm:t>
    </dgm:pt>
    <dgm:pt modelId="{00775225-1445-42E0-93E3-759B77F20752}" type="sibTrans" cxnId="{EB7833D3-7CB5-44AA-A008-A8B9A2A1A543}">
      <dgm:prSet/>
      <dgm:spPr/>
      <dgm:t>
        <a:bodyPr/>
        <a:lstStyle/>
        <a:p>
          <a:endParaRPr lang="it-IT"/>
        </a:p>
      </dgm:t>
    </dgm:pt>
    <dgm:pt modelId="{7E32E602-EC8C-4AB8-8FA2-C2FE88AFAA4F}">
      <dgm:prSet custT="1"/>
      <dgm:spPr/>
      <dgm:t>
        <a:bodyPr/>
        <a:lstStyle/>
        <a:p>
          <a:r>
            <a:rPr lang="it-IT" sz="16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Common search interface</a:t>
          </a:r>
          <a:endParaRPr lang="it-IT" sz="16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E478627D-3973-4EB5-85EE-77B3104002C5}" type="sibTrans" cxnId="{5198FDCC-23CE-49C1-8ACB-CEEE70E13AD2}">
      <dgm:prSet/>
      <dgm:spPr/>
      <dgm:t>
        <a:bodyPr/>
        <a:lstStyle/>
        <a:p>
          <a:endParaRPr lang="it-IT"/>
        </a:p>
      </dgm:t>
    </dgm:pt>
    <dgm:pt modelId="{7CE2E3DC-B95E-4720-9222-E288A0432A4C}" type="parTrans" cxnId="{5198FDCC-23CE-49C1-8ACB-CEEE70E13AD2}">
      <dgm:prSet/>
      <dgm:spPr>
        <a:ln>
          <a:noFill/>
        </a:ln>
      </dgm:spPr>
      <dgm:t>
        <a:bodyPr/>
        <a:lstStyle/>
        <a:p>
          <a:endParaRPr lang="it-IT"/>
        </a:p>
      </dgm:t>
    </dgm:pt>
    <dgm:pt modelId="{D50D04AB-9C9D-4AFC-ACC7-4EACA986B965}">
      <dgm:prSet phldrT="[Testo]"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27F12532-3C32-40F3-8339-84DCECCAFA09}" type="sibTrans" cxnId="{90D9E5D7-CC96-4B05-B62B-E8E151C8F2C0}">
      <dgm:prSet/>
      <dgm:spPr/>
      <dgm:t>
        <a:bodyPr/>
        <a:lstStyle/>
        <a:p>
          <a:endParaRPr lang="it-IT"/>
        </a:p>
      </dgm:t>
    </dgm:pt>
    <dgm:pt modelId="{15A27EF2-DD00-4EB4-AF36-75CDF3F184F8}" type="parTrans" cxnId="{90D9E5D7-CC96-4B05-B62B-E8E151C8F2C0}">
      <dgm:prSet/>
      <dgm:spPr/>
      <dgm:t>
        <a:bodyPr/>
        <a:lstStyle/>
        <a:p>
          <a:endParaRPr lang="it-IT"/>
        </a:p>
      </dgm:t>
    </dgm:pt>
    <dgm:pt modelId="{29FF4E3C-B434-4898-9E1F-9F3440CCF8CC}" type="pres">
      <dgm:prSet presAssocID="{37197200-5807-4582-8DA0-CF48882AA7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5873D48-C21E-424A-B959-D6A0769C4F75}" type="pres">
      <dgm:prSet presAssocID="{2F561F37-201A-40AF-9F92-A861D8CCBE8E}" presName="hierRoot1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1B3C8FD-EA27-42E6-A7F8-1E8C0562B41D}" type="pres">
      <dgm:prSet presAssocID="{2F561F37-201A-40AF-9F92-A861D8CCBE8E}" presName="rootComposite1" presStyleCnt="0"/>
      <dgm:spPr/>
      <dgm:t>
        <a:bodyPr/>
        <a:lstStyle/>
        <a:p>
          <a:endParaRPr lang="it-IT"/>
        </a:p>
      </dgm:t>
    </dgm:pt>
    <dgm:pt modelId="{57107043-9B2A-4E89-9566-83DA61C1803F}" type="pres">
      <dgm:prSet presAssocID="{2F561F37-201A-40AF-9F92-A861D8CCBE8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DC78128-9242-42DD-801A-457B917CF368}" type="pres">
      <dgm:prSet presAssocID="{2F561F37-201A-40AF-9F92-A861D8CCBE8E}" presName="rootConnector1" presStyleLbl="node1" presStyleIdx="0" presStyleCnt="0"/>
      <dgm:spPr/>
      <dgm:t>
        <a:bodyPr/>
        <a:lstStyle/>
        <a:p>
          <a:endParaRPr lang="it-IT"/>
        </a:p>
      </dgm:t>
    </dgm:pt>
    <dgm:pt modelId="{EE783594-9620-4581-9AF1-DCA178640F99}" type="pres">
      <dgm:prSet presAssocID="{2F561F37-201A-40AF-9F92-A861D8CCBE8E}" presName="hierChild2" presStyleCnt="0"/>
      <dgm:spPr/>
      <dgm:t>
        <a:bodyPr/>
        <a:lstStyle/>
        <a:p>
          <a:endParaRPr lang="it-IT"/>
        </a:p>
      </dgm:t>
    </dgm:pt>
    <dgm:pt modelId="{AD0BC4D2-D84B-4C3F-B796-84AD45E77CD7}" type="pres">
      <dgm:prSet presAssocID="{FF5E7DF8-EC6D-434B-B2F4-9721D80CED89}" presName="Name37" presStyleLbl="parChTrans1D2" presStyleIdx="0" presStyleCnt="1"/>
      <dgm:spPr/>
      <dgm:t>
        <a:bodyPr/>
        <a:lstStyle/>
        <a:p>
          <a:endParaRPr lang="it-IT"/>
        </a:p>
      </dgm:t>
    </dgm:pt>
    <dgm:pt modelId="{72995068-79B4-4577-BAD7-7C10AF1E3A0C}" type="pres">
      <dgm:prSet presAssocID="{5E30BD7D-09E0-496C-9112-D8113F4BDC3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FD274D35-0A69-4F94-90D1-6F01B0E12DA5}" type="pres">
      <dgm:prSet presAssocID="{5E30BD7D-09E0-496C-9112-D8113F4BDC3E}" presName="rootComposite" presStyleCnt="0"/>
      <dgm:spPr/>
      <dgm:t>
        <a:bodyPr/>
        <a:lstStyle/>
        <a:p>
          <a:endParaRPr lang="it-IT"/>
        </a:p>
      </dgm:t>
    </dgm:pt>
    <dgm:pt modelId="{E4CFFAF3-1D40-4AB6-B158-10E7DDC7FD3B}" type="pres">
      <dgm:prSet presAssocID="{5E30BD7D-09E0-496C-9112-D8113F4BDC3E}" presName="rootText" presStyleLbl="node2" presStyleIdx="0" presStyleCnt="1" custScaleY="167477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C87E214-8ABC-4A67-91AE-7EBD01657070}" type="pres">
      <dgm:prSet presAssocID="{5E30BD7D-09E0-496C-9112-D8113F4BDC3E}" presName="rootConnector" presStyleLbl="node2" presStyleIdx="0" presStyleCnt="1"/>
      <dgm:spPr/>
      <dgm:t>
        <a:bodyPr/>
        <a:lstStyle/>
        <a:p>
          <a:endParaRPr lang="it-IT"/>
        </a:p>
      </dgm:t>
    </dgm:pt>
    <dgm:pt modelId="{91FCB1D5-81F9-4AE0-AC15-850B7D8488DD}" type="pres">
      <dgm:prSet presAssocID="{5E30BD7D-09E0-496C-9112-D8113F4BDC3E}" presName="hierChild4" presStyleCnt="0"/>
      <dgm:spPr/>
      <dgm:t>
        <a:bodyPr/>
        <a:lstStyle/>
        <a:p>
          <a:endParaRPr lang="it-IT"/>
        </a:p>
      </dgm:t>
    </dgm:pt>
    <dgm:pt modelId="{33A514C7-C219-477A-8824-4E1D3F5C0E68}" type="pres">
      <dgm:prSet presAssocID="{F5BC3E46-5B98-4E89-A4C1-6CFC560129F4}" presName="Name37" presStyleLbl="parChTrans1D3" presStyleIdx="0" presStyleCnt="3"/>
      <dgm:spPr/>
      <dgm:t>
        <a:bodyPr/>
        <a:lstStyle/>
        <a:p>
          <a:endParaRPr lang="it-IT"/>
        </a:p>
      </dgm:t>
    </dgm:pt>
    <dgm:pt modelId="{79FE3EF2-48F3-45C5-A418-2FCF6826E4FA}" type="pres">
      <dgm:prSet presAssocID="{87FB15F2-36D6-488B-8AD0-26E2B2316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69CB97DC-423D-4E5E-A298-F56CC6F0F94B}" type="pres">
      <dgm:prSet presAssocID="{87FB15F2-36D6-488B-8AD0-26E2B2316845}" presName="rootComposite" presStyleCnt="0"/>
      <dgm:spPr/>
      <dgm:t>
        <a:bodyPr/>
        <a:lstStyle/>
        <a:p>
          <a:endParaRPr lang="it-IT"/>
        </a:p>
      </dgm:t>
    </dgm:pt>
    <dgm:pt modelId="{28E51508-E789-412B-8A6D-54086851EB98}" type="pres">
      <dgm:prSet presAssocID="{87FB15F2-36D6-488B-8AD0-26E2B2316845}" presName="rootText" presStyleLbl="node3" presStyleIdx="0" presStyleCnt="1" custScaleX="18112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E7E01BE-4E30-4F29-9EB2-240EB6B72F47}" type="pres">
      <dgm:prSet presAssocID="{87FB15F2-36D6-488B-8AD0-26E2B2316845}" presName="rootConnector" presStyleLbl="node3" presStyleIdx="0" presStyleCnt="1"/>
      <dgm:spPr/>
      <dgm:t>
        <a:bodyPr/>
        <a:lstStyle/>
        <a:p>
          <a:endParaRPr lang="it-IT"/>
        </a:p>
      </dgm:t>
    </dgm:pt>
    <dgm:pt modelId="{7461130C-37EC-4E5D-B6C9-5C381F8DE144}" type="pres">
      <dgm:prSet presAssocID="{87FB15F2-36D6-488B-8AD0-26E2B2316845}" presName="hierChild4" presStyleCnt="0"/>
      <dgm:spPr/>
      <dgm:t>
        <a:bodyPr/>
        <a:lstStyle/>
        <a:p>
          <a:endParaRPr lang="it-IT"/>
        </a:p>
      </dgm:t>
    </dgm:pt>
    <dgm:pt modelId="{A27928E8-6D3F-4421-BC9E-AF176FCCD924}" type="pres">
      <dgm:prSet presAssocID="{2196E6F0-6CA4-493D-AF8C-3228EAF34344}" presName="Name37" presStyleLbl="parChTrans1D4" presStyleIdx="0" presStyleCnt="8"/>
      <dgm:spPr/>
      <dgm:t>
        <a:bodyPr/>
        <a:lstStyle/>
        <a:p>
          <a:endParaRPr lang="it-IT"/>
        </a:p>
      </dgm:t>
    </dgm:pt>
    <dgm:pt modelId="{705349A8-500E-43A5-9592-A096564CCBCB}" type="pres">
      <dgm:prSet presAssocID="{2307CD83-ED0E-439C-A501-DCBB7312FE11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8A3759F-B692-471E-82FE-03BAAABFC732}" type="pres">
      <dgm:prSet presAssocID="{2307CD83-ED0E-439C-A501-DCBB7312FE11}" presName="rootComposite" presStyleCnt="0"/>
      <dgm:spPr/>
      <dgm:t>
        <a:bodyPr/>
        <a:lstStyle/>
        <a:p>
          <a:endParaRPr lang="it-IT"/>
        </a:p>
      </dgm:t>
    </dgm:pt>
    <dgm:pt modelId="{ED7D5724-3870-413B-AC90-C67026F6A654}" type="pres">
      <dgm:prSet presAssocID="{2307CD83-ED0E-439C-A501-DCBB7312FE11}" presName="rootText" presStyleLbl="node4" presStyleIdx="0" presStyleCnt="8" custScaleX="30217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E84C5F5-8F6B-4743-8CC1-03C1779B1AE0}" type="pres">
      <dgm:prSet presAssocID="{2307CD83-ED0E-439C-A501-DCBB7312FE11}" presName="rootConnector" presStyleLbl="node4" presStyleIdx="0" presStyleCnt="8"/>
      <dgm:spPr/>
      <dgm:t>
        <a:bodyPr/>
        <a:lstStyle/>
        <a:p>
          <a:endParaRPr lang="it-IT"/>
        </a:p>
      </dgm:t>
    </dgm:pt>
    <dgm:pt modelId="{0C771609-0253-4AD5-87C9-6A48E9ED7FEC}" type="pres">
      <dgm:prSet presAssocID="{2307CD83-ED0E-439C-A501-DCBB7312FE11}" presName="hierChild4" presStyleCnt="0"/>
      <dgm:spPr/>
      <dgm:t>
        <a:bodyPr/>
        <a:lstStyle/>
        <a:p>
          <a:endParaRPr lang="it-IT"/>
        </a:p>
      </dgm:t>
    </dgm:pt>
    <dgm:pt modelId="{70CB3474-8A33-4A16-A775-860696873A93}" type="pres">
      <dgm:prSet presAssocID="{15A27EF2-DD00-4EB4-AF36-75CDF3F184F8}" presName="Name37" presStyleLbl="parChTrans1D4" presStyleIdx="1" presStyleCnt="8"/>
      <dgm:spPr/>
      <dgm:t>
        <a:bodyPr/>
        <a:lstStyle/>
        <a:p>
          <a:endParaRPr lang="it-IT"/>
        </a:p>
      </dgm:t>
    </dgm:pt>
    <dgm:pt modelId="{90379C9C-E500-4649-8DC8-FAC80E890085}" type="pres">
      <dgm:prSet presAssocID="{D50D04AB-9C9D-4AFC-ACC7-4EACA986B96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588C511-25C8-4D2B-BBD1-D8A473A1BE63}" type="pres">
      <dgm:prSet presAssocID="{D50D04AB-9C9D-4AFC-ACC7-4EACA986B965}" presName="rootComposite" presStyleCnt="0"/>
      <dgm:spPr/>
      <dgm:t>
        <a:bodyPr/>
        <a:lstStyle/>
        <a:p>
          <a:endParaRPr lang="it-IT"/>
        </a:p>
      </dgm:t>
    </dgm:pt>
    <dgm:pt modelId="{3E6B21C1-0AAE-42D6-BDBC-390522D76323}" type="pres">
      <dgm:prSet presAssocID="{D50D04AB-9C9D-4AFC-ACC7-4EACA986B965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FB3C92A-109A-4BE0-B5B0-F6D7D23CD67F}" type="pres">
      <dgm:prSet presAssocID="{D50D04AB-9C9D-4AFC-ACC7-4EACA986B965}" presName="rootConnector" presStyleLbl="node4" presStyleIdx="1" presStyleCnt="8"/>
      <dgm:spPr/>
      <dgm:t>
        <a:bodyPr/>
        <a:lstStyle/>
        <a:p>
          <a:endParaRPr lang="it-IT"/>
        </a:p>
      </dgm:t>
    </dgm:pt>
    <dgm:pt modelId="{766BBFDE-5892-4537-B0DC-1863FA253274}" type="pres">
      <dgm:prSet presAssocID="{D50D04AB-9C9D-4AFC-ACC7-4EACA986B965}" presName="hierChild4" presStyleCnt="0"/>
      <dgm:spPr/>
      <dgm:t>
        <a:bodyPr/>
        <a:lstStyle/>
        <a:p>
          <a:endParaRPr lang="it-IT"/>
        </a:p>
      </dgm:t>
    </dgm:pt>
    <dgm:pt modelId="{876B8E7E-8EB9-4F8B-8329-649214F9EB32}" type="pres">
      <dgm:prSet presAssocID="{D50D04AB-9C9D-4AFC-ACC7-4EACA986B965}" presName="hierChild5" presStyleCnt="0"/>
      <dgm:spPr/>
      <dgm:t>
        <a:bodyPr/>
        <a:lstStyle/>
        <a:p>
          <a:endParaRPr lang="it-IT"/>
        </a:p>
      </dgm:t>
    </dgm:pt>
    <dgm:pt modelId="{6F1CC04F-3FCC-40C1-96AA-4C23CAD597FB}" type="pres">
      <dgm:prSet presAssocID="{3C644AAF-87B5-4AD9-B3A8-8605A462B318}" presName="Name37" presStyleLbl="parChTrans1D4" presStyleIdx="2" presStyleCnt="8"/>
      <dgm:spPr/>
      <dgm:t>
        <a:bodyPr/>
        <a:lstStyle/>
        <a:p>
          <a:endParaRPr lang="it-IT"/>
        </a:p>
      </dgm:t>
    </dgm:pt>
    <dgm:pt modelId="{69A1E88F-C1E3-404F-95A0-63EDB50333DC}" type="pres">
      <dgm:prSet presAssocID="{30C7A35A-F4C7-4FB8-9C4E-B1CC83A21D7D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8EB060B9-E75A-47B4-AE3A-051D4A738078}" type="pres">
      <dgm:prSet presAssocID="{30C7A35A-F4C7-4FB8-9C4E-B1CC83A21D7D}" presName="rootComposite" presStyleCnt="0"/>
      <dgm:spPr/>
      <dgm:t>
        <a:bodyPr/>
        <a:lstStyle/>
        <a:p>
          <a:endParaRPr lang="it-IT"/>
        </a:p>
      </dgm:t>
    </dgm:pt>
    <dgm:pt modelId="{38BA6F51-5568-486A-82DE-AE170BA6CEA2}" type="pres">
      <dgm:prSet presAssocID="{30C7A35A-F4C7-4FB8-9C4E-B1CC83A21D7D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0B59A6E-1BD9-456D-80B2-5B363819C05F}" type="pres">
      <dgm:prSet presAssocID="{30C7A35A-F4C7-4FB8-9C4E-B1CC83A21D7D}" presName="rootConnector" presStyleLbl="node4" presStyleIdx="2" presStyleCnt="8"/>
      <dgm:spPr/>
      <dgm:t>
        <a:bodyPr/>
        <a:lstStyle/>
        <a:p>
          <a:endParaRPr lang="it-IT"/>
        </a:p>
      </dgm:t>
    </dgm:pt>
    <dgm:pt modelId="{2AB819C7-E735-42BB-81D3-9965C7A38A06}" type="pres">
      <dgm:prSet presAssocID="{30C7A35A-F4C7-4FB8-9C4E-B1CC83A21D7D}" presName="hierChild4" presStyleCnt="0"/>
      <dgm:spPr/>
      <dgm:t>
        <a:bodyPr/>
        <a:lstStyle/>
        <a:p>
          <a:endParaRPr lang="it-IT"/>
        </a:p>
      </dgm:t>
    </dgm:pt>
    <dgm:pt modelId="{8009743F-1394-41C0-80DF-64A4B8CC5CEF}" type="pres">
      <dgm:prSet presAssocID="{30C7A35A-F4C7-4FB8-9C4E-B1CC83A21D7D}" presName="hierChild5" presStyleCnt="0"/>
      <dgm:spPr/>
      <dgm:t>
        <a:bodyPr/>
        <a:lstStyle/>
        <a:p>
          <a:endParaRPr lang="it-IT"/>
        </a:p>
      </dgm:t>
    </dgm:pt>
    <dgm:pt modelId="{6C4EB8BB-CF0C-49A3-A882-1CA74033313F}" type="pres">
      <dgm:prSet presAssocID="{1D449926-7C0E-40CD-94A7-F342F757293B}" presName="Name37" presStyleLbl="parChTrans1D4" presStyleIdx="3" presStyleCnt="8"/>
      <dgm:spPr/>
      <dgm:t>
        <a:bodyPr/>
        <a:lstStyle/>
        <a:p>
          <a:endParaRPr lang="it-IT"/>
        </a:p>
      </dgm:t>
    </dgm:pt>
    <dgm:pt modelId="{9245E136-6BA2-4A2A-9C19-394AB8A42DA0}" type="pres">
      <dgm:prSet presAssocID="{CA103741-DF18-41E7-9B07-EE3908DDE330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A11A0F2-4544-4458-B7C3-0C10626B9123}" type="pres">
      <dgm:prSet presAssocID="{CA103741-DF18-41E7-9B07-EE3908DDE330}" presName="rootComposite" presStyleCnt="0"/>
      <dgm:spPr/>
      <dgm:t>
        <a:bodyPr/>
        <a:lstStyle/>
        <a:p>
          <a:endParaRPr lang="it-IT"/>
        </a:p>
      </dgm:t>
    </dgm:pt>
    <dgm:pt modelId="{0C56E52D-1A75-464D-8C55-D0A09E1821C6}" type="pres">
      <dgm:prSet presAssocID="{CA103741-DF18-41E7-9B07-EE3908DDE330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A85FC58-A017-4188-8D89-FE9105FAB9B5}" type="pres">
      <dgm:prSet presAssocID="{CA103741-DF18-41E7-9B07-EE3908DDE330}" presName="rootConnector" presStyleLbl="node4" presStyleIdx="3" presStyleCnt="8"/>
      <dgm:spPr/>
      <dgm:t>
        <a:bodyPr/>
        <a:lstStyle/>
        <a:p>
          <a:endParaRPr lang="it-IT"/>
        </a:p>
      </dgm:t>
    </dgm:pt>
    <dgm:pt modelId="{97EB15A3-B7D0-4F6A-B878-399A66282D46}" type="pres">
      <dgm:prSet presAssocID="{CA103741-DF18-41E7-9B07-EE3908DDE330}" presName="hierChild4" presStyleCnt="0"/>
      <dgm:spPr/>
      <dgm:t>
        <a:bodyPr/>
        <a:lstStyle/>
        <a:p>
          <a:endParaRPr lang="it-IT"/>
        </a:p>
      </dgm:t>
    </dgm:pt>
    <dgm:pt modelId="{DB233408-A754-44AC-A769-FBD1E332B809}" type="pres">
      <dgm:prSet presAssocID="{CA103741-DF18-41E7-9B07-EE3908DDE330}" presName="hierChild5" presStyleCnt="0"/>
      <dgm:spPr/>
      <dgm:t>
        <a:bodyPr/>
        <a:lstStyle/>
        <a:p>
          <a:endParaRPr lang="it-IT"/>
        </a:p>
      </dgm:t>
    </dgm:pt>
    <dgm:pt modelId="{F9BE97B3-F9AC-4B9C-8244-2B3A01F0AFAF}" type="pres">
      <dgm:prSet presAssocID="{2EED53AB-B440-4DCB-B5C1-4A29674E85F9}" presName="Name37" presStyleLbl="parChTrans1D4" presStyleIdx="4" presStyleCnt="8"/>
      <dgm:spPr/>
      <dgm:t>
        <a:bodyPr/>
        <a:lstStyle/>
        <a:p>
          <a:endParaRPr lang="it-IT"/>
        </a:p>
      </dgm:t>
    </dgm:pt>
    <dgm:pt modelId="{A827A83D-57A3-4989-BEFC-7C2CEA35EA8A}" type="pres">
      <dgm:prSet presAssocID="{9B038D88-34D1-43BC-A24C-4BB251EDA0DB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DB408C3-4748-41B3-93A0-2AC0BA99B669}" type="pres">
      <dgm:prSet presAssocID="{9B038D88-34D1-43BC-A24C-4BB251EDA0DB}" presName="rootComposite" presStyleCnt="0"/>
      <dgm:spPr/>
      <dgm:t>
        <a:bodyPr/>
        <a:lstStyle/>
        <a:p>
          <a:endParaRPr lang="it-IT"/>
        </a:p>
      </dgm:t>
    </dgm:pt>
    <dgm:pt modelId="{2A22BBDD-0633-4C33-9FF1-2FDEBFD56E6B}" type="pres">
      <dgm:prSet presAssocID="{9B038D88-34D1-43BC-A24C-4BB251EDA0DB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1EEDFBB-85CB-48FE-8780-DA8A0CCFE23D}" type="pres">
      <dgm:prSet presAssocID="{9B038D88-34D1-43BC-A24C-4BB251EDA0DB}" presName="rootConnector" presStyleLbl="node4" presStyleIdx="4" presStyleCnt="8"/>
      <dgm:spPr/>
      <dgm:t>
        <a:bodyPr/>
        <a:lstStyle/>
        <a:p>
          <a:endParaRPr lang="it-IT"/>
        </a:p>
      </dgm:t>
    </dgm:pt>
    <dgm:pt modelId="{20D95E42-8CDE-41C8-9A2E-1D2B991B28B6}" type="pres">
      <dgm:prSet presAssocID="{9B038D88-34D1-43BC-A24C-4BB251EDA0DB}" presName="hierChild4" presStyleCnt="0"/>
      <dgm:spPr/>
      <dgm:t>
        <a:bodyPr/>
        <a:lstStyle/>
        <a:p>
          <a:endParaRPr lang="it-IT"/>
        </a:p>
      </dgm:t>
    </dgm:pt>
    <dgm:pt modelId="{F4EFF8A4-81BE-47FF-B0F0-76295D791691}" type="pres">
      <dgm:prSet presAssocID="{9B038D88-34D1-43BC-A24C-4BB251EDA0DB}" presName="hierChild5" presStyleCnt="0"/>
      <dgm:spPr/>
      <dgm:t>
        <a:bodyPr/>
        <a:lstStyle/>
        <a:p>
          <a:endParaRPr lang="it-IT"/>
        </a:p>
      </dgm:t>
    </dgm:pt>
    <dgm:pt modelId="{90A08ABA-DE05-4392-9474-82E4564E4648}" type="pres">
      <dgm:prSet presAssocID="{0FA0E41B-6939-4FC2-B694-621091282BE5}" presName="Name37" presStyleLbl="parChTrans1D4" presStyleIdx="5" presStyleCnt="8"/>
      <dgm:spPr/>
      <dgm:t>
        <a:bodyPr/>
        <a:lstStyle/>
        <a:p>
          <a:endParaRPr lang="it-IT"/>
        </a:p>
      </dgm:t>
    </dgm:pt>
    <dgm:pt modelId="{1D86556E-4481-4D30-B8DD-02B0A9554115}" type="pres">
      <dgm:prSet presAssocID="{6DBBBE00-3D96-4ADA-BB16-2A365B68A46F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713A342-CB1E-4397-A00E-EE2D6EB833D5}" type="pres">
      <dgm:prSet presAssocID="{6DBBBE00-3D96-4ADA-BB16-2A365B68A46F}" presName="rootComposite" presStyleCnt="0"/>
      <dgm:spPr/>
      <dgm:t>
        <a:bodyPr/>
        <a:lstStyle/>
        <a:p>
          <a:endParaRPr lang="it-IT"/>
        </a:p>
      </dgm:t>
    </dgm:pt>
    <dgm:pt modelId="{D2A2987D-185D-4C64-BC36-FE93C5C32687}" type="pres">
      <dgm:prSet presAssocID="{6DBBBE00-3D96-4ADA-BB16-2A365B68A46F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5F02AED-D3CA-4DC7-AB97-4B2E7DDB54B6}" type="pres">
      <dgm:prSet presAssocID="{6DBBBE00-3D96-4ADA-BB16-2A365B68A46F}" presName="rootConnector" presStyleLbl="node4" presStyleIdx="5" presStyleCnt="8"/>
      <dgm:spPr/>
      <dgm:t>
        <a:bodyPr/>
        <a:lstStyle/>
        <a:p>
          <a:endParaRPr lang="it-IT"/>
        </a:p>
      </dgm:t>
    </dgm:pt>
    <dgm:pt modelId="{AC07E412-2523-4918-9E75-3BC004C42EBE}" type="pres">
      <dgm:prSet presAssocID="{6DBBBE00-3D96-4ADA-BB16-2A365B68A46F}" presName="hierChild4" presStyleCnt="0"/>
      <dgm:spPr/>
      <dgm:t>
        <a:bodyPr/>
        <a:lstStyle/>
        <a:p>
          <a:endParaRPr lang="it-IT"/>
        </a:p>
      </dgm:t>
    </dgm:pt>
    <dgm:pt modelId="{4BEAA423-73E1-4AA8-AC73-C443025D909A}" type="pres">
      <dgm:prSet presAssocID="{6DBBBE00-3D96-4ADA-BB16-2A365B68A46F}" presName="hierChild5" presStyleCnt="0"/>
      <dgm:spPr/>
      <dgm:t>
        <a:bodyPr/>
        <a:lstStyle/>
        <a:p>
          <a:endParaRPr lang="it-IT"/>
        </a:p>
      </dgm:t>
    </dgm:pt>
    <dgm:pt modelId="{CA0C43FB-AE1C-40EA-913F-C200162A6E53}" type="pres">
      <dgm:prSet presAssocID="{A0B15242-91A0-42F4-A55C-7C7701E0ED19}" presName="Name37" presStyleLbl="parChTrans1D4" presStyleIdx="6" presStyleCnt="8"/>
      <dgm:spPr/>
      <dgm:t>
        <a:bodyPr/>
        <a:lstStyle/>
        <a:p>
          <a:endParaRPr lang="it-IT"/>
        </a:p>
      </dgm:t>
    </dgm:pt>
    <dgm:pt modelId="{1A844753-AEE7-4B1E-912E-3003C044D556}" type="pres">
      <dgm:prSet presAssocID="{8D11E9D9-C5BF-4035-86F9-61850A41600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F4973AF-F867-4E5D-9EB9-100F011F2936}" type="pres">
      <dgm:prSet presAssocID="{8D11E9D9-C5BF-4035-86F9-61850A416005}" presName="rootComposite" presStyleCnt="0"/>
      <dgm:spPr/>
      <dgm:t>
        <a:bodyPr/>
        <a:lstStyle/>
        <a:p>
          <a:endParaRPr lang="it-IT"/>
        </a:p>
      </dgm:t>
    </dgm:pt>
    <dgm:pt modelId="{CD4BE567-5794-4B93-AA76-74A8972B35C1}" type="pres">
      <dgm:prSet presAssocID="{8D11E9D9-C5BF-4035-86F9-61850A416005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3233EC3-2464-4C82-AD19-75B182E8B3BD}" type="pres">
      <dgm:prSet presAssocID="{8D11E9D9-C5BF-4035-86F9-61850A416005}" presName="rootConnector" presStyleLbl="node4" presStyleIdx="6" presStyleCnt="8"/>
      <dgm:spPr/>
      <dgm:t>
        <a:bodyPr/>
        <a:lstStyle/>
        <a:p>
          <a:endParaRPr lang="it-IT"/>
        </a:p>
      </dgm:t>
    </dgm:pt>
    <dgm:pt modelId="{E4539FA6-7DF1-4C81-B9F9-41E15417935A}" type="pres">
      <dgm:prSet presAssocID="{8D11E9D9-C5BF-4035-86F9-61850A416005}" presName="hierChild4" presStyleCnt="0"/>
      <dgm:spPr/>
      <dgm:t>
        <a:bodyPr/>
        <a:lstStyle/>
        <a:p>
          <a:endParaRPr lang="it-IT"/>
        </a:p>
      </dgm:t>
    </dgm:pt>
    <dgm:pt modelId="{FB57BB67-3D8B-4E70-BE94-13D68898E855}" type="pres">
      <dgm:prSet presAssocID="{7CE2E3DC-B95E-4720-9222-E288A0432A4C}" presName="Name37" presStyleLbl="parChTrans1D4" presStyleIdx="7" presStyleCnt="8"/>
      <dgm:spPr/>
      <dgm:t>
        <a:bodyPr/>
        <a:lstStyle/>
        <a:p>
          <a:endParaRPr lang="it-IT"/>
        </a:p>
      </dgm:t>
    </dgm:pt>
    <dgm:pt modelId="{2B9A98C9-DE51-47C1-AA02-0474550B55DB}" type="pres">
      <dgm:prSet presAssocID="{7E32E602-EC8C-4AB8-8FA2-C2FE88AFAA4F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C539DEA9-8E20-46B0-8AD1-F3B3705BFC13}" type="pres">
      <dgm:prSet presAssocID="{7E32E602-EC8C-4AB8-8FA2-C2FE88AFAA4F}" presName="rootComposite" presStyleCnt="0"/>
      <dgm:spPr/>
      <dgm:t>
        <a:bodyPr/>
        <a:lstStyle/>
        <a:p>
          <a:endParaRPr lang="it-IT"/>
        </a:p>
      </dgm:t>
    </dgm:pt>
    <dgm:pt modelId="{5BBCB26A-4C3F-4BF7-9B58-E95F918386EA}" type="pres">
      <dgm:prSet presAssocID="{7E32E602-EC8C-4AB8-8FA2-C2FE88AFAA4F}" presName="rootText" presStyleLbl="node4" presStyleIdx="7" presStyleCnt="8" custScaleX="224187" custScaleY="193319" custLinFactX="-184406" custLinFactY="65615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3310097-E1D7-4C08-B76B-D10F3EC45CBF}" type="pres">
      <dgm:prSet presAssocID="{7E32E602-EC8C-4AB8-8FA2-C2FE88AFAA4F}" presName="rootConnector" presStyleLbl="node4" presStyleIdx="7" presStyleCnt="8"/>
      <dgm:spPr/>
      <dgm:t>
        <a:bodyPr/>
        <a:lstStyle/>
        <a:p>
          <a:endParaRPr lang="it-IT"/>
        </a:p>
      </dgm:t>
    </dgm:pt>
    <dgm:pt modelId="{B24D96B2-7939-4ACF-8D07-596D03DBD7E5}" type="pres">
      <dgm:prSet presAssocID="{7E32E602-EC8C-4AB8-8FA2-C2FE88AFAA4F}" presName="hierChild4" presStyleCnt="0"/>
      <dgm:spPr/>
      <dgm:t>
        <a:bodyPr/>
        <a:lstStyle/>
        <a:p>
          <a:endParaRPr lang="it-IT"/>
        </a:p>
      </dgm:t>
    </dgm:pt>
    <dgm:pt modelId="{49527C23-088F-43FB-9CED-32222B4FAB9E}" type="pres">
      <dgm:prSet presAssocID="{7E32E602-EC8C-4AB8-8FA2-C2FE88AFAA4F}" presName="hierChild5" presStyleCnt="0"/>
      <dgm:spPr/>
      <dgm:t>
        <a:bodyPr/>
        <a:lstStyle/>
        <a:p>
          <a:endParaRPr lang="it-IT"/>
        </a:p>
      </dgm:t>
    </dgm:pt>
    <dgm:pt modelId="{2D7166B7-522D-417F-A3C8-8E28FC151C6A}" type="pres">
      <dgm:prSet presAssocID="{8D11E9D9-C5BF-4035-86F9-61850A416005}" presName="hierChild5" presStyleCnt="0"/>
      <dgm:spPr/>
      <dgm:t>
        <a:bodyPr/>
        <a:lstStyle/>
        <a:p>
          <a:endParaRPr lang="it-IT"/>
        </a:p>
      </dgm:t>
    </dgm:pt>
    <dgm:pt modelId="{EDA1F9F2-EF9D-49AE-BE84-DFE8E949F47A}" type="pres">
      <dgm:prSet presAssocID="{2307CD83-ED0E-439C-A501-DCBB7312FE11}" presName="hierChild5" presStyleCnt="0"/>
      <dgm:spPr/>
      <dgm:t>
        <a:bodyPr/>
        <a:lstStyle/>
        <a:p>
          <a:endParaRPr lang="it-IT"/>
        </a:p>
      </dgm:t>
    </dgm:pt>
    <dgm:pt modelId="{D1A31D90-A3BA-4ADC-B61C-CAE35A2BFF16}" type="pres">
      <dgm:prSet presAssocID="{87FB15F2-36D6-488B-8AD0-26E2B2316845}" presName="hierChild5" presStyleCnt="0"/>
      <dgm:spPr/>
      <dgm:t>
        <a:bodyPr/>
        <a:lstStyle/>
        <a:p>
          <a:endParaRPr lang="it-IT"/>
        </a:p>
      </dgm:t>
    </dgm:pt>
    <dgm:pt modelId="{2238FD87-F6AD-4A7E-9EB2-CFB9F975378E}" type="pres">
      <dgm:prSet presAssocID="{5E30BD7D-09E0-496C-9112-D8113F4BDC3E}" presName="hierChild5" presStyleCnt="0"/>
      <dgm:spPr/>
      <dgm:t>
        <a:bodyPr/>
        <a:lstStyle/>
        <a:p>
          <a:endParaRPr lang="it-IT"/>
        </a:p>
      </dgm:t>
    </dgm:pt>
    <dgm:pt modelId="{C7F37957-271B-4A8D-BCEF-93AF6ECC8AE1}" type="pres">
      <dgm:prSet presAssocID="{D2EAF750-4772-42DC-8314-0E5F63568AFD}" presName="Name111" presStyleLbl="parChTrans1D3" presStyleIdx="1" presStyleCnt="3"/>
      <dgm:spPr/>
      <dgm:t>
        <a:bodyPr/>
        <a:lstStyle/>
        <a:p>
          <a:endParaRPr lang="it-IT"/>
        </a:p>
      </dgm:t>
    </dgm:pt>
    <dgm:pt modelId="{EDC4081D-AE19-47C8-803B-BEB32794F26C}" type="pres">
      <dgm:prSet presAssocID="{40B06BC2-41A8-4D1D-B121-FFEBE0B4FD0F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4234BF82-6D31-4538-904E-53D6D13917C8}" type="pres">
      <dgm:prSet presAssocID="{40B06BC2-41A8-4D1D-B121-FFEBE0B4FD0F}" presName="rootComposite3" presStyleCnt="0"/>
      <dgm:spPr/>
      <dgm:t>
        <a:bodyPr/>
        <a:lstStyle/>
        <a:p>
          <a:endParaRPr lang="it-IT"/>
        </a:p>
      </dgm:t>
    </dgm:pt>
    <dgm:pt modelId="{1954BA91-258F-4561-8F7D-435FA622C80E}" type="pres">
      <dgm:prSet presAssocID="{40B06BC2-41A8-4D1D-B121-FFEBE0B4FD0F}" presName="rootText3" presStyleLbl="asst2" presStyleIdx="0" presStyleCnt="2" custScaleY="23012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F0F3C5D-F5FC-4837-A78E-18BDBA34CDE6}" type="pres">
      <dgm:prSet presAssocID="{40B06BC2-41A8-4D1D-B121-FFEBE0B4FD0F}" presName="rootConnector3" presStyleLbl="asst2" presStyleIdx="0" presStyleCnt="2"/>
      <dgm:spPr/>
      <dgm:t>
        <a:bodyPr/>
        <a:lstStyle/>
        <a:p>
          <a:endParaRPr lang="it-IT"/>
        </a:p>
      </dgm:t>
    </dgm:pt>
    <dgm:pt modelId="{6E11CA1B-5C83-43C9-9C22-6F3C836D794A}" type="pres">
      <dgm:prSet presAssocID="{40B06BC2-41A8-4D1D-B121-FFEBE0B4FD0F}" presName="hierChild6" presStyleCnt="0"/>
      <dgm:spPr/>
      <dgm:t>
        <a:bodyPr/>
        <a:lstStyle/>
        <a:p>
          <a:endParaRPr lang="it-IT"/>
        </a:p>
      </dgm:t>
    </dgm:pt>
    <dgm:pt modelId="{64F33C5D-BEC8-4815-9B18-E54D1B6B0AFD}" type="pres">
      <dgm:prSet presAssocID="{40B06BC2-41A8-4D1D-B121-FFEBE0B4FD0F}" presName="hierChild7" presStyleCnt="0"/>
      <dgm:spPr/>
      <dgm:t>
        <a:bodyPr/>
        <a:lstStyle/>
        <a:p>
          <a:endParaRPr lang="it-IT"/>
        </a:p>
      </dgm:t>
    </dgm:pt>
    <dgm:pt modelId="{8E1A9713-C4EE-4192-9B41-E66AC066585A}" type="pres">
      <dgm:prSet presAssocID="{FA501E60-CAB1-4C28-B16F-A155E0B30582}" presName="Name111" presStyleLbl="parChTrans1D3" presStyleIdx="2" presStyleCnt="3"/>
      <dgm:spPr/>
      <dgm:t>
        <a:bodyPr/>
        <a:lstStyle/>
        <a:p>
          <a:endParaRPr lang="it-IT"/>
        </a:p>
      </dgm:t>
    </dgm:pt>
    <dgm:pt modelId="{F1A01441-D816-4D99-A630-0BEE67208F27}" type="pres">
      <dgm:prSet presAssocID="{1F6D1782-D98E-4945-9BC1-9D7BEAA47C4D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948314BB-53E8-40ED-9F34-F8F49B606B9B}" type="pres">
      <dgm:prSet presAssocID="{1F6D1782-D98E-4945-9BC1-9D7BEAA47C4D}" presName="rootComposite3" presStyleCnt="0"/>
      <dgm:spPr/>
      <dgm:t>
        <a:bodyPr/>
        <a:lstStyle/>
        <a:p>
          <a:endParaRPr lang="it-IT"/>
        </a:p>
      </dgm:t>
    </dgm:pt>
    <dgm:pt modelId="{76D98365-DA4B-4471-B7BD-E5DADFBC1187}" type="pres">
      <dgm:prSet presAssocID="{1F6D1782-D98E-4945-9BC1-9D7BEAA47C4D}" presName="rootText3" presStyleLbl="asst2" presStyleIdx="1" presStyleCnt="2" custScaleX="200877" custScaleY="142846" custLinFactNeighborX="679" custLinFactNeighborY="4519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ADFE65A-D485-4181-885A-66EE148AD484}" type="pres">
      <dgm:prSet presAssocID="{1F6D1782-D98E-4945-9BC1-9D7BEAA47C4D}" presName="rootConnector3" presStyleLbl="asst2" presStyleIdx="1" presStyleCnt="2"/>
      <dgm:spPr/>
      <dgm:t>
        <a:bodyPr/>
        <a:lstStyle/>
        <a:p>
          <a:endParaRPr lang="it-IT"/>
        </a:p>
      </dgm:t>
    </dgm:pt>
    <dgm:pt modelId="{C99B5407-3B38-45C3-81C5-114EA1CACFAC}" type="pres">
      <dgm:prSet presAssocID="{1F6D1782-D98E-4945-9BC1-9D7BEAA47C4D}" presName="hierChild6" presStyleCnt="0"/>
      <dgm:spPr/>
      <dgm:t>
        <a:bodyPr/>
        <a:lstStyle/>
        <a:p>
          <a:endParaRPr lang="it-IT"/>
        </a:p>
      </dgm:t>
    </dgm:pt>
    <dgm:pt modelId="{C014612C-628B-4966-A989-8DDC2DD49593}" type="pres">
      <dgm:prSet presAssocID="{1F6D1782-D98E-4945-9BC1-9D7BEAA47C4D}" presName="hierChild7" presStyleCnt="0"/>
      <dgm:spPr/>
      <dgm:t>
        <a:bodyPr/>
        <a:lstStyle/>
        <a:p>
          <a:endParaRPr lang="it-IT"/>
        </a:p>
      </dgm:t>
    </dgm:pt>
    <dgm:pt modelId="{32F544CF-0718-4EEB-86FA-C27FA08EEA8E}" type="pres">
      <dgm:prSet presAssocID="{2F561F37-201A-40AF-9F92-A861D8CCBE8E}" presName="hierChild3" presStyleCnt="0"/>
      <dgm:spPr/>
      <dgm:t>
        <a:bodyPr/>
        <a:lstStyle/>
        <a:p>
          <a:endParaRPr lang="it-IT"/>
        </a:p>
      </dgm:t>
    </dgm:pt>
  </dgm:ptLst>
  <dgm:cxnLst>
    <dgm:cxn modelId="{91E3FCB0-C660-40B5-A5BE-C99227D7B7E1}" type="presOf" srcId="{6DBBBE00-3D96-4ADA-BB16-2A365B68A46F}" destId="{D2A2987D-185D-4C64-BC36-FE93C5C32687}" srcOrd="0" destOrd="0" presId="urn:microsoft.com/office/officeart/2005/8/layout/orgChart1"/>
    <dgm:cxn modelId="{1D98D55E-1AF5-4B4E-9F25-9C401EE76599}" srcId="{2307CD83-ED0E-439C-A501-DCBB7312FE11}" destId="{9B038D88-34D1-43BC-A24C-4BB251EDA0DB}" srcOrd="3" destOrd="0" parTransId="{2EED53AB-B440-4DCB-B5C1-4A29674E85F9}" sibTransId="{E64F7660-A867-401A-99BF-FE24028FE7D6}"/>
    <dgm:cxn modelId="{A818F993-8B2C-43E8-A830-D7324AE3993A}" type="presOf" srcId="{40B06BC2-41A8-4D1D-B121-FFEBE0B4FD0F}" destId="{0F0F3C5D-F5FC-4837-A78E-18BDBA34CDE6}" srcOrd="1" destOrd="0" presId="urn:microsoft.com/office/officeart/2005/8/layout/orgChart1"/>
    <dgm:cxn modelId="{1771CE35-465F-4E2F-8AE2-F9F180211294}" type="presOf" srcId="{15A27EF2-DD00-4EB4-AF36-75CDF3F184F8}" destId="{70CB3474-8A33-4A16-A775-860696873A93}" srcOrd="0" destOrd="0" presId="urn:microsoft.com/office/officeart/2005/8/layout/orgChart1"/>
    <dgm:cxn modelId="{966F3809-B006-45F7-B2C9-854FBA06311C}" type="presOf" srcId="{30C7A35A-F4C7-4FB8-9C4E-B1CC83A21D7D}" destId="{38BA6F51-5568-486A-82DE-AE170BA6CEA2}" srcOrd="0" destOrd="0" presId="urn:microsoft.com/office/officeart/2005/8/layout/orgChart1"/>
    <dgm:cxn modelId="{C94A7E03-2660-44D7-B05F-FFAD6D44AD5B}" type="presOf" srcId="{2196E6F0-6CA4-493D-AF8C-3228EAF34344}" destId="{A27928E8-6D3F-4421-BC9E-AF176FCCD924}" srcOrd="0" destOrd="0" presId="urn:microsoft.com/office/officeart/2005/8/layout/orgChart1"/>
    <dgm:cxn modelId="{D4E8DB94-7733-4E4D-808B-8A664A49A33E}" type="presOf" srcId="{1F6D1782-D98E-4945-9BC1-9D7BEAA47C4D}" destId="{76D98365-DA4B-4471-B7BD-E5DADFBC1187}" srcOrd="0" destOrd="0" presId="urn:microsoft.com/office/officeart/2005/8/layout/orgChart1"/>
    <dgm:cxn modelId="{4AC17FDB-5D00-420A-B03D-AAFD500ADD6B}" type="presOf" srcId="{CA103741-DF18-41E7-9B07-EE3908DDE330}" destId="{3A85FC58-A017-4188-8D89-FE9105FAB9B5}" srcOrd="1" destOrd="0" presId="urn:microsoft.com/office/officeart/2005/8/layout/orgChart1"/>
    <dgm:cxn modelId="{8862FA95-EFFB-49B9-B960-86117EDFD438}" type="presOf" srcId="{3C644AAF-87B5-4AD9-B3A8-8605A462B318}" destId="{6F1CC04F-3FCC-40C1-96AA-4C23CAD597FB}" srcOrd="0" destOrd="0" presId="urn:microsoft.com/office/officeart/2005/8/layout/orgChart1"/>
    <dgm:cxn modelId="{EB7833D3-7CB5-44AA-A008-A8B9A2A1A543}" srcId="{2307CD83-ED0E-439C-A501-DCBB7312FE11}" destId="{8D11E9D9-C5BF-4035-86F9-61850A416005}" srcOrd="5" destOrd="0" parTransId="{A0B15242-91A0-42F4-A55C-7C7701E0ED19}" sibTransId="{00775225-1445-42E0-93E3-759B77F20752}"/>
    <dgm:cxn modelId="{7C868EC6-920F-49C8-9A81-E70D23FD8611}" srcId="{2307CD83-ED0E-439C-A501-DCBB7312FE11}" destId="{CA103741-DF18-41E7-9B07-EE3908DDE330}" srcOrd="2" destOrd="0" parTransId="{1D449926-7C0E-40CD-94A7-F342F757293B}" sibTransId="{FB526D18-E6B8-4BAA-B04A-87C2C464712B}"/>
    <dgm:cxn modelId="{AF996E3B-25A1-4BA5-8E8C-8C2E129F3279}" type="presOf" srcId="{9B038D88-34D1-43BC-A24C-4BB251EDA0DB}" destId="{F1EEDFBB-85CB-48FE-8780-DA8A0CCFE23D}" srcOrd="1" destOrd="0" presId="urn:microsoft.com/office/officeart/2005/8/layout/orgChart1"/>
    <dgm:cxn modelId="{250D1AF4-CD16-4607-900B-62780B217910}" type="presOf" srcId="{5E30BD7D-09E0-496C-9112-D8113F4BDC3E}" destId="{4C87E214-8ABC-4A67-91AE-7EBD01657070}" srcOrd="1" destOrd="0" presId="urn:microsoft.com/office/officeart/2005/8/layout/orgChart1"/>
    <dgm:cxn modelId="{C45C678D-0404-4FB0-81A9-DA13B05F8782}" type="presOf" srcId="{FF5E7DF8-EC6D-434B-B2F4-9721D80CED89}" destId="{AD0BC4D2-D84B-4C3F-B796-84AD45E77CD7}" srcOrd="0" destOrd="0" presId="urn:microsoft.com/office/officeart/2005/8/layout/orgChart1"/>
    <dgm:cxn modelId="{683264E6-8CA9-4338-839E-C1BFB039A52D}" type="presOf" srcId="{6DBBBE00-3D96-4ADA-BB16-2A365B68A46F}" destId="{35F02AED-D3CA-4DC7-AB97-4B2E7DDB54B6}" srcOrd="1" destOrd="0" presId="urn:microsoft.com/office/officeart/2005/8/layout/orgChart1"/>
    <dgm:cxn modelId="{26071320-B5DC-4562-9EAC-6CC117C0494D}" srcId="{2307CD83-ED0E-439C-A501-DCBB7312FE11}" destId="{30C7A35A-F4C7-4FB8-9C4E-B1CC83A21D7D}" srcOrd="1" destOrd="0" parTransId="{3C644AAF-87B5-4AD9-B3A8-8605A462B318}" sibTransId="{40F1C0CC-150B-473C-80F0-5B04FCBE5BA1}"/>
    <dgm:cxn modelId="{241A9FD4-7142-4CA6-BD99-7B17B4A913FF}" srcId="{5E30BD7D-09E0-496C-9112-D8113F4BDC3E}" destId="{40B06BC2-41A8-4D1D-B121-FFEBE0B4FD0F}" srcOrd="0" destOrd="0" parTransId="{D2EAF750-4772-42DC-8314-0E5F63568AFD}" sibTransId="{EBC12291-071F-4F1B-8629-F09A312B0AD3}"/>
    <dgm:cxn modelId="{8F27417B-E8FA-4A14-9AE8-11D62ED93B86}" srcId="{5E30BD7D-09E0-496C-9112-D8113F4BDC3E}" destId="{87FB15F2-36D6-488B-8AD0-26E2B2316845}" srcOrd="2" destOrd="0" parTransId="{F5BC3E46-5B98-4E89-A4C1-6CFC560129F4}" sibTransId="{7383ED36-69A2-42A4-B95B-5E02D40743DF}"/>
    <dgm:cxn modelId="{2ED45551-82B8-47F9-BFBE-5ED244100D22}" type="presOf" srcId="{40B06BC2-41A8-4D1D-B121-FFEBE0B4FD0F}" destId="{1954BA91-258F-4561-8F7D-435FA622C80E}" srcOrd="0" destOrd="0" presId="urn:microsoft.com/office/officeart/2005/8/layout/orgChart1"/>
    <dgm:cxn modelId="{5330C95A-0A18-4F7F-B832-1BDCFB91268D}" type="presOf" srcId="{30C7A35A-F4C7-4FB8-9C4E-B1CC83A21D7D}" destId="{40B59A6E-1BD9-456D-80B2-5B363819C05F}" srcOrd="1" destOrd="0" presId="urn:microsoft.com/office/officeart/2005/8/layout/orgChart1"/>
    <dgm:cxn modelId="{B9B1DE41-0C59-4AC6-BBA2-E7A1E9C7F8D7}" type="presOf" srcId="{37197200-5807-4582-8DA0-CF48882AA737}" destId="{29FF4E3C-B434-4898-9E1F-9F3440CCF8CC}" srcOrd="0" destOrd="0" presId="urn:microsoft.com/office/officeart/2005/8/layout/orgChart1"/>
    <dgm:cxn modelId="{008DF06F-62A6-427B-A3EA-C8139F002AC9}" srcId="{87FB15F2-36D6-488B-8AD0-26E2B2316845}" destId="{2307CD83-ED0E-439C-A501-DCBB7312FE11}" srcOrd="0" destOrd="0" parTransId="{2196E6F0-6CA4-493D-AF8C-3228EAF34344}" sibTransId="{B75FFD6B-5D35-4F85-951C-EC825DF6752F}"/>
    <dgm:cxn modelId="{37BF648F-3FCF-4AF4-A33D-1A2E7A2B8F2C}" srcId="{2F561F37-201A-40AF-9F92-A861D8CCBE8E}" destId="{5E30BD7D-09E0-496C-9112-D8113F4BDC3E}" srcOrd="0" destOrd="0" parTransId="{FF5E7DF8-EC6D-434B-B2F4-9721D80CED89}" sibTransId="{047A5A47-8BC7-4B71-90AD-DE341322FEFF}"/>
    <dgm:cxn modelId="{0CCFF30F-2503-4AD7-A023-9F225A40A613}" type="presOf" srcId="{87FB15F2-36D6-488B-8AD0-26E2B2316845}" destId="{28E51508-E789-412B-8A6D-54086851EB98}" srcOrd="0" destOrd="0" presId="urn:microsoft.com/office/officeart/2005/8/layout/orgChart1"/>
    <dgm:cxn modelId="{14FDBC5D-43D0-47FB-8FA1-FE7F34F6950C}" type="presOf" srcId="{2F561F37-201A-40AF-9F92-A861D8CCBE8E}" destId="{57107043-9B2A-4E89-9566-83DA61C1803F}" srcOrd="0" destOrd="0" presId="urn:microsoft.com/office/officeart/2005/8/layout/orgChart1"/>
    <dgm:cxn modelId="{8A51665D-9DED-428A-B5DE-05CBA26B3565}" type="presOf" srcId="{0FA0E41B-6939-4FC2-B694-621091282BE5}" destId="{90A08ABA-DE05-4392-9474-82E4564E4648}" srcOrd="0" destOrd="0" presId="urn:microsoft.com/office/officeart/2005/8/layout/orgChart1"/>
    <dgm:cxn modelId="{4A61B127-AE72-4064-8E1B-2D8C61624763}" type="presOf" srcId="{D2EAF750-4772-42DC-8314-0E5F63568AFD}" destId="{C7F37957-271B-4A8D-BCEF-93AF6ECC8AE1}" srcOrd="0" destOrd="0" presId="urn:microsoft.com/office/officeart/2005/8/layout/orgChart1"/>
    <dgm:cxn modelId="{BB0FCB13-F85F-4BC2-AE1C-EB2D758CA155}" type="presOf" srcId="{7CE2E3DC-B95E-4720-9222-E288A0432A4C}" destId="{FB57BB67-3D8B-4E70-BE94-13D68898E855}" srcOrd="0" destOrd="0" presId="urn:microsoft.com/office/officeart/2005/8/layout/orgChart1"/>
    <dgm:cxn modelId="{71E2131E-CD19-425E-BCE8-EF01C724E94E}" srcId="{37197200-5807-4582-8DA0-CF48882AA737}" destId="{2F561F37-201A-40AF-9F92-A861D8CCBE8E}" srcOrd="0" destOrd="0" parTransId="{7A3AA873-3DE3-4686-A176-B68E0F9769E0}" sibTransId="{3A31AFE2-491A-4063-B555-CC28FE8F3109}"/>
    <dgm:cxn modelId="{82ADA862-BD52-4260-B106-1F3FA027F586}" type="presOf" srcId="{7E32E602-EC8C-4AB8-8FA2-C2FE88AFAA4F}" destId="{B3310097-E1D7-4C08-B76B-D10F3EC45CBF}" srcOrd="1" destOrd="0" presId="urn:microsoft.com/office/officeart/2005/8/layout/orgChart1"/>
    <dgm:cxn modelId="{4EC07D61-B3DB-4CED-A2CF-EB0BF3027FDC}" type="presOf" srcId="{D50D04AB-9C9D-4AFC-ACC7-4EACA986B965}" destId="{3E6B21C1-0AAE-42D6-BDBC-390522D76323}" srcOrd="0" destOrd="0" presId="urn:microsoft.com/office/officeart/2005/8/layout/orgChart1"/>
    <dgm:cxn modelId="{4E660FD0-F234-4E32-A356-5F768F6D90FE}" type="presOf" srcId="{7E32E602-EC8C-4AB8-8FA2-C2FE88AFAA4F}" destId="{5BBCB26A-4C3F-4BF7-9B58-E95F918386EA}" srcOrd="0" destOrd="0" presId="urn:microsoft.com/office/officeart/2005/8/layout/orgChart1"/>
    <dgm:cxn modelId="{B98651BE-F9BC-4EA6-8D97-E413674543EE}" type="presOf" srcId="{2307CD83-ED0E-439C-A501-DCBB7312FE11}" destId="{ED7D5724-3870-413B-AC90-C67026F6A654}" srcOrd="0" destOrd="0" presId="urn:microsoft.com/office/officeart/2005/8/layout/orgChart1"/>
    <dgm:cxn modelId="{7FB3D681-6BF2-4C3A-9594-6A21ADA5DB21}" type="presOf" srcId="{87FB15F2-36D6-488B-8AD0-26E2B2316845}" destId="{3E7E01BE-4E30-4F29-9EB2-240EB6B72F47}" srcOrd="1" destOrd="0" presId="urn:microsoft.com/office/officeart/2005/8/layout/orgChart1"/>
    <dgm:cxn modelId="{48F51DAA-7E62-4FED-8267-4D3ADC3AD1E2}" type="presOf" srcId="{F5BC3E46-5B98-4E89-A4C1-6CFC560129F4}" destId="{33A514C7-C219-477A-8824-4E1D3F5C0E68}" srcOrd="0" destOrd="0" presId="urn:microsoft.com/office/officeart/2005/8/layout/orgChart1"/>
    <dgm:cxn modelId="{3003CCA4-2A29-4DD0-A2FA-CB8787CF3E56}" type="presOf" srcId="{2EED53AB-B440-4DCB-B5C1-4A29674E85F9}" destId="{F9BE97B3-F9AC-4B9C-8244-2B3A01F0AFAF}" srcOrd="0" destOrd="0" presId="urn:microsoft.com/office/officeart/2005/8/layout/orgChart1"/>
    <dgm:cxn modelId="{CE6B770D-B69C-4824-8A7B-AFBB2FD18866}" type="presOf" srcId="{1D449926-7C0E-40CD-94A7-F342F757293B}" destId="{6C4EB8BB-CF0C-49A3-A882-1CA74033313F}" srcOrd="0" destOrd="0" presId="urn:microsoft.com/office/officeart/2005/8/layout/orgChart1"/>
    <dgm:cxn modelId="{073AFD30-2C24-4A1A-9E80-46627CDD6605}" type="presOf" srcId="{CA103741-DF18-41E7-9B07-EE3908DDE330}" destId="{0C56E52D-1A75-464D-8C55-D0A09E1821C6}" srcOrd="0" destOrd="0" presId="urn:microsoft.com/office/officeart/2005/8/layout/orgChart1"/>
    <dgm:cxn modelId="{DDAB8307-F2B5-49AF-87ED-B378394EF629}" type="presOf" srcId="{8D11E9D9-C5BF-4035-86F9-61850A416005}" destId="{23233EC3-2464-4C82-AD19-75B182E8B3BD}" srcOrd="1" destOrd="0" presId="urn:microsoft.com/office/officeart/2005/8/layout/orgChart1"/>
    <dgm:cxn modelId="{97E515AD-F114-44B3-A447-524F683DDEC5}" type="presOf" srcId="{9B038D88-34D1-43BC-A24C-4BB251EDA0DB}" destId="{2A22BBDD-0633-4C33-9FF1-2FDEBFD56E6B}" srcOrd="0" destOrd="0" presId="urn:microsoft.com/office/officeart/2005/8/layout/orgChart1"/>
    <dgm:cxn modelId="{D699D505-CB72-479D-9307-7DDDF52FFF81}" type="presOf" srcId="{A0B15242-91A0-42F4-A55C-7C7701E0ED19}" destId="{CA0C43FB-AE1C-40EA-913F-C200162A6E53}" srcOrd="0" destOrd="0" presId="urn:microsoft.com/office/officeart/2005/8/layout/orgChart1"/>
    <dgm:cxn modelId="{C1990163-BBF3-4520-83D2-6D03FBC8876B}" type="presOf" srcId="{5E30BD7D-09E0-496C-9112-D8113F4BDC3E}" destId="{E4CFFAF3-1D40-4AB6-B158-10E7DDC7FD3B}" srcOrd="0" destOrd="0" presId="urn:microsoft.com/office/officeart/2005/8/layout/orgChart1"/>
    <dgm:cxn modelId="{90D9E5D7-CC96-4B05-B62B-E8E151C8F2C0}" srcId="{2307CD83-ED0E-439C-A501-DCBB7312FE11}" destId="{D50D04AB-9C9D-4AFC-ACC7-4EACA986B965}" srcOrd="0" destOrd="0" parTransId="{15A27EF2-DD00-4EB4-AF36-75CDF3F184F8}" sibTransId="{27F12532-3C32-40F3-8339-84DCECCAFA09}"/>
    <dgm:cxn modelId="{009DE711-9710-427C-BC73-1027C5F3A30B}" type="presOf" srcId="{FA501E60-CAB1-4C28-B16F-A155E0B30582}" destId="{8E1A9713-C4EE-4192-9B41-E66AC066585A}" srcOrd="0" destOrd="0" presId="urn:microsoft.com/office/officeart/2005/8/layout/orgChart1"/>
    <dgm:cxn modelId="{6FD883E3-D55B-49A5-AA24-5E993A4CAF46}" type="presOf" srcId="{D50D04AB-9C9D-4AFC-ACC7-4EACA986B965}" destId="{0FB3C92A-109A-4BE0-B5B0-F6D7D23CD67F}" srcOrd="1" destOrd="0" presId="urn:microsoft.com/office/officeart/2005/8/layout/orgChart1"/>
    <dgm:cxn modelId="{D6CDD66C-05BA-48AE-A89D-014380325AEE}" type="presOf" srcId="{2307CD83-ED0E-439C-A501-DCBB7312FE11}" destId="{EE84C5F5-8F6B-4743-8CC1-03C1779B1AE0}" srcOrd="1" destOrd="0" presId="urn:microsoft.com/office/officeart/2005/8/layout/orgChart1"/>
    <dgm:cxn modelId="{A8158B2D-5E0C-4E5F-ACAB-B1FF07941B7B}" type="presOf" srcId="{1F6D1782-D98E-4945-9BC1-9D7BEAA47C4D}" destId="{5ADFE65A-D485-4181-885A-66EE148AD484}" srcOrd="1" destOrd="0" presId="urn:microsoft.com/office/officeart/2005/8/layout/orgChart1"/>
    <dgm:cxn modelId="{36BAE6D5-3D40-4C1A-8018-88D5240F6851}" type="presOf" srcId="{2F561F37-201A-40AF-9F92-A861D8CCBE8E}" destId="{8DC78128-9242-42DD-801A-457B917CF368}" srcOrd="1" destOrd="0" presId="urn:microsoft.com/office/officeart/2005/8/layout/orgChart1"/>
    <dgm:cxn modelId="{5198FDCC-23CE-49C1-8ACB-CEEE70E13AD2}" srcId="{8D11E9D9-C5BF-4035-86F9-61850A416005}" destId="{7E32E602-EC8C-4AB8-8FA2-C2FE88AFAA4F}" srcOrd="0" destOrd="0" parTransId="{7CE2E3DC-B95E-4720-9222-E288A0432A4C}" sibTransId="{E478627D-3973-4EB5-85EE-77B3104002C5}"/>
    <dgm:cxn modelId="{67668455-6D67-46CE-A8FF-BC43034B7935}" srcId="{2307CD83-ED0E-439C-A501-DCBB7312FE11}" destId="{6DBBBE00-3D96-4ADA-BB16-2A365B68A46F}" srcOrd="4" destOrd="0" parTransId="{0FA0E41B-6939-4FC2-B694-621091282BE5}" sibTransId="{EE0B4E99-A347-4C29-9F27-A25CF6CB357B}"/>
    <dgm:cxn modelId="{47253290-F200-4A79-A867-B90BB5668A0F}" srcId="{5E30BD7D-09E0-496C-9112-D8113F4BDC3E}" destId="{1F6D1782-D98E-4945-9BC1-9D7BEAA47C4D}" srcOrd="1" destOrd="0" parTransId="{FA501E60-CAB1-4C28-B16F-A155E0B30582}" sibTransId="{5FD2411C-2230-4AE5-8A10-E014210DF902}"/>
    <dgm:cxn modelId="{675F23AA-592F-42C4-8317-F0490BDF0A86}" type="presOf" srcId="{8D11E9D9-C5BF-4035-86F9-61850A416005}" destId="{CD4BE567-5794-4B93-AA76-74A8972B35C1}" srcOrd="0" destOrd="0" presId="urn:microsoft.com/office/officeart/2005/8/layout/orgChart1"/>
    <dgm:cxn modelId="{9951DC0A-6D0A-4BD0-86D7-6B38D9F5CF2D}" type="presParOf" srcId="{29FF4E3C-B434-4898-9E1F-9F3440CCF8CC}" destId="{05873D48-C21E-424A-B959-D6A0769C4F75}" srcOrd="0" destOrd="0" presId="urn:microsoft.com/office/officeart/2005/8/layout/orgChart1"/>
    <dgm:cxn modelId="{FE128F72-D4E5-4AF8-AC59-1B1943A9E2A7}" type="presParOf" srcId="{05873D48-C21E-424A-B959-D6A0769C4F75}" destId="{A1B3C8FD-EA27-42E6-A7F8-1E8C0562B41D}" srcOrd="0" destOrd="0" presId="urn:microsoft.com/office/officeart/2005/8/layout/orgChart1"/>
    <dgm:cxn modelId="{3E1F1F6E-EC22-4C06-B0C6-19BF2BD88282}" type="presParOf" srcId="{A1B3C8FD-EA27-42E6-A7F8-1E8C0562B41D}" destId="{57107043-9B2A-4E89-9566-83DA61C1803F}" srcOrd="0" destOrd="0" presId="urn:microsoft.com/office/officeart/2005/8/layout/orgChart1"/>
    <dgm:cxn modelId="{32210861-31D0-44B7-9905-F1AEF1DCFFB9}" type="presParOf" srcId="{A1B3C8FD-EA27-42E6-A7F8-1E8C0562B41D}" destId="{8DC78128-9242-42DD-801A-457B917CF368}" srcOrd="1" destOrd="0" presId="urn:microsoft.com/office/officeart/2005/8/layout/orgChart1"/>
    <dgm:cxn modelId="{9CCB2C4A-A8E6-43FD-8818-7FC50DC48D6F}" type="presParOf" srcId="{05873D48-C21E-424A-B959-D6A0769C4F75}" destId="{EE783594-9620-4581-9AF1-DCA178640F99}" srcOrd="1" destOrd="0" presId="urn:microsoft.com/office/officeart/2005/8/layout/orgChart1"/>
    <dgm:cxn modelId="{FAB8C981-172D-4169-A54A-13274EFF87E4}" type="presParOf" srcId="{EE783594-9620-4581-9AF1-DCA178640F99}" destId="{AD0BC4D2-D84B-4C3F-B796-84AD45E77CD7}" srcOrd="0" destOrd="0" presId="urn:microsoft.com/office/officeart/2005/8/layout/orgChart1"/>
    <dgm:cxn modelId="{599D7D39-9381-4D7B-B3C5-439C5D9F558A}" type="presParOf" srcId="{EE783594-9620-4581-9AF1-DCA178640F99}" destId="{72995068-79B4-4577-BAD7-7C10AF1E3A0C}" srcOrd="1" destOrd="0" presId="urn:microsoft.com/office/officeart/2005/8/layout/orgChart1"/>
    <dgm:cxn modelId="{0B876052-7ADC-4F9F-892A-3257BA813E7A}" type="presParOf" srcId="{72995068-79B4-4577-BAD7-7C10AF1E3A0C}" destId="{FD274D35-0A69-4F94-90D1-6F01B0E12DA5}" srcOrd="0" destOrd="0" presId="urn:microsoft.com/office/officeart/2005/8/layout/orgChart1"/>
    <dgm:cxn modelId="{A12D1DF9-EB48-4D05-98C6-152434A09ACA}" type="presParOf" srcId="{FD274D35-0A69-4F94-90D1-6F01B0E12DA5}" destId="{E4CFFAF3-1D40-4AB6-B158-10E7DDC7FD3B}" srcOrd="0" destOrd="0" presId="urn:microsoft.com/office/officeart/2005/8/layout/orgChart1"/>
    <dgm:cxn modelId="{75CC6E11-48E6-481C-8B33-038875372AA8}" type="presParOf" srcId="{FD274D35-0A69-4F94-90D1-6F01B0E12DA5}" destId="{4C87E214-8ABC-4A67-91AE-7EBD01657070}" srcOrd="1" destOrd="0" presId="urn:microsoft.com/office/officeart/2005/8/layout/orgChart1"/>
    <dgm:cxn modelId="{F61E2FF5-3BC1-46DB-BEB0-9532DC831B02}" type="presParOf" srcId="{72995068-79B4-4577-BAD7-7C10AF1E3A0C}" destId="{91FCB1D5-81F9-4AE0-AC15-850B7D8488DD}" srcOrd="1" destOrd="0" presId="urn:microsoft.com/office/officeart/2005/8/layout/orgChart1"/>
    <dgm:cxn modelId="{7EA878B0-0D55-4581-9169-A11209F8024B}" type="presParOf" srcId="{91FCB1D5-81F9-4AE0-AC15-850B7D8488DD}" destId="{33A514C7-C219-477A-8824-4E1D3F5C0E68}" srcOrd="0" destOrd="0" presId="urn:microsoft.com/office/officeart/2005/8/layout/orgChart1"/>
    <dgm:cxn modelId="{20771B82-7011-4D25-8638-C427A65F4E2B}" type="presParOf" srcId="{91FCB1D5-81F9-4AE0-AC15-850B7D8488DD}" destId="{79FE3EF2-48F3-45C5-A418-2FCF6826E4FA}" srcOrd="1" destOrd="0" presId="urn:microsoft.com/office/officeart/2005/8/layout/orgChart1"/>
    <dgm:cxn modelId="{304D2EE9-DAD5-460C-AB34-218CBBB8176E}" type="presParOf" srcId="{79FE3EF2-48F3-45C5-A418-2FCF6826E4FA}" destId="{69CB97DC-423D-4E5E-A298-F56CC6F0F94B}" srcOrd="0" destOrd="0" presId="urn:microsoft.com/office/officeart/2005/8/layout/orgChart1"/>
    <dgm:cxn modelId="{85B63A8E-2069-46DD-8364-D11E554D46BE}" type="presParOf" srcId="{69CB97DC-423D-4E5E-A298-F56CC6F0F94B}" destId="{28E51508-E789-412B-8A6D-54086851EB98}" srcOrd="0" destOrd="0" presId="urn:microsoft.com/office/officeart/2005/8/layout/orgChart1"/>
    <dgm:cxn modelId="{19C966F9-3B5F-4CD8-B52D-B38ECAF68B1F}" type="presParOf" srcId="{69CB97DC-423D-4E5E-A298-F56CC6F0F94B}" destId="{3E7E01BE-4E30-4F29-9EB2-240EB6B72F47}" srcOrd="1" destOrd="0" presId="urn:microsoft.com/office/officeart/2005/8/layout/orgChart1"/>
    <dgm:cxn modelId="{C0C384EA-8C0F-4378-8CA2-7CC5CE983B27}" type="presParOf" srcId="{79FE3EF2-48F3-45C5-A418-2FCF6826E4FA}" destId="{7461130C-37EC-4E5D-B6C9-5C381F8DE144}" srcOrd="1" destOrd="0" presId="urn:microsoft.com/office/officeart/2005/8/layout/orgChart1"/>
    <dgm:cxn modelId="{CB4F9B3B-8E57-49D7-A2C2-3796E45FBC76}" type="presParOf" srcId="{7461130C-37EC-4E5D-B6C9-5C381F8DE144}" destId="{A27928E8-6D3F-4421-BC9E-AF176FCCD924}" srcOrd="0" destOrd="0" presId="urn:microsoft.com/office/officeart/2005/8/layout/orgChart1"/>
    <dgm:cxn modelId="{98CCEC72-41F1-46D2-B849-DBAFC9166DA6}" type="presParOf" srcId="{7461130C-37EC-4E5D-B6C9-5C381F8DE144}" destId="{705349A8-500E-43A5-9592-A096564CCBCB}" srcOrd="1" destOrd="0" presId="urn:microsoft.com/office/officeart/2005/8/layout/orgChart1"/>
    <dgm:cxn modelId="{DFE8E703-9ADC-413D-BF0E-7E53C388FD9D}" type="presParOf" srcId="{705349A8-500E-43A5-9592-A096564CCBCB}" destId="{A8A3759F-B692-471E-82FE-03BAAABFC732}" srcOrd="0" destOrd="0" presId="urn:microsoft.com/office/officeart/2005/8/layout/orgChart1"/>
    <dgm:cxn modelId="{5092DEE2-A1C4-4EF3-A427-D35CFE95C56C}" type="presParOf" srcId="{A8A3759F-B692-471E-82FE-03BAAABFC732}" destId="{ED7D5724-3870-413B-AC90-C67026F6A654}" srcOrd="0" destOrd="0" presId="urn:microsoft.com/office/officeart/2005/8/layout/orgChart1"/>
    <dgm:cxn modelId="{429D56F8-00AE-4F2B-A6F4-5C1C701C4B14}" type="presParOf" srcId="{A8A3759F-B692-471E-82FE-03BAAABFC732}" destId="{EE84C5F5-8F6B-4743-8CC1-03C1779B1AE0}" srcOrd="1" destOrd="0" presId="urn:microsoft.com/office/officeart/2005/8/layout/orgChart1"/>
    <dgm:cxn modelId="{B02B1292-DCF3-4593-8D08-6FA821EAE337}" type="presParOf" srcId="{705349A8-500E-43A5-9592-A096564CCBCB}" destId="{0C771609-0253-4AD5-87C9-6A48E9ED7FEC}" srcOrd="1" destOrd="0" presId="urn:microsoft.com/office/officeart/2005/8/layout/orgChart1"/>
    <dgm:cxn modelId="{9AA97BC6-C9C7-46BA-BF0A-ED6961FC5688}" type="presParOf" srcId="{0C771609-0253-4AD5-87C9-6A48E9ED7FEC}" destId="{70CB3474-8A33-4A16-A775-860696873A93}" srcOrd="0" destOrd="0" presId="urn:microsoft.com/office/officeart/2005/8/layout/orgChart1"/>
    <dgm:cxn modelId="{2CD73BAC-D89F-42BC-964D-9CCBE0C70870}" type="presParOf" srcId="{0C771609-0253-4AD5-87C9-6A48E9ED7FEC}" destId="{90379C9C-E500-4649-8DC8-FAC80E890085}" srcOrd="1" destOrd="0" presId="urn:microsoft.com/office/officeart/2005/8/layout/orgChart1"/>
    <dgm:cxn modelId="{F6C5E63C-1956-46AA-808C-D2FB29ED9C3F}" type="presParOf" srcId="{90379C9C-E500-4649-8DC8-FAC80E890085}" destId="{1588C511-25C8-4D2B-BBD1-D8A473A1BE63}" srcOrd="0" destOrd="0" presId="urn:microsoft.com/office/officeart/2005/8/layout/orgChart1"/>
    <dgm:cxn modelId="{21611208-50A1-48F3-A5A3-792A2E51DB56}" type="presParOf" srcId="{1588C511-25C8-4D2B-BBD1-D8A473A1BE63}" destId="{3E6B21C1-0AAE-42D6-BDBC-390522D76323}" srcOrd="0" destOrd="0" presId="urn:microsoft.com/office/officeart/2005/8/layout/orgChart1"/>
    <dgm:cxn modelId="{C6EFADB0-5114-4EEE-8C98-CBC7124BCB6E}" type="presParOf" srcId="{1588C511-25C8-4D2B-BBD1-D8A473A1BE63}" destId="{0FB3C92A-109A-4BE0-B5B0-F6D7D23CD67F}" srcOrd="1" destOrd="0" presId="urn:microsoft.com/office/officeart/2005/8/layout/orgChart1"/>
    <dgm:cxn modelId="{3D11FA19-EAB3-4F47-8306-2DFC66C46891}" type="presParOf" srcId="{90379C9C-E500-4649-8DC8-FAC80E890085}" destId="{766BBFDE-5892-4537-B0DC-1863FA253274}" srcOrd="1" destOrd="0" presId="urn:microsoft.com/office/officeart/2005/8/layout/orgChart1"/>
    <dgm:cxn modelId="{04D07095-8289-4AE3-84B4-C7BD926B7CE2}" type="presParOf" srcId="{90379C9C-E500-4649-8DC8-FAC80E890085}" destId="{876B8E7E-8EB9-4F8B-8329-649214F9EB32}" srcOrd="2" destOrd="0" presId="urn:microsoft.com/office/officeart/2005/8/layout/orgChart1"/>
    <dgm:cxn modelId="{4BDA8702-4284-4404-83BE-A2D5035232EB}" type="presParOf" srcId="{0C771609-0253-4AD5-87C9-6A48E9ED7FEC}" destId="{6F1CC04F-3FCC-40C1-96AA-4C23CAD597FB}" srcOrd="2" destOrd="0" presId="urn:microsoft.com/office/officeart/2005/8/layout/orgChart1"/>
    <dgm:cxn modelId="{30C7F741-3FA6-47DD-A376-13A43A0198C4}" type="presParOf" srcId="{0C771609-0253-4AD5-87C9-6A48E9ED7FEC}" destId="{69A1E88F-C1E3-404F-95A0-63EDB50333DC}" srcOrd="3" destOrd="0" presId="urn:microsoft.com/office/officeart/2005/8/layout/orgChart1"/>
    <dgm:cxn modelId="{5F4B396F-6A2B-4204-8773-796BF06D21D8}" type="presParOf" srcId="{69A1E88F-C1E3-404F-95A0-63EDB50333DC}" destId="{8EB060B9-E75A-47B4-AE3A-051D4A738078}" srcOrd="0" destOrd="0" presId="urn:microsoft.com/office/officeart/2005/8/layout/orgChart1"/>
    <dgm:cxn modelId="{3B645BC1-5899-4DB7-B930-A03E6171D762}" type="presParOf" srcId="{8EB060B9-E75A-47B4-AE3A-051D4A738078}" destId="{38BA6F51-5568-486A-82DE-AE170BA6CEA2}" srcOrd="0" destOrd="0" presId="urn:microsoft.com/office/officeart/2005/8/layout/orgChart1"/>
    <dgm:cxn modelId="{9DF8D757-EF11-4730-96D1-DFCDA58DFF2E}" type="presParOf" srcId="{8EB060B9-E75A-47B4-AE3A-051D4A738078}" destId="{40B59A6E-1BD9-456D-80B2-5B363819C05F}" srcOrd="1" destOrd="0" presId="urn:microsoft.com/office/officeart/2005/8/layout/orgChart1"/>
    <dgm:cxn modelId="{A0BC8718-CB4C-447C-BCDD-ECCB14F2B85C}" type="presParOf" srcId="{69A1E88F-C1E3-404F-95A0-63EDB50333DC}" destId="{2AB819C7-E735-42BB-81D3-9965C7A38A06}" srcOrd="1" destOrd="0" presId="urn:microsoft.com/office/officeart/2005/8/layout/orgChart1"/>
    <dgm:cxn modelId="{21F95FB6-94A8-4074-801B-E8A9A8685829}" type="presParOf" srcId="{69A1E88F-C1E3-404F-95A0-63EDB50333DC}" destId="{8009743F-1394-41C0-80DF-64A4B8CC5CEF}" srcOrd="2" destOrd="0" presId="urn:microsoft.com/office/officeart/2005/8/layout/orgChart1"/>
    <dgm:cxn modelId="{08FF213E-B873-45CE-9109-0309AC9952B0}" type="presParOf" srcId="{0C771609-0253-4AD5-87C9-6A48E9ED7FEC}" destId="{6C4EB8BB-CF0C-49A3-A882-1CA74033313F}" srcOrd="4" destOrd="0" presId="urn:microsoft.com/office/officeart/2005/8/layout/orgChart1"/>
    <dgm:cxn modelId="{9D7881D5-CCB6-4F12-981A-B1504D66CFDD}" type="presParOf" srcId="{0C771609-0253-4AD5-87C9-6A48E9ED7FEC}" destId="{9245E136-6BA2-4A2A-9C19-394AB8A42DA0}" srcOrd="5" destOrd="0" presId="urn:microsoft.com/office/officeart/2005/8/layout/orgChart1"/>
    <dgm:cxn modelId="{D13D5767-CEE1-4F67-B700-F124FDD8E2B2}" type="presParOf" srcId="{9245E136-6BA2-4A2A-9C19-394AB8A42DA0}" destId="{7A11A0F2-4544-4458-B7C3-0C10626B9123}" srcOrd="0" destOrd="0" presId="urn:microsoft.com/office/officeart/2005/8/layout/orgChart1"/>
    <dgm:cxn modelId="{2B614A7C-D70C-4645-A527-50FA18091FE9}" type="presParOf" srcId="{7A11A0F2-4544-4458-B7C3-0C10626B9123}" destId="{0C56E52D-1A75-464D-8C55-D0A09E1821C6}" srcOrd="0" destOrd="0" presId="urn:microsoft.com/office/officeart/2005/8/layout/orgChart1"/>
    <dgm:cxn modelId="{D3DA81E7-0030-40E2-9049-000583BC9FB2}" type="presParOf" srcId="{7A11A0F2-4544-4458-B7C3-0C10626B9123}" destId="{3A85FC58-A017-4188-8D89-FE9105FAB9B5}" srcOrd="1" destOrd="0" presId="urn:microsoft.com/office/officeart/2005/8/layout/orgChart1"/>
    <dgm:cxn modelId="{73F5B3E4-0CDD-43F7-8144-5AF1130D3E04}" type="presParOf" srcId="{9245E136-6BA2-4A2A-9C19-394AB8A42DA0}" destId="{97EB15A3-B7D0-4F6A-B878-399A66282D46}" srcOrd="1" destOrd="0" presId="urn:microsoft.com/office/officeart/2005/8/layout/orgChart1"/>
    <dgm:cxn modelId="{09EF9481-A1BC-4563-838C-81EFBB328063}" type="presParOf" srcId="{9245E136-6BA2-4A2A-9C19-394AB8A42DA0}" destId="{DB233408-A754-44AC-A769-FBD1E332B809}" srcOrd="2" destOrd="0" presId="urn:microsoft.com/office/officeart/2005/8/layout/orgChart1"/>
    <dgm:cxn modelId="{8DFDE61B-CFD0-41BD-9B8C-76B4BC5DC42A}" type="presParOf" srcId="{0C771609-0253-4AD5-87C9-6A48E9ED7FEC}" destId="{F9BE97B3-F9AC-4B9C-8244-2B3A01F0AFAF}" srcOrd="6" destOrd="0" presId="urn:microsoft.com/office/officeart/2005/8/layout/orgChart1"/>
    <dgm:cxn modelId="{7A97824E-AF23-4B11-9B14-289FC3CD491C}" type="presParOf" srcId="{0C771609-0253-4AD5-87C9-6A48E9ED7FEC}" destId="{A827A83D-57A3-4989-BEFC-7C2CEA35EA8A}" srcOrd="7" destOrd="0" presId="urn:microsoft.com/office/officeart/2005/8/layout/orgChart1"/>
    <dgm:cxn modelId="{F7603F60-F834-4984-AB2F-1012B61E1CF0}" type="presParOf" srcId="{A827A83D-57A3-4989-BEFC-7C2CEA35EA8A}" destId="{1DB408C3-4748-41B3-93A0-2AC0BA99B669}" srcOrd="0" destOrd="0" presId="urn:microsoft.com/office/officeart/2005/8/layout/orgChart1"/>
    <dgm:cxn modelId="{1C7B0840-F650-4EF1-833D-0688C5F39EBD}" type="presParOf" srcId="{1DB408C3-4748-41B3-93A0-2AC0BA99B669}" destId="{2A22BBDD-0633-4C33-9FF1-2FDEBFD56E6B}" srcOrd="0" destOrd="0" presId="urn:microsoft.com/office/officeart/2005/8/layout/orgChart1"/>
    <dgm:cxn modelId="{1E336E79-AD13-482F-A6EA-E4D75DFFF884}" type="presParOf" srcId="{1DB408C3-4748-41B3-93A0-2AC0BA99B669}" destId="{F1EEDFBB-85CB-48FE-8780-DA8A0CCFE23D}" srcOrd="1" destOrd="0" presId="urn:microsoft.com/office/officeart/2005/8/layout/orgChart1"/>
    <dgm:cxn modelId="{4FF75D76-3451-483F-9379-03271EB29F75}" type="presParOf" srcId="{A827A83D-57A3-4989-BEFC-7C2CEA35EA8A}" destId="{20D95E42-8CDE-41C8-9A2E-1D2B991B28B6}" srcOrd="1" destOrd="0" presId="urn:microsoft.com/office/officeart/2005/8/layout/orgChart1"/>
    <dgm:cxn modelId="{FE697C12-DCBF-4757-BA2C-ED1F38742F0E}" type="presParOf" srcId="{A827A83D-57A3-4989-BEFC-7C2CEA35EA8A}" destId="{F4EFF8A4-81BE-47FF-B0F0-76295D791691}" srcOrd="2" destOrd="0" presId="urn:microsoft.com/office/officeart/2005/8/layout/orgChart1"/>
    <dgm:cxn modelId="{BF61AAA5-8ED0-46F6-8114-B65E240B93E9}" type="presParOf" srcId="{0C771609-0253-4AD5-87C9-6A48E9ED7FEC}" destId="{90A08ABA-DE05-4392-9474-82E4564E4648}" srcOrd="8" destOrd="0" presId="urn:microsoft.com/office/officeart/2005/8/layout/orgChart1"/>
    <dgm:cxn modelId="{C321AB22-DF47-4009-BA14-D3E4471F508C}" type="presParOf" srcId="{0C771609-0253-4AD5-87C9-6A48E9ED7FEC}" destId="{1D86556E-4481-4D30-B8DD-02B0A9554115}" srcOrd="9" destOrd="0" presId="urn:microsoft.com/office/officeart/2005/8/layout/orgChart1"/>
    <dgm:cxn modelId="{A2F7E400-75C6-4CCC-A0F4-1B5AB3B7E18E}" type="presParOf" srcId="{1D86556E-4481-4D30-B8DD-02B0A9554115}" destId="{1713A342-CB1E-4397-A00E-EE2D6EB833D5}" srcOrd="0" destOrd="0" presId="urn:microsoft.com/office/officeart/2005/8/layout/orgChart1"/>
    <dgm:cxn modelId="{30975DD7-AF84-4A2C-AAE0-AA89BBC793C1}" type="presParOf" srcId="{1713A342-CB1E-4397-A00E-EE2D6EB833D5}" destId="{D2A2987D-185D-4C64-BC36-FE93C5C32687}" srcOrd="0" destOrd="0" presId="urn:microsoft.com/office/officeart/2005/8/layout/orgChart1"/>
    <dgm:cxn modelId="{BF22E9C3-15D9-48C5-8DBA-2C094E06E94B}" type="presParOf" srcId="{1713A342-CB1E-4397-A00E-EE2D6EB833D5}" destId="{35F02AED-D3CA-4DC7-AB97-4B2E7DDB54B6}" srcOrd="1" destOrd="0" presId="urn:microsoft.com/office/officeart/2005/8/layout/orgChart1"/>
    <dgm:cxn modelId="{E8248569-35EA-416A-9034-D7BDBA57AAB9}" type="presParOf" srcId="{1D86556E-4481-4D30-B8DD-02B0A9554115}" destId="{AC07E412-2523-4918-9E75-3BC004C42EBE}" srcOrd="1" destOrd="0" presId="urn:microsoft.com/office/officeart/2005/8/layout/orgChart1"/>
    <dgm:cxn modelId="{F874382E-04DB-4C93-A667-E2E8A09DEC93}" type="presParOf" srcId="{1D86556E-4481-4D30-B8DD-02B0A9554115}" destId="{4BEAA423-73E1-4AA8-AC73-C443025D909A}" srcOrd="2" destOrd="0" presId="urn:microsoft.com/office/officeart/2005/8/layout/orgChart1"/>
    <dgm:cxn modelId="{6BD92251-1295-495A-A25F-97F2496536C2}" type="presParOf" srcId="{0C771609-0253-4AD5-87C9-6A48E9ED7FEC}" destId="{CA0C43FB-AE1C-40EA-913F-C200162A6E53}" srcOrd="10" destOrd="0" presId="urn:microsoft.com/office/officeart/2005/8/layout/orgChart1"/>
    <dgm:cxn modelId="{7E94C924-0757-4518-85C5-A426F35080EC}" type="presParOf" srcId="{0C771609-0253-4AD5-87C9-6A48E9ED7FEC}" destId="{1A844753-AEE7-4B1E-912E-3003C044D556}" srcOrd="11" destOrd="0" presId="urn:microsoft.com/office/officeart/2005/8/layout/orgChart1"/>
    <dgm:cxn modelId="{65B6F1BF-3ECC-46A1-BDDA-837A166FE543}" type="presParOf" srcId="{1A844753-AEE7-4B1E-912E-3003C044D556}" destId="{1F4973AF-F867-4E5D-9EB9-100F011F2936}" srcOrd="0" destOrd="0" presId="urn:microsoft.com/office/officeart/2005/8/layout/orgChart1"/>
    <dgm:cxn modelId="{59FCF59E-9C28-4955-8D21-1CCE1F7D679A}" type="presParOf" srcId="{1F4973AF-F867-4E5D-9EB9-100F011F2936}" destId="{CD4BE567-5794-4B93-AA76-74A8972B35C1}" srcOrd="0" destOrd="0" presId="urn:microsoft.com/office/officeart/2005/8/layout/orgChart1"/>
    <dgm:cxn modelId="{D6D5FC0D-757A-483C-8948-5B5B5B4EB931}" type="presParOf" srcId="{1F4973AF-F867-4E5D-9EB9-100F011F2936}" destId="{23233EC3-2464-4C82-AD19-75B182E8B3BD}" srcOrd="1" destOrd="0" presId="urn:microsoft.com/office/officeart/2005/8/layout/orgChart1"/>
    <dgm:cxn modelId="{DAEDFFE1-E7F0-4149-BABA-B03C29EF4FD3}" type="presParOf" srcId="{1A844753-AEE7-4B1E-912E-3003C044D556}" destId="{E4539FA6-7DF1-4C81-B9F9-41E15417935A}" srcOrd="1" destOrd="0" presId="urn:microsoft.com/office/officeart/2005/8/layout/orgChart1"/>
    <dgm:cxn modelId="{B1493D1B-15EF-407A-A1BE-26CCA134EB2C}" type="presParOf" srcId="{E4539FA6-7DF1-4C81-B9F9-41E15417935A}" destId="{FB57BB67-3D8B-4E70-BE94-13D68898E855}" srcOrd="0" destOrd="0" presId="urn:microsoft.com/office/officeart/2005/8/layout/orgChart1"/>
    <dgm:cxn modelId="{4F763DAE-7F62-42E6-AE22-1949159B386E}" type="presParOf" srcId="{E4539FA6-7DF1-4C81-B9F9-41E15417935A}" destId="{2B9A98C9-DE51-47C1-AA02-0474550B55DB}" srcOrd="1" destOrd="0" presId="urn:microsoft.com/office/officeart/2005/8/layout/orgChart1"/>
    <dgm:cxn modelId="{81CB84DB-6EA7-4BA8-8A3C-7C2809A17342}" type="presParOf" srcId="{2B9A98C9-DE51-47C1-AA02-0474550B55DB}" destId="{C539DEA9-8E20-46B0-8AD1-F3B3705BFC13}" srcOrd="0" destOrd="0" presId="urn:microsoft.com/office/officeart/2005/8/layout/orgChart1"/>
    <dgm:cxn modelId="{B2D2113C-FA9D-4785-A560-734064DA413B}" type="presParOf" srcId="{C539DEA9-8E20-46B0-8AD1-F3B3705BFC13}" destId="{5BBCB26A-4C3F-4BF7-9B58-E95F918386EA}" srcOrd="0" destOrd="0" presId="urn:microsoft.com/office/officeart/2005/8/layout/orgChart1"/>
    <dgm:cxn modelId="{675C194F-443E-4530-8B88-DA2EF5C4EC7D}" type="presParOf" srcId="{C539DEA9-8E20-46B0-8AD1-F3B3705BFC13}" destId="{B3310097-E1D7-4C08-B76B-D10F3EC45CBF}" srcOrd="1" destOrd="0" presId="urn:microsoft.com/office/officeart/2005/8/layout/orgChart1"/>
    <dgm:cxn modelId="{01DCD8F9-064F-4172-8923-5D09C33C4F4A}" type="presParOf" srcId="{2B9A98C9-DE51-47C1-AA02-0474550B55DB}" destId="{B24D96B2-7939-4ACF-8D07-596D03DBD7E5}" srcOrd="1" destOrd="0" presId="urn:microsoft.com/office/officeart/2005/8/layout/orgChart1"/>
    <dgm:cxn modelId="{C9EEDD3D-7318-4853-82B2-3D9D5BBC6C97}" type="presParOf" srcId="{2B9A98C9-DE51-47C1-AA02-0474550B55DB}" destId="{49527C23-088F-43FB-9CED-32222B4FAB9E}" srcOrd="2" destOrd="0" presId="urn:microsoft.com/office/officeart/2005/8/layout/orgChart1"/>
    <dgm:cxn modelId="{C5C33E21-5F8F-4950-8631-49E4EFC189E4}" type="presParOf" srcId="{1A844753-AEE7-4B1E-912E-3003C044D556}" destId="{2D7166B7-522D-417F-A3C8-8E28FC151C6A}" srcOrd="2" destOrd="0" presId="urn:microsoft.com/office/officeart/2005/8/layout/orgChart1"/>
    <dgm:cxn modelId="{DF379FD9-3859-4EB9-8A8C-71CCB20400FF}" type="presParOf" srcId="{705349A8-500E-43A5-9592-A096564CCBCB}" destId="{EDA1F9F2-EF9D-49AE-BE84-DFE8E949F47A}" srcOrd="2" destOrd="0" presId="urn:microsoft.com/office/officeart/2005/8/layout/orgChart1"/>
    <dgm:cxn modelId="{64148B19-9FD7-401E-8AC2-5F9D1C80D150}" type="presParOf" srcId="{79FE3EF2-48F3-45C5-A418-2FCF6826E4FA}" destId="{D1A31D90-A3BA-4ADC-B61C-CAE35A2BFF16}" srcOrd="2" destOrd="0" presId="urn:microsoft.com/office/officeart/2005/8/layout/orgChart1"/>
    <dgm:cxn modelId="{D88A8F6D-7FE4-44AF-8EF2-76DA34A0A847}" type="presParOf" srcId="{72995068-79B4-4577-BAD7-7C10AF1E3A0C}" destId="{2238FD87-F6AD-4A7E-9EB2-CFB9F975378E}" srcOrd="2" destOrd="0" presId="urn:microsoft.com/office/officeart/2005/8/layout/orgChart1"/>
    <dgm:cxn modelId="{08D08B2D-4FF1-47EE-B292-13C70A354C79}" type="presParOf" srcId="{2238FD87-F6AD-4A7E-9EB2-CFB9F975378E}" destId="{C7F37957-271B-4A8D-BCEF-93AF6ECC8AE1}" srcOrd="0" destOrd="0" presId="urn:microsoft.com/office/officeart/2005/8/layout/orgChart1"/>
    <dgm:cxn modelId="{2EC64FE0-6EC2-4FA7-85F6-462C9D7F9535}" type="presParOf" srcId="{2238FD87-F6AD-4A7E-9EB2-CFB9F975378E}" destId="{EDC4081D-AE19-47C8-803B-BEB32794F26C}" srcOrd="1" destOrd="0" presId="urn:microsoft.com/office/officeart/2005/8/layout/orgChart1"/>
    <dgm:cxn modelId="{32A4FB74-5BFC-48CE-B015-479357327351}" type="presParOf" srcId="{EDC4081D-AE19-47C8-803B-BEB32794F26C}" destId="{4234BF82-6D31-4538-904E-53D6D13917C8}" srcOrd="0" destOrd="0" presId="urn:microsoft.com/office/officeart/2005/8/layout/orgChart1"/>
    <dgm:cxn modelId="{170119B9-044F-4D7E-8C70-31492F1EEFCE}" type="presParOf" srcId="{4234BF82-6D31-4538-904E-53D6D13917C8}" destId="{1954BA91-258F-4561-8F7D-435FA622C80E}" srcOrd="0" destOrd="0" presId="urn:microsoft.com/office/officeart/2005/8/layout/orgChart1"/>
    <dgm:cxn modelId="{BDC5B64C-D208-4562-AB0B-C0058870B553}" type="presParOf" srcId="{4234BF82-6D31-4538-904E-53D6D13917C8}" destId="{0F0F3C5D-F5FC-4837-A78E-18BDBA34CDE6}" srcOrd="1" destOrd="0" presId="urn:microsoft.com/office/officeart/2005/8/layout/orgChart1"/>
    <dgm:cxn modelId="{F635ABBE-1B1B-4991-B3F9-00C5804A4329}" type="presParOf" srcId="{EDC4081D-AE19-47C8-803B-BEB32794F26C}" destId="{6E11CA1B-5C83-43C9-9C22-6F3C836D794A}" srcOrd="1" destOrd="0" presId="urn:microsoft.com/office/officeart/2005/8/layout/orgChart1"/>
    <dgm:cxn modelId="{D325C29A-3E36-4907-87E5-F0AEFC783C5B}" type="presParOf" srcId="{EDC4081D-AE19-47C8-803B-BEB32794F26C}" destId="{64F33C5D-BEC8-4815-9B18-E54D1B6B0AFD}" srcOrd="2" destOrd="0" presId="urn:microsoft.com/office/officeart/2005/8/layout/orgChart1"/>
    <dgm:cxn modelId="{465A9003-0D08-4FF5-8548-B22D48A41F9F}" type="presParOf" srcId="{2238FD87-F6AD-4A7E-9EB2-CFB9F975378E}" destId="{8E1A9713-C4EE-4192-9B41-E66AC066585A}" srcOrd="2" destOrd="0" presId="urn:microsoft.com/office/officeart/2005/8/layout/orgChart1"/>
    <dgm:cxn modelId="{86E6B8F9-C762-4CDB-A1AC-8828B6A3710C}" type="presParOf" srcId="{2238FD87-F6AD-4A7E-9EB2-CFB9F975378E}" destId="{F1A01441-D816-4D99-A630-0BEE67208F27}" srcOrd="3" destOrd="0" presId="urn:microsoft.com/office/officeart/2005/8/layout/orgChart1"/>
    <dgm:cxn modelId="{60847E36-9135-4F66-8498-6DA419DD5327}" type="presParOf" srcId="{F1A01441-D816-4D99-A630-0BEE67208F27}" destId="{948314BB-53E8-40ED-9F34-F8F49B606B9B}" srcOrd="0" destOrd="0" presId="urn:microsoft.com/office/officeart/2005/8/layout/orgChart1"/>
    <dgm:cxn modelId="{77DD31C6-755A-4C06-B5B7-F1EB58E07225}" type="presParOf" srcId="{948314BB-53E8-40ED-9F34-F8F49B606B9B}" destId="{76D98365-DA4B-4471-B7BD-E5DADFBC1187}" srcOrd="0" destOrd="0" presId="urn:microsoft.com/office/officeart/2005/8/layout/orgChart1"/>
    <dgm:cxn modelId="{770C3293-A772-4463-9338-CF13B6F864B1}" type="presParOf" srcId="{948314BB-53E8-40ED-9F34-F8F49B606B9B}" destId="{5ADFE65A-D485-4181-885A-66EE148AD484}" srcOrd="1" destOrd="0" presId="urn:microsoft.com/office/officeart/2005/8/layout/orgChart1"/>
    <dgm:cxn modelId="{DB4DCD7A-5FAF-4A72-8A5E-5CBB5AAD156C}" type="presParOf" srcId="{F1A01441-D816-4D99-A630-0BEE67208F27}" destId="{C99B5407-3B38-45C3-81C5-114EA1CACFAC}" srcOrd="1" destOrd="0" presId="urn:microsoft.com/office/officeart/2005/8/layout/orgChart1"/>
    <dgm:cxn modelId="{59D51E87-1C55-4739-9FAE-27C18FB0DDD6}" type="presParOf" srcId="{F1A01441-D816-4D99-A630-0BEE67208F27}" destId="{C014612C-628B-4966-A989-8DDC2DD49593}" srcOrd="2" destOrd="0" presId="urn:microsoft.com/office/officeart/2005/8/layout/orgChart1"/>
    <dgm:cxn modelId="{7AF3A9DC-5116-4DC5-805D-876849C2F5D0}" type="presParOf" srcId="{05873D48-C21E-424A-B959-D6A0769C4F75}" destId="{32F544CF-0718-4EEB-86FA-C27FA08EEA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97200-5807-4582-8DA0-CF48882AA73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30BD7D-09E0-496C-9112-D8113F4BDC3E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FF5E7DF8-EC6D-434B-B2F4-9721D80CED89}" type="parTrans" cxnId="{37BF648F-3FCF-4AF4-A33D-1A2E7A2B8F2C}">
      <dgm:prSet/>
      <dgm:spPr/>
      <dgm:t>
        <a:bodyPr/>
        <a:lstStyle/>
        <a:p>
          <a:endParaRPr lang="it-IT"/>
        </a:p>
      </dgm:t>
    </dgm:pt>
    <dgm:pt modelId="{047A5A47-8BC7-4B71-90AD-DE341322FEFF}" type="sibTrans" cxnId="{37BF648F-3FCF-4AF4-A33D-1A2E7A2B8F2C}">
      <dgm:prSet/>
      <dgm:spPr/>
      <dgm:t>
        <a:bodyPr/>
        <a:lstStyle/>
        <a:p>
          <a:endParaRPr lang="it-IT"/>
        </a:p>
      </dgm:t>
    </dgm:pt>
    <dgm:pt modelId="{2307CD83-ED0E-439C-A501-DCBB7312FE11}">
      <dgm:prSet phldrT="[Testo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it-IT" sz="2400" b="1" cap="none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SigiDoc</a:t>
          </a:r>
          <a:endParaRPr lang="it-IT" sz="2400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196E6F0-6CA4-493D-AF8C-3228EAF34344}" type="parTrans" cxnId="{008DF06F-62A6-427B-A3EA-C8139F002AC9}">
      <dgm:prSet/>
      <dgm:spPr/>
      <dgm:t>
        <a:bodyPr/>
        <a:lstStyle/>
        <a:p>
          <a:endParaRPr lang="it-IT"/>
        </a:p>
      </dgm:t>
    </dgm:pt>
    <dgm:pt modelId="{B75FFD6B-5D35-4F85-951C-EC825DF6752F}" type="sibTrans" cxnId="{008DF06F-62A6-427B-A3EA-C8139F002AC9}">
      <dgm:prSet/>
      <dgm:spPr/>
      <dgm:t>
        <a:bodyPr/>
        <a:lstStyle/>
        <a:p>
          <a:endParaRPr lang="it-IT"/>
        </a:p>
      </dgm:t>
    </dgm:pt>
    <dgm:pt modelId="{2F561F37-201A-40AF-9F92-A861D8CCBE8E}">
      <dgm:prSet custT="1"/>
      <dgm:spPr/>
      <dgm:t>
        <a:bodyPr/>
        <a:lstStyle/>
        <a:p>
          <a:r>
            <a:rPr lang="it-IT" sz="2400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XML</a:t>
          </a:r>
          <a:endParaRPr lang="it-IT" sz="900"/>
        </a:p>
      </dgm:t>
    </dgm:pt>
    <dgm:pt modelId="{7A3AA873-3DE3-4686-A176-B68E0F9769E0}" type="parTrans" cxnId="{71E2131E-CD19-425E-BCE8-EF01C724E94E}">
      <dgm:prSet/>
      <dgm:spPr/>
      <dgm:t>
        <a:bodyPr/>
        <a:lstStyle/>
        <a:p>
          <a:endParaRPr lang="it-IT"/>
        </a:p>
      </dgm:t>
    </dgm:pt>
    <dgm:pt modelId="{3A31AFE2-491A-4063-B555-CC28FE8F3109}" type="sibTrans" cxnId="{71E2131E-CD19-425E-BCE8-EF01C724E94E}">
      <dgm:prSet/>
      <dgm:spPr/>
      <dgm:t>
        <a:bodyPr/>
        <a:lstStyle/>
        <a:p>
          <a:endParaRPr lang="it-IT"/>
        </a:p>
      </dgm:t>
    </dgm:pt>
    <dgm:pt modelId="{1F6D1782-D98E-4945-9BC1-9D7BEAA47C4D}" type="asst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FA501E60-CAB1-4C28-B16F-A155E0B30582}" type="parTrans" cxnId="{47253290-F200-4A79-A867-B90BB5668A0F}">
      <dgm:prSet/>
      <dgm:spPr/>
      <dgm:t>
        <a:bodyPr/>
        <a:lstStyle/>
        <a:p>
          <a:endParaRPr lang="it-IT"/>
        </a:p>
      </dgm:t>
    </dgm:pt>
    <dgm:pt modelId="{5FD2411C-2230-4AE5-8A10-E014210DF902}" type="sibTrans" cxnId="{47253290-F200-4A79-A867-B90BB5668A0F}">
      <dgm:prSet/>
      <dgm:spPr/>
      <dgm:t>
        <a:bodyPr/>
        <a:lstStyle/>
        <a:p>
          <a:endParaRPr lang="it-IT"/>
        </a:p>
      </dgm:t>
    </dgm:pt>
    <dgm:pt modelId="{40B06BC2-41A8-4D1D-B121-FFEBE0B4FD0F}" type="asst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D2EAF750-4772-42DC-8314-0E5F63568AFD}" type="parTrans" cxnId="{241A9FD4-7142-4CA6-BD99-7B17B4A913FF}">
      <dgm:prSet/>
      <dgm:spPr/>
      <dgm:t>
        <a:bodyPr/>
        <a:lstStyle/>
        <a:p>
          <a:endParaRPr lang="it-IT"/>
        </a:p>
      </dgm:t>
    </dgm:pt>
    <dgm:pt modelId="{EBC12291-071F-4F1B-8629-F09A312B0AD3}" type="sibTrans" cxnId="{241A9FD4-7142-4CA6-BD99-7B17B4A913FF}">
      <dgm:prSet/>
      <dgm:spPr/>
      <dgm:t>
        <a:bodyPr/>
        <a:lstStyle/>
        <a:p>
          <a:endParaRPr lang="it-IT"/>
        </a:p>
      </dgm:t>
    </dgm:pt>
    <dgm:pt modelId="{87FB15F2-36D6-488B-8AD0-26E2B2316845}">
      <dgm:prSet phldrT="[Testo]" custT="1"/>
      <dgm:spPr/>
      <dgm:t>
        <a:bodyPr/>
        <a:lstStyle/>
        <a:p>
          <a:r>
            <a:rPr lang="it-IT" sz="1200" b="1" i="1" cap="none" spc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Specific and original work on seals</a:t>
          </a:r>
          <a:endParaRPr lang="it-IT" sz="1200" b="1" i="1" cap="none" spc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gm:t>
    </dgm:pt>
    <dgm:pt modelId="{F5BC3E46-5B98-4E89-A4C1-6CFC560129F4}" type="parTrans" cxnId="{8F27417B-E8FA-4A14-9AE8-11D62ED93B86}">
      <dgm:prSet/>
      <dgm:spPr/>
      <dgm:t>
        <a:bodyPr/>
        <a:lstStyle/>
        <a:p>
          <a:endParaRPr lang="it-IT"/>
        </a:p>
      </dgm:t>
    </dgm:pt>
    <dgm:pt modelId="{7383ED36-69A2-42A4-B95B-5E02D40743DF}" type="sibTrans" cxnId="{8F27417B-E8FA-4A14-9AE8-11D62ED93B86}">
      <dgm:prSet/>
      <dgm:spPr/>
      <dgm:t>
        <a:bodyPr/>
        <a:lstStyle/>
        <a:p>
          <a:endParaRPr lang="it-IT"/>
        </a:p>
      </dgm:t>
    </dgm:pt>
    <dgm:pt modelId="{30C7A35A-F4C7-4FB8-9C4E-B1CC83A21D7D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3C644AAF-87B5-4AD9-B3A8-8605A462B318}" type="parTrans" cxnId="{26071320-B5DC-4562-9EAC-6CC117C0494D}">
      <dgm:prSet/>
      <dgm:spPr/>
      <dgm:t>
        <a:bodyPr/>
        <a:lstStyle/>
        <a:p>
          <a:endParaRPr lang="it-IT"/>
        </a:p>
      </dgm:t>
    </dgm:pt>
    <dgm:pt modelId="{40F1C0CC-150B-473C-80F0-5B04FCBE5BA1}" type="sibTrans" cxnId="{26071320-B5DC-4562-9EAC-6CC117C0494D}">
      <dgm:prSet/>
      <dgm:spPr/>
      <dgm:t>
        <a:bodyPr/>
        <a:lstStyle/>
        <a:p>
          <a:endParaRPr lang="it-IT"/>
        </a:p>
      </dgm:t>
    </dgm:pt>
    <dgm:pt modelId="{CA103741-DF18-41E7-9B07-EE3908DDE330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1D449926-7C0E-40CD-94A7-F342F757293B}" type="parTrans" cxnId="{7C868EC6-920F-49C8-9A81-E70D23FD8611}">
      <dgm:prSet/>
      <dgm:spPr/>
      <dgm:t>
        <a:bodyPr/>
        <a:lstStyle/>
        <a:p>
          <a:endParaRPr lang="it-IT"/>
        </a:p>
      </dgm:t>
    </dgm:pt>
    <dgm:pt modelId="{FB526D18-E6B8-4BAA-B04A-87C2C464712B}" type="sibTrans" cxnId="{7C868EC6-920F-49C8-9A81-E70D23FD8611}">
      <dgm:prSet/>
      <dgm:spPr/>
      <dgm:t>
        <a:bodyPr/>
        <a:lstStyle/>
        <a:p>
          <a:endParaRPr lang="it-IT"/>
        </a:p>
      </dgm:t>
    </dgm:pt>
    <dgm:pt modelId="{9B038D88-34D1-43BC-A24C-4BB251EDA0DB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2EED53AB-B440-4DCB-B5C1-4A29674E85F9}" type="parTrans" cxnId="{1D98D55E-1AF5-4B4E-9F25-9C401EE76599}">
      <dgm:prSet/>
      <dgm:spPr/>
      <dgm:t>
        <a:bodyPr/>
        <a:lstStyle/>
        <a:p>
          <a:endParaRPr lang="it-IT"/>
        </a:p>
      </dgm:t>
    </dgm:pt>
    <dgm:pt modelId="{E64F7660-A867-401A-99BF-FE24028FE7D6}" type="sibTrans" cxnId="{1D98D55E-1AF5-4B4E-9F25-9C401EE76599}">
      <dgm:prSet/>
      <dgm:spPr/>
      <dgm:t>
        <a:bodyPr/>
        <a:lstStyle/>
        <a:p>
          <a:endParaRPr lang="it-IT"/>
        </a:p>
      </dgm:t>
    </dgm:pt>
    <dgm:pt modelId="{6DBBBE00-3D96-4ADA-BB16-2A365B68A46F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0FA0E41B-6939-4FC2-B694-621091282BE5}" type="parTrans" cxnId="{67668455-6D67-46CE-A8FF-BC43034B7935}">
      <dgm:prSet/>
      <dgm:spPr/>
      <dgm:t>
        <a:bodyPr/>
        <a:lstStyle/>
        <a:p>
          <a:endParaRPr lang="it-IT"/>
        </a:p>
      </dgm:t>
    </dgm:pt>
    <dgm:pt modelId="{EE0B4E99-A347-4C29-9F27-A25CF6CB357B}" type="sibTrans" cxnId="{67668455-6D67-46CE-A8FF-BC43034B7935}">
      <dgm:prSet/>
      <dgm:spPr/>
      <dgm:t>
        <a:bodyPr/>
        <a:lstStyle/>
        <a:p>
          <a:endParaRPr lang="it-IT"/>
        </a:p>
      </dgm:t>
    </dgm:pt>
    <dgm:pt modelId="{8D11E9D9-C5BF-4035-86F9-61850A416005}">
      <dgm:prSet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A0B15242-91A0-42F4-A55C-7C7701E0ED19}" type="parTrans" cxnId="{EB7833D3-7CB5-44AA-A008-A8B9A2A1A543}">
      <dgm:prSet/>
      <dgm:spPr/>
      <dgm:t>
        <a:bodyPr/>
        <a:lstStyle/>
        <a:p>
          <a:endParaRPr lang="it-IT"/>
        </a:p>
      </dgm:t>
    </dgm:pt>
    <dgm:pt modelId="{00775225-1445-42E0-93E3-759B77F20752}" type="sibTrans" cxnId="{EB7833D3-7CB5-44AA-A008-A8B9A2A1A543}">
      <dgm:prSet/>
      <dgm:spPr/>
      <dgm:t>
        <a:bodyPr/>
        <a:lstStyle/>
        <a:p>
          <a:endParaRPr lang="it-IT"/>
        </a:p>
      </dgm:t>
    </dgm:pt>
    <dgm:pt modelId="{7E32E602-EC8C-4AB8-8FA2-C2FE88AFAA4F}">
      <dgm:prSet custT="1"/>
      <dgm:spPr/>
      <dgm:t>
        <a:bodyPr/>
        <a:lstStyle/>
        <a:p>
          <a:r>
            <a:rPr lang="it-IT" sz="1600" b="1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Common search interface</a:t>
          </a:r>
          <a:endParaRPr lang="it-IT" sz="1600" b="1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gm:t>
    </dgm:pt>
    <dgm:pt modelId="{E478627D-3973-4EB5-85EE-77B3104002C5}" type="sibTrans" cxnId="{5198FDCC-23CE-49C1-8ACB-CEEE70E13AD2}">
      <dgm:prSet/>
      <dgm:spPr/>
      <dgm:t>
        <a:bodyPr/>
        <a:lstStyle/>
        <a:p>
          <a:endParaRPr lang="it-IT"/>
        </a:p>
      </dgm:t>
    </dgm:pt>
    <dgm:pt modelId="{7CE2E3DC-B95E-4720-9222-E288A0432A4C}" type="parTrans" cxnId="{5198FDCC-23CE-49C1-8ACB-CEEE70E13AD2}">
      <dgm:prSet/>
      <dgm:spPr>
        <a:ln>
          <a:noFill/>
        </a:ln>
      </dgm:spPr>
      <dgm:t>
        <a:bodyPr/>
        <a:lstStyle/>
        <a:p>
          <a:endParaRPr lang="it-IT"/>
        </a:p>
      </dgm:t>
    </dgm:pt>
    <dgm:pt modelId="{D50D04AB-9C9D-4AFC-ACC7-4EACA986B965}">
      <dgm:prSet phldrT="[Testo]"/>
      <dgm:spPr/>
      <dgm:t>
        <a:bodyPr/>
        <a:lstStyle/>
        <a:p>
          <a:r>
            <a:rPr lang="it-IT" b="1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b="1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gm:t>
    </dgm:pt>
    <dgm:pt modelId="{27F12532-3C32-40F3-8339-84DCECCAFA09}" type="sibTrans" cxnId="{90D9E5D7-CC96-4B05-B62B-E8E151C8F2C0}">
      <dgm:prSet/>
      <dgm:spPr/>
      <dgm:t>
        <a:bodyPr/>
        <a:lstStyle/>
        <a:p>
          <a:endParaRPr lang="it-IT"/>
        </a:p>
      </dgm:t>
    </dgm:pt>
    <dgm:pt modelId="{15A27EF2-DD00-4EB4-AF36-75CDF3F184F8}" type="parTrans" cxnId="{90D9E5D7-CC96-4B05-B62B-E8E151C8F2C0}">
      <dgm:prSet/>
      <dgm:spPr/>
      <dgm:t>
        <a:bodyPr/>
        <a:lstStyle/>
        <a:p>
          <a:endParaRPr lang="it-IT"/>
        </a:p>
      </dgm:t>
    </dgm:pt>
    <dgm:pt modelId="{29FF4E3C-B434-4898-9E1F-9F3440CCF8CC}" type="pres">
      <dgm:prSet presAssocID="{37197200-5807-4582-8DA0-CF48882AA7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5873D48-C21E-424A-B959-D6A0769C4F75}" type="pres">
      <dgm:prSet presAssocID="{2F561F37-201A-40AF-9F92-A861D8CCBE8E}" presName="hierRoot1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1B3C8FD-EA27-42E6-A7F8-1E8C0562B41D}" type="pres">
      <dgm:prSet presAssocID="{2F561F37-201A-40AF-9F92-A861D8CCBE8E}" presName="rootComposite1" presStyleCnt="0"/>
      <dgm:spPr/>
      <dgm:t>
        <a:bodyPr/>
        <a:lstStyle/>
        <a:p>
          <a:endParaRPr lang="it-IT"/>
        </a:p>
      </dgm:t>
    </dgm:pt>
    <dgm:pt modelId="{57107043-9B2A-4E89-9566-83DA61C1803F}" type="pres">
      <dgm:prSet presAssocID="{2F561F37-201A-40AF-9F92-A861D8CCBE8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DC78128-9242-42DD-801A-457B917CF368}" type="pres">
      <dgm:prSet presAssocID="{2F561F37-201A-40AF-9F92-A861D8CCBE8E}" presName="rootConnector1" presStyleLbl="node1" presStyleIdx="0" presStyleCnt="0"/>
      <dgm:spPr/>
      <dgm:t>
        <a:bodyPr/>
        <a:lstStyle/>
        <a:p>
          <a:endParaRPr lang="it-IT"/>
        </a:p>
      </dgm:t>
    </dgm:pt>
    <dgm:pt modelId="{EE783594-9620-4581-9AF1-DCA178640F99}" type="pres">
      <dgm:prSet presAssocID="{2F561F37-201A-40AF-9F92-A861D8CCBE8E}" presName="hierChild2" presStyleCnt="0"/>
      <dgm:spPr/>
      <dgm:t>
        <a:bodyPr/>
        <a:lstStyle/>
        <a:p>
          <a:endParaRPr lang="it-IT"/>
        </a:p>
      </dgm:t>
    </dgm:pt>
    <dgm:pt modelId="{AD0BC4D2-D84B-4C3F-B796-84AD45E77CD7}" type="pres">
      <dgm:prSet presAssocID="{FF5E7DF8-EC6D-434B-B2F4-9721D80CED89}" presName="Name37" presStyleLbl="parChTrans1D2" presStyleIdx="0" presStyleCnt="1"/>
      <dgm:spPr/>
      <dgm:t>
        <a:bodyPr/>
        <a:lstStyle/>
        <a:p>
          <a:endParaRPr lang="it-IT"/>
        </a:p>
      </dgm:t>
    </dgm:pt>
    <dgm:pt modelId="{72995068-79B4-4577-BAD7-7C10AF1E3A0C}" type="pres">
      <dgm:prSet presAssocID="{5E30BD7D-09E0-496C-9112-D8113F4BDC3E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FD274D35-0A69-4F94-90D1-6F01B0E12DA5}" type="pres">
      <dgm:prSet presAssocID="{5E30BD7D-09E0-496C-9112-D8113F4BDC3E}" presName="rootComposite" presStyleCnt="0"/>
      <dgm:spPr/>
      <dgm:t>
        <a:bodyPr/>
        <a:lstStyle/>
        <a:p>
          <a:endParaRPr lang="it-IT"/>
        </a:p>
      </dgm:t>
    </dgm:pt>
    <dgm:pt modelId="{E4CFFAF3-1D40-4AB6-B158-10E7DDC7FD3B}" type="pres">
      <dgm:prSet presAssocID="{5E30BD7D-09E0-496C-9112-D8113F4BDC3E}" presName="rootText" presStyleLbl="node2" presStyleIdx="0" presStyleCnt="1" custScaleY="167477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C87E214-8ABC-4A67-91AE-7EBD01657070}" type="pres">
      <dgm:prSet presAssocID="{5E30BD7D-09E0-496C-9112-D8113F4BDC3E}" presName="rootConnector" presStyleLbl="node2" presStyleIdx="0" presStyleCnt="1"/>
      <dgm:spPr/>
      <dgm:t>
        <a:bodyPr/>
        <a:lstStyle/>
        <a:p>
          <a:endParaRPr lang="it-IT"/>
        </a:p>
      </dgm:t>
    </dgm:pt>
    <dgm:pt modelId="{91FCB1D5-81F9-4AE0-AC15-850B7D8488DD}" type="pres">
      <dgm:prSet presAssocID="{5E30BD7D-09E0-496C-9112-D8113F4BDC3E}" presName="hierChild4" presStyleCnt="0"/>
      <dgm:spPr/>
      <dgm:t>
        <a:bodyPr/>
        <a:lstStyle/>
        <a:p>
          <a:endParaRPr lang="it-IT"/>
        </a:p>
      </dgm:t>
    </dgm:pt>
    <dgm:pt modelId="{33A514C7-C219-477A-8824-4E1D3F5C0E68}" type="pres">
      <dgm:prSet presAssocID="{F5BC3E46-5B98-4E89-A4C1-6CFC560129F4}" presName="Name37" presStyleLbl="parChTrans1D3" presStyleIdx="0" presStyleCnt="3"/>
      <dgm:spPr/>
      <dgm:t>
        <a:bodyPr/>
        <a:lstStyle/>
        <a:p>
          <a:endParaRPr lang="it-IT"/>
        </a:p>
      </dgm:t>
    </dgm:pt>
    <dgm:pt modelId="{79FE3EF2-48F3-45C5-A418-2FCF6826E4FA}" type="pres">
      <dgm:prSet presAssocID="{87FB15F2-36D6-488B-8AD0-26E2B231684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69CB97DC-423D-4E5E-A298-F56CC6F0F94B}" type="pres">
      <dgm:prSet presAssocID="{87FB15F2-36D6-488B-8AD0-26E2B2316845}" presName="rootComposite" presStyleCnt="0"/>
      <dgm:spPr/>
      <dgm:t>
        <a:bodyPr/>
        <a:lstStyle/>
        <a:p>
          <a:endParaRPr lang="it-IT"/>
        </a:p>
      </dgm:t>
    </dgm:pt>
    <dgm:pt modelId="{28E51508-E789-412B-8A6D-54086851EB98}" type="pres">
      <dgm:prSet presAssocID="{87FB15F2-36D6-488B-8AD0-26E2B2316845}" presName="rootText" presStyleLbl="node3" presStyleIdx="0" presStyleCnt="1" custScaleX="18112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E7E01BE-4E30-4F29-9EB2-240EB6B72F47}" type="pres">
      <dgm:prSet presAssocID="{87FB15F2-36D6-488B-8AD0-26E2B2316845}" presName="rootConnector" presStyleLbl="node3" presStyleIdx="0" presStyleCnt="1"/>
      <dgm:spPr/>
      <dgm:t>
        <a:bodyPr/>
        <a:lstStyle/>
        <a:p>
          <a:endParaRPr lang="it-IT"/>
        </a:p>
      </dgm:t>
    </dgm:pt>
    <dgm:pt modelId="{7461130C-37EC-4E5D-B6C9-5C381F8DE144}" type="pres">
      <dgm:prSet presAssocID="{87FB15F2-36D6-488B-8AD0-26E2B2316845}" presName="hierChild4" presStyleCnt="0"/>
      <dgm:spPr/>
      <dgm:t>
        <a:bodyPr/>
        <a:lstStyle/>
        <a:p>
          <a:endParaRPr lang="it-IT"/>
        </a:p>
      </dgm:t>
    </dgm:pt>
    <dgm:pt modelId="{A27928E8-6D3F-4421-BC9E-AF176FCCD924}" type="pres">
      <dgm:prSet presAssocID="{2196E6F0-6CA4-493D-AF8C-3228EAF34344}" presName="Name37" presStyleLbl="parChTrans1D4" presStyleIdx="0" presStyleCnt="8"/>
      <dgm:spPr/>
      <dgm:t>
        <a:bodyPr/>
        <a:lstStyle/>
        <a:p>
          <a:endParaRPr lang="it-IT"/>
        </a:p>
      </dgm:t>
    </dgm:pt>
    <dgm:pt modelId="{705349A8-500E-43A5-9592-A096564CCBCB}" type="pres">
      <dgm:prSet presAssocID="{2307CD83-ED0E-439C-A501-DCBB7312FE11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A8A3759F-B692-471E-82FE-03BAAABFC732}" type="pres">
      <dgm:prSet presAssocID="{2307CD83-ED0E-439C-A501-DCBB7312FE11}" presName="rootComposite" presStyleCnt="0"/>
      <dgm:spPr/>
      <dgm:t>
        <a:bodyPr/>
        <a:lstStyle/>
        <a:p>
          <a:endParaRPr lang="it-IT"/>
        </a:p>
      </dgm:t>
    </dgm:pt>
    <dgm:pt modelId="{ED7D5724-3870-413B-AC90-C67026F6A654}" type="pres">
      <dgm:prSet presAssocID="{2307CD83-ED0E-439C-A501-DCBB7312FE11}" presName="rootText" presStyleLbl="node4" presStyleIdx="0" presStyleCnt="8" custScaleX="302173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E84C5F5-8F6B-4743-8CC1-03C1779B1AE0}" type="pres">
      <dgm:prSet presAssocID="{2307CD83-ED0E-439C-A501-DCBB7312FE11}" presName="rootConnector" presStyleLbl="node4" presStyleIdx="0" presStyleCnt="8"/>
      <dgm:spPr/>
      <dgm:t>
        <a:bodyPr/>
        <a:lstStyle/>
        <a:p>
          <a:endParaRPr lang="it-IT"/>
        </a:p>
      </dgm:t>
    </dgm:pt>
    <dgm:pt modelId="{0C771609-0253-4AD5-87C9-6A48E9ED7FEC}" type="pres">
      <dgm:prSet presAssocID="{2307CD83-ED0E-439C-A501-DCBB7312FE11}" presName="hierChild4" presStyleCnt="0"/>
      <dgm:spPr/>
      <dgm:t>
        <a:bodyPr/>
        <a:lstStyle/>
        <a:p>
          <a:endParaRPr lang="it-IT"/>
        </a:p>
      </dgm:t>
    </dgm:pt>
    <dgm:pt modelId="{70CB3474-8A33-4A16-A775-860696873A93}" type="pres">
      <dgm:prSet presAssocID="{15A27EF2-DD00-4EB4-AF36-75CDF3F184F8}" presName="Name37" presStyleLbl="parChTrans1D4" presStyleIdx="1" presStyleCnt="8"/>
      <dgm:spPr/>
      <dgm:t>
        <a:bodyPr/>
        <a:lstStyle/>
        <a:p>
          <a:endParaRPr lang="it-IT"/>
        </a:p>
      </dgm:t>
    </dgm:pt>
    <dgm:pt modelId="{90379C9C-E500-4649-8DC8-FAC80E890085}" type="pres">
      <dgm:prSet presAssocID="{D50D04AB-9C9D-4AFC-ACC7-4EACA986B96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588C511-25C8-4D2B-BBD1-D8A473A1BE63}" type="pres">
      <dgm:prSet presAssocID="{D50D04AB-9C9D-4AFC-ACC7-4EACA986B965}" presName="rootComposite" presStyleCnt="0"/>
      <dgm:spPr/>
      <dgm:t>
        <a:bodyPr/>
        <a:lstStyle/>
        <a:p>
          <a:endParaRPr lang="it-IT"/>
        </a:p>
      </dgm:t>
    </dgm:pt>
    <dgm:pt modelId="{3E6B21C1-0AAE-42D6-BDBC-390522D76323}" type="pres">
      <dgm:prSet presAssocID="{D50D04AB-9C9D-4AFC-ACC7-4EACA986B965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FB3C92A-109A-4BE0-B5B0-F6D7D23CD67F}" type="pres">
      <dgm:prSet presAssocID="{D50D04AB-9C9D-4AFC-ACC7-4EACA986B965}" presName="rootConnector" presStyleLbl="node4" presStyleIdx="1" presStyleCnt="8"/>
      <dgm:spPr/>
      <dgm:t>
        <a:bodyPr/>
        <a:lstStyle/>
        <a:p>
          <a:endParaRPr lang="it-IT"/>
        </a:p>
      </dgm:t>
    </dgm:pt>
    <dgm:pt modelId="{766BBFDE-5892-4537-B0DC-1863FA253274}" type="pres">
      <dgm:prSet presAssocID="{D50D04AB-9C9D-4AFC-ACC7-4EACA986B965}" presName="hierChild4" presStyleCnt="0"/>
      <dgm:spPr/>
      <dgm:t>
        <a:bodyPr/>
        <a:lstStyle/>
        <a:p>
          <a:endParaRPr lang="it-IT"/>
        </a:p>
      </dgm:t>
    </dgm:pt>
    <dgm:pt modelId="{876B8E7E-8EB9-4F8B-8329-649214F9EB32}" type="pres">
      <dgm:prSet presAssocID="{D50D04AB-9C9D-4AFC-ACC7-4EACA986B965}" presName="hierChild5" presStyleCnt="0"/>
      <dgm:spPr/>
      <dgm:t>
        <a:bodyPr/>
        <a:lstStyle/>
        <a:p>
          <a:endParaRPr lang="it-IT"/>
        </a:p>
      </dgm:t>
    </dgm:pt>
    <dgm:pt modelId="{6F1CC04F-3FCC-40C1-96AA-4C23CAD597FB}" type="pres">
      <dgm:prSet presAssocID="{3C644AAF-87B5-4AD9-B3A8-8605A462B318}" presName="Name37" presStyleLbl="parChTrans1D4" presStyleIdx="2" presStyleCnt="8"/>
      <dgm:spPr/>
      <dgm:t>
        <a:bodyPr/>
        <a:lstStyle/>
        <a:p>
          <a:endParaRPr lang="it-IT"/>
        </a:p>
      </dgm:t>
    </dgm:pt>
    <dgm:pt modelId="{69A1E88F-C1E3-404F-95A0-63EDB50333DC}" type="pres">
      <dgm:prSet presAssocID="{30C7A35A-F4C7-4FB8-9C4E-B1CC83A21D7D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8EB060B9-E75A-47B4-AE3A-051D4A738078}" type="pres">
      <dgm:prSet presAssocID="{30C7A35A-F4C7-4FB8-9C4E-B1CC83A21D7D}" presName="rootComposite" presStyleCnt="0"/>
      <dgm:spPr/>
      <dgm:t>
        <a:bodyPr/>
        <a:lstStyle/>
        <a:p>
          <a:endParaRPr lang="it-IT"/>
        </a:p>
      </dgm:t>
    </dgm:pt>
    <dgm:pt modelId="{38BA6F51-5568-486A-82DE-AE170BA6CEA2}" type="pres">
      <dgm:prSet presAssocID="{30C7A35A-F4C7-4FB8-9C4E-B1CC83A21D7D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0B59A6E-1BD9-456D-80B2-5B363819C05F}" type="pres">
      <dgm:prSet presAssocID="{30C7A35A-F4C7-4FB8-9C4E-B1CC83A21D7D}" presName="rootConnector" presStyleLbl="node4" presStyleIdx="2" presStyleCnt="8"/>
      <dgm:spPr/>
      <dgm:t>
        <a:bodyPr/>
        <a:lstStyle/>
        <a:p>
          <a:endParaRPr lang="it-IT"/>
        </a:p>
      </dgm:t>
    </dgm:pt>
    <dgm:pt modelId="{2AB819C7-E735-42BB-81D3-9965C7A38A06}" type="pres">
      <dgm:prSet presAssocID="{30C7A35A-F4C7-4FB8-9C4E-B1CC83A21D7D}" presName="hierChild4" presStyleCnt="0"/>
      <dgm:spPr/>
      <dgm:t>
        <a:bodyPr/>
        <a:lstStyle/>
        <a:p>
          <a:endParaRPr lang="it-IT"/>
        </a:p>
      </dgm:t>
    </dgm:pt>
    <dgm:pt modelId="{8009743F-1394-41C0-80DF-64A4B8CC5CEF}" type="pres">
      <dgm:prSet presAssocID="{30C7A35A-F4C7-4FB8-9C4E-B1CC83A21D7D}" presName="hierChild5" presStyleCnt="0"/>
      <dgm:spPr/>
      <dgm:t>
        <a:bodyPr/>
        <a:lstStyle/>
        <a:p>
          <a:endParaRPr lang="it-IT"/>
        </a:p>
      </dgm:t>
    </dgm:pt>
    <dgm:pt modelId="{6C4EB8BB-CF0C-49A3-A882-1CA74033313F}" type="pres">
      <dgm:prSet presAssocID="{1D449926-7C0E-40CD-94A7-F342F757293B}" presName="Name37" presStyleLbl="parChTrans1D4" presStyleIdx="3" presStyleCnt="8"/>
      <dgm:spPr/>
      <dgm:t>
        <a:bodyPr/>
        <a:lstStyle/>
        <a:p>
          <a:endParaRPr lang="it-IT"/>
        </a:p>
      </dgm:t>
    </dgm:pt>
    <dgm:pt modelId="{9245E136-6BA2-4A2A-9C19-394AB8A42DA0}" type="pres">
      <dgm:prSet presAssocID="{CA103741-DF18-41E7-9B07-EE3908DDE330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7A11A0F2-4544-4458-B7C3-0C10626B9123}" type="pres">
      <dgm:prSet presAssocID="{CA103741-DF18-41E7-9B07-EE3908DDE330}" presName="rootComposite" presStyleCnt="0"/>
      <dgm:spPr/>
      <dgm:t>
        <a:bodyPr/>
        <a:lstStyle/>
        <a:p>
          <a:endParaRPr lang="it-IT"/>
        </a:p>
      </dgm:t>
    </dgm:pt>
    <dgm:pt modelId="{0C56E52D-1A75-464D-8C55-D0A09E1821C6}" type="pres">
      <dgm:prSet presAssocID="{CA103741-DF18-41E7-9B07-EE3908DDE330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A85FC58-A017-4188-8D89-FE9105FAB9B5}" type="pres">
      <dgm:prSet presAssocID="{CA103741-DF18-41E7-9B07-EE3908DDE330}" presName="rootConnector" presStyleLbl="node4" presStyleIdx="3" presStyleCnt="8"/>
      <dgm:spPr/>
      <dgm:t>
        <a:bodyPr/>
        <a:lstStyle/>
        <a:p>
          <a:endParaRPr lang="it-IT"/>
        </a:p>
      </dgm:t>
    </dgm:pt>
    <dgm:pt modelId="{97EB15A3-B7D0-4F6A-B878-399A66282D46}" type="pres">
      <dgm:prSet presAssocID="{CA103741-DF18-41E7-9B07-EE3908DDE330}" presName="hierChild4" presStyleCnt="0"/>
      <dgm:spPr/>
      <dgm:t>
        <a:bodyPr/>
        <a:lstStyle/>
        <a:p>
          <a:endParaRPr lang="it-IT"/>
        </a:p>
      </dgm:t>
    </dgm:pt>
    <dgm:pt modelId="{DB233408-A754-44AC-A769-FBD1E332B809}" type="pres">
      <dgm:prSet presAssocID="{CA103741-DF18-41E7-9B07-EE3908DDE330}" presName="hierChild5" presStyleCnt="0"/>
      <dgm:spPr/>
      <dgm:t>
        <a:bodyPr/>
        <a:lstStyle/>
        <a:p>
          <a:endParaRPr lang="it-IT"/>
        </a:p>
      </dgm:t>
    </dgm:pt>
    <dgm:pt modelId="{F9BE97B3-F9AC-4B9C-8244-2B3A01F0AFAF}" type="pres">
      <dgm:prSet presAssocID="{2EED53AB-B440-4DCB-B5C1-4A29674E85F9}" presName="Name37" presStyleLbl="parChTrans1D4" presStyleIdx="4" presStyleCnt="8"/>
      <dgm:spPr/>
      <dgm:t>
        <a:bodyPr/>
        <a:lstStyle/>
        <a:p>
          <a:endParaRPr lang="it-IT"/>
        </a:p>
      </dgm:t>
    </dgm:pt>
    <dgm:pt modelId="{A827A83D-57A3-4989-BEFC-7C2CEA35EA8A}" type="pres">
      <dgm:prSet presAssocID="{9B038D88-34D1-43BC-A24C-4BB251EDA0DB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DB408C3-4748-41B3-93A0-2AC0BA99B669}" type="pres">
      <dgm:prSet presAssocID="{9B038D88-34D1-43BC-A24C-4BB251EDA0DB}" presName="rootComposite" presStyleCnt="0"/>
      <dgm:spPr/>
      <dgm:t>
        <a:bodyPr/>
        <a:lstStyle/>
        <a:p>
          <a:endParaRPr lang="it-IT"/>
        </a:p>
      </dgm:t>
    </dgm:pt>
    <dgm:pt modelId="{2A22BBDD-0633-4C33-9FF1-2FDEBFD56E6B}" type="pres">
      <dgm:prSet presAssocID="{9B038D88-34D1-43BC-A24C-4BB251EDA0DB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1EEDFBB-85CB-48FE-8780-DA8A0CCFE23D}" type="pres">
      <dgm:prSet presAssocID="{9B038D88-34D1-43BC-A24C-4BB251EDA0DB}" presName="rootConnector" presStyleLbl="node4" presStyleIdx="4" presStyleCnt="8"/>
      <dgm:spPr/>
      <dgm:t>
        <a:bodyPr/>
        <a:lstStyle/>
        <a:p>
          <a:endParaRPr lang="it-IT"/>
        </a:p>
      </dgm:t>
    </dgm:pt>
    <dgm:pt modelId="{20D95E42-8CDE-41C8-9A2E-1D2B991B28B6}" type="pres">
      <dgm:prSet presAssocID="{9B038D88-34D1-43BC-A24C-4BB251EDA0DB}" presName="hierChild4" presStyleCnt="0"/>
      <dgm:spPr/>
      <dgm:t>
        <a:bodyPr/>
        <a:lstStyle/>
        <a:p>
          <a:endParaRPr lang="it-IT"/>
        </a:p>
      </dgm:t>
    </dgm:pt>
    <dgm:pt modelId="{F4EFF8A4-81BE-47FF-B0F0-76295D791691}" type="pres">
      <dgm:prSet presAssocID="{9B038D88-34D1-43BC-A24C-4BB251EDA0DB}" presName="hierChild5" presStyleCnt="0"/>
      <dgm:spPr/>
      <dgm:t>
        <a:bodyPr/>
        <a:lstStyle/>
        <a:p>
          <a:endParaRPr lang="it-IT"/>
        </a:p>
      </dgm:t>
    </dgm:pt>
    <dgm:pt modelId="{90A08ABA-DE05-4392-9474-82E4564E4648}" type="pres">
      <dgm:prSet presAssocID="{0FA0E41B-6939-4FC2-B694-621091282BE5}" presName="Name37" presStyleLbl="parChTrans1D4" presStyleIdx="5" presStyleCnt="8"/>
      <dgm:spPr/>
      <dgm:t>
        <a:bodyPr/>
        <a:lstStyle/>
        <a:p>
          <a:endParaRPr lang="it-IT"/>
        </a:p>
      </dgm:t>
    </dgm:pt>
    <dgm:pt modelId="{1D86556E-4481-4D30-B8DD-02B0A9554115}" type="pres">
      <dgm:prSet presAssocID="{6DBBBE00-3D96-4ADA-BB16-2A365B68A46F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713A342-CB1E-4397-A00E-EE2D6EB833D5}" type="pres">
      <dgm:prSet presAssocID="{6DBBBE00-3D96-4ADA-BB16-2A365B68A46F}" presName="rootComposite" presStyleCnt="0"/>
      <dgm:spPr/>
      <dgm:t>
        <a:bodyPr/>
        <a:lstStyle/>
        <a:p>
          <a:endParaRPr lang="it-IT"/>
        </a:p>
      </dgm:t>
    </dgm:pt>
    <dgm:pt modelId="{D2A2987D-185D-4C64-BC36-FE93C5C32687}" type="pres">
      <dgm:prSet presAssocID="{6DBBBE00-3D96-4ADA-BB16-2A365B68A46F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35F02AED-D3CA-4DC7-AB97-4B2E7DDB54B6}" type="pres">
      <dgm:prSet presAssocID="{6DBBBE00-3D96-4ADA-BB16-2A365B68A46F}" presName="rootConnector" presStyleLbl="node4" presStyleIdx="5" presStyleCnt="8"/>
      <dgm:spPr/>
      <dgm:t>
        <a:bodyPr/>
        <a:lstStyle/>
        <a:p>
          <a:endParaRPr lang="it-IT"/>
        </a:p>
      </dgm:t>
    </dgm:pt>
    <dgm:pt modelId="{AC07E412-2523-4918-9E75-3BC004C42EBE}" type="pres">
      <dgm:prSet presAssocID="{6DBBBE00-3D96-4ADA-BB16-2A365B68A46F}" presName="hierChild4" presStyleCnt="0"/>
      <dgm:spPr/>
      <dgm:t>
        <a:bodyPr/>
        <a:lstStyle/>
        <a:p>
          <a:endParaRPr lang="it-IT"/>
        </a:p>
      </dgm:t>
    </dgm:pt>
    <dgm:pt modelId="{4BEAA423-73E1-4AA8-AC73-C443025D909A}" type="pres">
      <dgm:prSet presAssocID="{6DBBBE00-3D96-4ADA-BB16-2A365B68A46F}" presName="hierChild5" presStyleCnt="0"/>
      <dgm:spPr/>
      <dgm:t>
        <a:bodyPr/>
        <a:lstStyle/>
        <a:p>
          <a:endParaRPr lang="it-IT"/>
        </a:p>
      </dgm:t>
    </dgm:pt>
    <dgm:pt modelId="{CA0C43FB-AE1C-40EA-913F-C200162A6E53}" type="pres">
      <dgm:prSet presAssocID="{A0B15242-91A0-42F4-A55C-7C7701E0ED19}" presName="Name37" presStyleLbl="parChTrans1D4" presStyleIdx="6" presStyleCnt="8"/>
      <dgm:spPr/>
      <dgm:t>
        <a:bodyPr/>
        <a:lstStyle/>
        <a:p>
          <a:endParaRPr lang="it-IT"/>
        </a:p>
      </dgm:t>
    </dgm:pt>
    <dgm:pt modelId="{1A844753-AEE7-4B1E-912E-3003C044D556}" type="pres">
      <dgm:prSet presAssocID="{8D11E9D9-C5BF-4035-86F9-61850A416005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1F4973AF-F867-4E5D-9EB9-100F011F2936}" type="pres">
      <dgm:prSet presAssocID="{8D11E9D9-C5BF-4035-86F9-61850A416005}" presName="rootComposite" presStyleCnt="0"/>
      <dgm:spPr/>
      <dgm:t>
        <a:bodyPr/>
        <a:lstStyle/>
        <a:p>
          <a:endParaRPr lang="it-IT"/>
        </a:p>
      </dgm:t>
    </dgm:pt>
    <dgm:pt modelId="{CD4BE567-5794-4B93-AA76-74A8972B35C1}" type="pres">
      <dgm:prSet presAssocID="{8D11E9D9-C5BF-4035-86F9-61850A416005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3233EC3-2464-4C82-AD19-75B182E8B3BD}" type="pres">
      <dgm:prSet presAssocID="{8D11E9D9-C5BF-4035-86F9-61850A416005}" presName="rootConnector" presStyleLbl="node4" presStyleIdx="6" presStyleCnt="8"/>
      <dgm:spPr/>
      <dgm:t>
        <a:bodyPr/>
        <a:lstStyle/>
        <a:p>
          <a:endParaRPr lang="it-IT"/>
        </a:p>
      </dgm:t>
    </dgm:pt>
    <dgm:pt modelId="{E4539FA6-7DF1-4C81-B9F9-41E15417935A}" type="pres">
      <dgm:prSet presAssocID="{8D11E9D9-C5BF-4035-86F9-61850A416005}" presName="hierChild4" presStyleCnt="0"/>
      <dgm:spPr/>
      <dgm:t>
        <a:bodyPr/>
        <a:lstStyle/>
        <a:p>
          <a:endParaRPr lang="it-IT"/>
        </a:p>
      </dgm:t>
    </dgm:pt>
    <dgm:pt modelId="{FB57BB67-3D8B-4E70-BE94-13D68898E855}" type="pres">
      <dgm:prSet presAssocID="{7CE2E3DC-B95E-4720-9222-E288A0432A4C}" presName="Name37" presStyleLbl="parChTrans1D4" presStyleIdx="7" presStyleCnt="8"/>
      <dgm:spPr/>
      <dgm:t>
        <a:bodyPr/>
        <a:lstStyle/>
        <a:p>
          <a:endParaRPr lang="it-IT"/>
        </a:p>
      </dgm:t>
    </dgm:pt>
    <dgm:pt modelId="{2B9A98C9-DE51-47C1-AA02-0474550B55DB}" type="pres">
      <dgm:prSet presAssocID="{7E32E602-EC8C-4AB8-8FA2-C2FE88AFAA4F}" presName="hierRoot2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C539DEA9-8E20-46B0-8AD1-F3B3705BFC13}" type="pres">
      <dgm:prSet presAssocID="{7E32E602-EC8C-4AB8-8FA2-C2FE88AFAA4F}" presName="rootComposite" presStyleCnt="0"/>
      <dgm:spPr/>
      <dgm:t>
        <a:bodyPr/>
        <a:lstStyle/>
        <a:p>
          <a:endParaRPr lang="it-IT"/>
        </a:p>
      </dgm:t>
    </dgm:pt>
    <dgm:pt modelId="{5BBCB26A-4C3F-4BF7-9B58-E95F918386EA}" type="pres">
      <dgm:prSet presAssocID="{7E32E602-EC8C-4AB8-8FA2-C2FE88AFAA4F}" presName="rootText" presStyleLbl="node4" presStyleIdx="7" presStyleCnt="8" custScaleX="224187" custScaleY="193319" custLinFactX="-184406" custLinFactY="65615" custLinFactNeighborX="-200000" custLinFactNeighborY="100000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B3310097-E1D7-4C08-B76B-D10F3EC45CBF}" type="pres">
      <dgm:prSet presAssocID="{7E32E602-EC8C-4AB8-8FA2-C2FE88AFAA4F}" presName="rootConnector" presStyleLbl="node4" presStyleIdx="7" presStyleCnt="8"/>
      <dgm:spPr/>
      <dgm:t>
        <a:bodyPr/>
        <a:lstStyle/>
        <a:p>
          <a:endParaRPr lang="it-IT"/>
        </a:p>
      </dgm:t>
    </dgm:pt>
    <dgm:pt modelId="{B24D96B2-7939-4ACF-8D07-596D03DBD7E5}" type="pres">
      <dgm:prSet presAssocID="{7E32E602-EC8C-4AB8-8FA2-C2FE88AFAA4F}" presName="hierChild4" presStyleCnt="0"/>
      <dgm:spPr/>
      <dgm:t>
        <a:bodyPr/>
        <a:lstStyle/>
        <a:p>
          <a:endParaRPr lang="it-IT"/>
        </a:p>
      </dgm:t>
    </dgm:pt>
    <dgm:pt modelId="{49527C23-088F-43FB-9CED-32222B4FAB9E}" type="pres">
      <dgm:prSet presAssocID="{7E32E602-EC8C-4AB8-8FA2-C2FE88AFAA4F}" presName="hierChild5" presStyleCnt="0"/>
      <dgm:spPr/>
      <dgm:t>
        <a:bodyPr/>
        <a:lstStyle/>
        <a:p>
          <a:endParaRPr lang="it-IT"/>
        </a:p>
      </dgm:t>
    </dgm:pt>
    <dgm:pt modelId="{2D7166B7-522D-417F-A3C8-8E28FC151C6A}" type="pres">
      <dgm:prSet presAssocID="{8D11E9D9-C5BF-4035-86F9-61850A416005}" presName="hierChild5" presStyleCnt="0"/>
      <dgm:spPr/>
      <dgm:t>
        <a:bodyPr/>
        <a:lstStyle/>
        <a:p>
          <a:endParaRPr lang="it-IT"/>
        </a:p>
      </dgm:t>
    </dgm:pt>
    <dgm:pt modelId="{EDA1F9F2-EF9D-49AE-BE84-DFE8E949F47A}" type="pres">
      <dgm:prSet presAssocID="{2307CD83-ED0E-439C-A501-DCBB7312FE11}" presName="hierChild5" presStyleCnt="0"/>
      <dgm:spPr/>
      <dgm:t>
        <a:bodyPr/>
        <a:lstStyle/>
        <a:p>
          <a:endParaRPr lang="it-IT"/>
        </a:p>
      </dgm:t>
    </dgm:pt>
    <dgm:pt modelId="{D1A31D90-A3BA-4ADC-B61C-CAE35A2BFF16}" type="pres">
      <dgm:prSet presAssocID="{87FB15F2-36D6-488B-8AD0-26E2B2316845}" presName="hierChild5" presStyleCnt="0"/>
      <dgm:spPr/>
      <dgm:t>
        <a:bodyPr/>
        <a:lstStyle/>
        <a:p>
          <a:endParaRPr lang="it-IT"/>
        </a:p>
      </dgm:t>
    </dgm:pt>
    <dgm:pt modelId="{2238FD87-F6AD-4A7E-9EB2-CFB9F975378E}" type="pres">
      <dgm:prSet presAssocID="{5E30BD7D-09E0-496C-9112-D8113F4BDC3E}" presName="hierChild5" presStyleCnt="0"/>
      <dgm:spPr/>
      <dgm:t>
        <a:bodyPr/>
        <a:lstStyle/>
        <a:p>
          <a:endParaRPr lang="it-IT"/>
        </a:p>
      </dgm:t>
    </dgm:pt>
    <dgm:pt modelId="{C7F37957-271B-4A8D-BCEF-93AF6ECC8AE1}" type="pres">
      <dgm:prSet presAssocID="{D2EAF750-4772-42DC-8314-0E5F63568AFD}" presName="Name111" presStyleLbl="parChTrans1D3" presStyleIdx="1" presStyleCnt="3"/>
      <dgm:spPr/>
      <dgm:t>
        <a:bodyPr/>
        <a:lstStyle/>
        <a:p>
          <a:endParaRPr lang="it-IT"/>
        </a:p>
      </dgm:t>
    </dgm:pt>
    <dgm:pt modelId="{EDC4081D-AE19-47C8-803B-BEB32794F26C}" type="pres">
      <dgm:prSet presAssocID="{40B06BC2-41A8-4D1D-B121-FFEBE0B4FD0F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4234BF82-6D31-4538-904E-53D6D13917C8}" type="pres">
      <dgm:prSet presAssocID="{40B06BC2-41A8-4D1D-B121-FFEBE0B4FD0F}" presName="rootComposite3" presStyleCnt="0"/>
      <dgm:spPr/>
      <dgm:t>
        <a:bodyPr/>
        <a:lstStyle/>
        <a:p>
          <a:endParaRPr lang="it-IT"/>
        </a:p>
      </dgm:t>
    </dgm:pt>
    <dgm:pt modelId="{1954BA91-258F-4561-8F7D-435FA622C80E}" type="pres">
      <dgm:prSet presAssocID="{40B06BC2-41A8-4D1D-B121-FFEBE0B4FD0F}" presName="rootText3" presStyleLbl="asst2" presStyleIdx="0" presStyleCnt="2" custScaleY="230128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0F0F3C5D-F5FC-4837-A78E-18BDBA34CDE6}" type="pres">
      <dgm:prSet presAssocID="{40B06BC2-41A8-4D1D-B121-FFEBE0B4FD0F}" presName="rootConnector3" presStyleLbl="asst2" presStyleIdx="0" presStyleCnt="2"/>
      <dgm:spPr/>
      <dgm:t>
        <a:bodyPr/>
        <a:lstStyle/>
        <a:p>
          <a:endParaRPr lang="it-IT"/>
        </a:p>
      </dgm:t>
    </dgm:pt>
    <dgm:pt modelId="{6E11CA1B-5C83-43C9-9C22-6F3C836D794A}" type="pres">
      <dgm:prSet presAssocID="{40B06BC2-41A8-4D1D-B121-FFEBE0B4FD0F}" presName="hierChild6" presStyleCnt="0"/>
      <dgm:spPr/>
      <dgm:t>
        <a:bodyPr/>
        <a:lstStyle/>
        <a:p>
          <a:endParaRPr lang="it-IT"/>
        </a:p>
      </dgm:t>
    </dgm:pt>
    <dgm:pt modelId="{64F33C5D-BEC8-4815-9B18-E54D1B6B0AFD}" type="pres">
      <dgm:prSet presAssocID="{40B06BC2-41A8-4D1D-B121-FFEBE0B4FD0F}" presName="hierChild7" presStyleCnt="0"/>
      <dgm:spPr/>
      <dgm:t>
        <a:bodyPr/>
        <a:lstStyle/>
        <a:p>
          <a:endParaRPr lang="it-IT"/>
        </a:p>
      </dgm:t>
    </dgm:pt>
    <dgm:pt modelId="{8E1A9713-C4EE-4192-9B41-E66AC066585A}" type="pres">
      <dgm:prSet presAssocID="{FA501E60-CAB1-4C28-B16F-A155E0B30582}" presName="Name111" presStyleLbl="parChTrans1D3" presStyleIdx="2" presStyleCnt="3"/>
      <dgm:spPr/>
      <dgm:t>
        <a:bodyPr/>
        <a:lstStyle/>
        <a:p>
          <a:endParaRPr lang="it-IT"/>
        </a:p>
      </dgm:t>
    </dgm:pt>
    <dgm:pt modelId="{F1A01441-D816-4D99-A630-0BEE67208F27}" type="pres">
      <dgm:prSet presAssocID="{1F6D1782-D98E-4945-9BC1-9D7BEAA47C4D}" presName="hierRoot3" presStyleCnt="0">
        <dgm:presLayoutVars>
          <dgm:hierBranch val="init"/>
        </dgm:presLayoutVars>
      </dgm:prSet>
      <dgm:spPr/>
      <dgm:t>
        <a:bodyPr/>
        <a:lstStyle/>
        <a:p>
          <a:endParaRPr lang="it-IT"/>
        </a:p>
      </dgm:t>
    </dgm:pt>
    <dgm:pt modelId="{948314BB-53E8-40ED-9F34-F8F49B606B9B}" type="pres">
      <dgm:prSet presAssocID="{1F6D1782-D98E-4945-9BC1-9D7BEAA47C4D}" presName="rootComposite3" presStyleCnt="0"/>
      <dgm:spPr/>
      <dgm:t>
        <a:bodyPr/>
        <a:lstStyle/>
        <a:p>
          <a:endParaRPr lang="it-IT"/>
        </a:p>
      </dgm:t>
    </dgm:pt>
    <dgm:pt modelId="{76D98365-DA4B-4471-B7BD-E5DADFBC1187}" type="pres">
      <dgm:prSet presAssocID="{1F6D1782-D98E-4945-9BC1-9D7BEAA47C4D}" presName="rootText3" presStyleLbl="asst2" presStyleIdx="1" presStyleCnt="2" custScaleX="200877" custScaleY="142846" custLinFactNeighborX="679" custLinFactNeighborY="45195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5ADFE65A-D485-4181-885A-66EE148AD484}" type="pres">
      <dgm:prSet presAssocID="{1F6D1782-D98E-4945-9BC1-9D7BEAA47C4D}" presName="rootConnector3" presStyleLbl="asst2" presStyleIdx="1" presStyleCnt="2"/>
      <dgm:spPr/>
      <dgm:t>
        <a:bodyPr/>
        <a:lstStyle/>
        <a:p>
          <a:endParaRPr lang="it-IT"/>
        </a:p>
      </dgm:t>
    </dgm:pt>
    <dgm:pt modelId="{C99B5407-3B38-45C3-81C5-114EA1CACFAC}" type="pres">
      <dgm:prSet presAssocID="{1F6D1782-D98E-4945-9BC1-9D7BEAA47C4D}" presName="hierChild6" presStyleCnt="0"/>
      <dgm:spPr/>
      <dgm:t>
        <a:bodyPr/>
        <a:lstStyle/>
        <a:p>
          <a:endParaRPr lang="it-IT"/>
        </a:p>
      </dgm:t>
    </dgm:pt>
    <dgm:pt modelId="{C014612C-628B-4966-A989-8DDC2DD49593}" type="pres">
      <dgm:prSet presAssocID="{1F6D1782-D98E-4945-9BC1-9D7BEAA47C4D}" presName="hierChild7" presStyleCnt="0"/>
      <dgm:spPr/>
      <dgm:t>
        <a:bodyPr/>
        <a:lstStyle/>
        <a:p>
          <a:endParaRPr lang="it-IT"/>
        </a:p>
      </dgm:t>
    </dgm:pt>
    <dgm:pt modelId="{32F544CF-0718-4EEB-86FA-C27FA08EEA8E}" type="pres">
      <dgm:prSet presAssocID="{2F561F37-201A-40AF-9F92-A861D8CCBE8E}" presName="hierChild3" presStyleCnt="0"/>
      <dgm:spPr/>
      <dgm:t>
        <a:bodyPr/>
        <a:lstStyle/>
        <a:p>
          <a:endParaRPr lang="it-IT"/>
        </a:p>
      </dgm:t>
    </dgm:pt>
  </dgm:ptLst>
  <dgm:cxnLst>
    <dgm:cxn modelId="{806CB5E6-298E-4126-92FD-509C3672F88F}" type="presOf" srcId="{1D449926-7C0E-40CD-94A7-F342F757293B}" destId="{6C4EB8BB-CF0C-49A3-A882-1CA74033313F}" srcOrd="0" destOrd="0" presId="urn:microsoft.com/office/officeart/2005/8/layout/orgChart1"/>
    <dgm:cxn modelId="{1D98D55E-1AF5-4B4E-9F25-9C401EE76599}" srcId="{2307CD83-ED0E-439C-A501-DCBB7312FE11}" destId="{9B038D88-34D1-43BC-A24C-4BB251EDA0DB}" srcOrd="3" destOrd="0" parTransId="{2EED53AB-B440-4DCB-B5C1-4A29674E85F9}" sibTransId="{E64F7660-A867-401A-99BF-FE24028FE7D6}"/>
    <dgm:cxn modelId="{ECDA7F62-96D4-43CA-B3D3-01FDB35034FF}" type="presOf" srcId="{2307CD83-ED0E-439C-A501-DCBB7312FE11}" destId="{EE84C5F5-8F6B-4743-8CC1-03C1779B1AE0}" srcOrd="1" destOrd="0" presId="urn:microsoft.com/office/officeart/2005/8/layout/orgChart1"/>
    <dgm:cxn modelId="{DE2BDA1D-DBF6-4573-B7CC-3AB0ADCC5C90}" type="presOf" srcId="{37197200-5807-4582-8DA0-CF48882AA737}" destId="{29FF4E3C-B434-4898-9E1F-9F3440CCF8CC}" srcOrd="0" destOrd="0" presId="urn:microsoft.com/office/officeart/2005/8/layout/orgChart1"/>
    <dgm:cxn modelId="{06A535BF-D5AB-4D06-A26B-6941BCE367EC}" type="presOf" srcId="{30C7A35A-F4C7-4FB8-9C4E-B1CC83A21D7D}" destId="{40B59A6E-1BD9-456D-80B2-5B363819C05F}" srcOrd="1" destOrd="0" presId="urn:microsoft.com/office/officeart/2005/8/layout/orgChart1"/>
    <dgm:cxn modelId="{AD2E6175-63FE-4193-8921-0D917DDC2747}" type="presOf" srcId="{3C644AAF-87B5-4AD9-B3A8-8605A462B318}" destId="{6F1CC04F-3FCC-40C1-96AA-4C23CAD597FB}" srcOrd="0" destOrd="0" presId="urn:microsoft.com/office/officeart/2005/8/layout/orgChart1"/>
    <dgm:cxn modelId="{250EDFEE-AD84-496F-B0EF-30EE0A89975D}" type="presOf" srcId="{6DBBBE00-3D96-4ADA-BB16-2A365B68A46F}" destId="{D2A2987D-185D-4C64-BC36-FE93C5C32687}" srcOrd="0" destOrd="0" presId="urn:microsoft.com/office/officeart/2005/8/layout/orgChart1"/>
    <dgm:cxn modelId="{00407A08-6B43-4252-81CC-A18B6BBA9080}" type="presOf" srcId="{FA501E60-CAB1-4C28-B16F-A155E0B30582}" destId="{8E1A9713-C4EE-4192-9B41-E66AC066585A}" srcOrd="0" destOrd="0" presId="urn:microsoft.com/office/officeart/2005/8/layout/orgChart1"/>
    <dgm:cxn modelId="{32A4E0F7-E9D7-4BF4-B72F-3B92A2C96EC9}" type="presOf" srcId="{40B06BC2-41A8-4D1D-B121-FFEBE0B4FD0F}" destId="{0F0F3C5D-F5FC-4837-A78E-18BDBA34CDE6}" srcOrd="1" destOrd="0" presId="urn:microsoft.com/office/officeart/2005/8/layout/orgChart1"/>
    <dgm:cxn modelId="{E7DCA00D-90CF-4F69-8407-FEFE541DC1A5}" type="presOf" srcId="{2F561F37-201A-40AF-9F92-A861D8CCBE8E}" destId="{8DC78128-9242-42DD-801A-457B917CF368}" srcOrd="1" destOrd="0" presId="urn:microsoft.com/office/officeart/2005/8/layout/orgChart1"/>
    <dgm:cxn modelId="{952DA2E4-DC4A-4E92-A356-846C14B7A92A}" type="presOf" srcId="{5E30BD7D-09E0-496C-9112-D8113F4BDC3E}" destId="{4C87E214-8ABC-4A67-91AE-7EBD01657070}" srcOrd="1" destOrd="0" presId="urn:microsoft.com/office/officeart/2005/8/layout/orgChart1"/>
    <dgm:cxn modelId="{A25897F0-3E13-4F45-97C4-602B66F253C4}" type="presOf" srcId="{30C7A35A-F4C7-4FB8-9C4E-B1CC83A21D7D}" destId="{38BA6F51-5568-486A-82DE-AE170BA6CEA2}" srcOrd="0" destOrd="0" presId="urn:microsoft.com/office/officeart/2005/8/layout/orgChart1"/>
    <dgm:cxn modelId="{7C868EC6-920F-49C8-9A81-E70D23FD8611}" srcId="{2307CD83-ED0E-439C-A501-DCBB7312FE11}" destId="{CA103741-DF18-41E7-9B07-EE3908DDE330}" srcOrd="2" destOrd="0" parTransId="{1D449926-7C0E-40CD-94A7-F342F757293B}" sibTransId="{FB526D18-E6B8-4BAA-B04A-87C2C464712B}"/>
    <dgm:cxn modelId="{E9CE2D4D-A674-4143-8326-883A6EEC7B1F}" type="presOf" srcId="{D2EAF750-4772-42DC-8314-0E5F63568AFD}" destId="{C7F37957-271B-4A8D-BCEF-93AF6ECC8AE1}" srcOrd="0" destOrd="0" presId="urn:microsoft.com/office/officeart/2005/8/layout/orgChart1"/>
    <dgm:cxn modelId="{B716972C-5CA5-4010-864E-4C2543A6BFF6}" type="presOf" srcId="{8D11E9D9-C5BF-4035-86F9-61850A416005}" destId="{23233EC3-2464-4C82-AD19-75B182E8B3BD}" srcOrd="1" destOrd="0" presId="urn:microsoft.com/office/officeart/2005/8/layout/orgChart1"/>
    <dgm:cxn modelId="{AC2D83BF-A1EB-481B-A31E-EECBC047B4F9}" type="presOf" srcId="{7E32E602-EC8C-4AB8-8FA2-C2FE88AFAA4F}" destId="{B3310097-E1D7-4C08-B76B-D10F3EC45CBF}" srcOrd="1" destOrd="0" presId="urn:microsoft.com/office/officeart/2005/8/layout/orgChart1"/>
    <dgm:cxn modelId="{158CBFFA-4CE1-422B-B441-C53951AA5A6D}" type="presOf" srcId="{5E30BD7D-09E0-496C-9112-D8113F4BDC3E}" destId="{E4CFFAF3-1D40-4AB6-B158-10E7DDC7FD3B}" srcOrd="0" destOrd="0" presId="urn:microsoft.com/office/officeart/2005/8/layout/orgChart1"/>
    <dgm:cxn modelId="{9E675509-6512-4714-AC7E-99FC825E4BF2}" type="presOf" srcId="{7CE2E3DC-B95E-4720-9222-E288A0432A4C}" destId="{FB57BB67-3D8B-4E70-BE94-13D68898E855}" srcOrd="0" destOrd="0" presId="urn:microsoft.com/office/officeart/2005/8/layout/orgChart1"/>
    <dgm:cxn modelId="{2D59332B-B6C9-495B-8082-2E53C619549C}" type="presOf" srcId="{7E32E602-EC8C-4AB8-8FA2-C2FE88AFAA4F}" destId="{5BBCB26A-4C3F-4BF7-9B58-E95F918386EA}" srcOrd="0" destOrd="0" presId="urn:microsoft.com/office/officeart/2005/8/layout/orgChart1"/>
    <dgm:cxn modelId="{71E2131E-CD19-425E-BCE8-EF01C724E94E}" srcId="{37197200-5807-4582-8DA0-CF48882AA737}" destId="{2F561F37-201A-40AF-9F92-A861D8CCBE8E}" srcOrd="0" destOrd="0" parTransId="{7A3AA873-3DE3-4686-A176-B68E0F9769E0}" sibTransId="{3A31AFE2-491A-4063-B555-CC28FE8F3109}"/>
    <dgm:cxn modelId="{1D68136F-2416-4506-A695-4FBB08FC0DB5}" type="presOf" srcId="{F5BC3E46-5B98-4E89-A4C1-6CFC560129F4}" destId="{33A514C7-C219-477A-8824-4E1D3F5C0E68}" srcOrd="0" destOrd="0" presId="urn:microsoft.com/office/officeart/2005/8/layout/orgChart1"/>
    <dgm:cxn modelId="{71BEDA46-4ADA-4D4A-905A-B4C195DFD6CB}" type="presOf" srcId="{A0B15242-91A0-42F4-A55C-7C7701E0ED19}" destId="{CA0C43FB-AE1C-40EA-913F-C200162A6E53}" srcOrd="0" destOrd="0" presId="urn:microsoft.com/office/officeart/2005/8/layout/orgChart1"/>
    <dgm:cxn modelId="{8F27417B-E8FA-4A14-9AE8-11D62ED93B86}" srcId="{5E30BD7D-09E0-496C-9112-D8113F4BDC3E}" destId="{87FB15F2-36D6-488B-8AD0-26E2B2316845}" srcOrd="2" destOrd="0" parTransId="{F5BC3E46-5B98-4E89-A4C1-6CFC560129F4}" sibTransId="{7383ED36-69A2-42A4-B95B-5E02D40743DF}"/>
    <dgm:cxn modelId="{05167DDC-CAB7-46B8-8E97-6286D214A96E}" type="presOf" srcId="{87FB15F2-36D6-488B-8AD0-26E2B2316845}" destId="{3E7E01BE-4E30-4F29-9EB2-240EB6B72F47}" srcOrd="1" destOrd="0" presId="urn:microsoft.com/office/officeart/2005/8/layout/orgChart1"/>
    <dgm:cxn modelId="{1FB88201-ACE6-42E9-92C6-0533DE0FFCD7}" type="presOf" srcId="{2196E6F0-6CA4-493D-AF8C-3228EAF34344}" destId="{A27928E8-6D3F-4421-BC9E-AF176FCCD924}" srcOrd="0" destOrd="0" presId="urn:microsoft.com/office/officeart/2005/8/layout/orgChart1"/>
    <dgm:cxn modelId="{76520201-2EA0-4E13-AAB0-7D8415F26EF4}" type="presOf" srcId="{D50D04AB-9C9D-4AFC-ACC7-4EACA986B965}" destId="{3E6B21C1-0AAE-42D6-BDBC-390522D76323}" srcOrd="0" destOrd="0" presId="urn:microsoft.com/office/officeart/2005/8/layout/orgChart1"/>
    <dgm:cxn modelId="{51841A36-63FF-499C-A4DF-FB606B1B5230}" type="presOf" srcId="{0FA0E41B-6939-4FC2-B694-621091282BE5}" destId="{90A08ABA-DE05-4392-9474-82E4564E4648}" srcOrd="0" destOrd="0" presId="urn:microsoft.com/office/officeart/2005/8/layout/orgChart1"/>
    <dgm:cxn modelId="{008DF06F-62A6-427B-A3EA-C8139F002AC9}" srcId="{87FB15F2-36D6-488B-8AD0-26E2B2316845}" destId="{2307CD83-ED0E-439C-A501-DCBB7312FE11}" srcOrd="0" destOrd="0" parTransId="{2196E6F0-6CA4-493D-AF8C-3228EAF34344}" sibTransId="{B75FFD6B-5D35-4F85-951C-EC825DF6752F}"/>
    <dgm:cxn modelId="{E4B4D2BE-508C-441F-8B89-F728B5E829A3}" type="presOf" srcId="{FF5E7DF8-EC6D-434B-B2F4-9721D80CED89}" destId="{AD0BC4D2-D84B-4C3F-B796-84AD45E77CD7}" srcOrd="0" destOrd="0" presId="urn:microsoft.com/office/officeart/2005/8/layout/orgChart1"/>
    <dgm:cxn modelId="{EB7833D3-7CB5-44AA-A008-A8B9A2A1A543}" srcId="{2307CD83-ED0E-439C-A501-DCBB7312FE11}" destId="{8D11E9D9-C5BF-4035-86F9-61850A416005}" srcOrd="5" destOrd="0" parTransId="{A0B15242-91A0-42F4-A55C-7C7701E0ED19}" sibTransId="{00775225-1445-42E0-93E3-759B77F20752}"/>
    <dgm:cxn modelId="{552CD109-F627-42CF-81B0-EC68BF0A8846}" type="presOf" srcId="{1F6D1782-D98E-4945-9BC1-9D7BEAA47C4D}" destId="{76D98365-DA4B-4471-B7BD-E5DADFBC1187}" srcOrd="0" destOrd="0" presId="urn:microsoft.com/office/officeart/2005/8/layout/orgChart1"/>
    <dgm:cxn modelId="{C72F8DE5-9E0D-4F15-AF44-B9D1DF37B12D}" type="presOf" srcId="{40B06BC2-41A8-4D1D-B121-FFEBE0B4FD0F}" destId="{1954BA91-258F-4561-8F7D-435FA622C80E}" srcOrd="0" destOrd="0" presId="urn:microsoft.com/office/officeart/2005/8/layout/orgChart1"/>
    <dgm:cxn modelId="{67668455-6D67-46CE-A8FF-BC43034B7935}" srcId="{2307CD83-ED0E-439C-A501-DCBB7312FE11}" destId="{6DBBBE00-3D96-4ADA-BB16-2A365B68A46F}" srcOrd="4" destOrd="0" parTransId="{0FA0E41B-6939-4FC2-B694-621091282BE5}" sibTransId="{EE0B4E99-A347-4C29-9F27-A25CF6CB357B}"/>
    <dgm:cxn modelId="{2562D474-6CEB-4DE7-858E-6153CC97C290}" type="presOf" srcId="{87FB15F2-36D6-488B-8AD0-26E2B2316845}" destId="{28E51508-E789-412B-8A6D-54086851EB98}" srcOrd="0" destOrd="0" presId="urn:microsoft.com/office/officeart/2005/8/layout/orgChart1"/>
    <dgm:cxn modelId="{5198FDCC-23CE-49C1-8ACB-CEEE70E13AD2}" srcId="{8D11E9D9-C5BF-4035-86F9-61850A416005}" destId="{7E32E602-EC8C-4AB8-8FA2-C2FE88AFAA4F}" srcOrd="0" destOrd="0" parTransId="{7CE2E3DC-B95E-4720-9222-E288A0432A4C}" sibTransId="{E478627D-3973-4EB5-85EE-77B3104002C5}"/>
    <dgm:cxn modelId="{E90ED617-B5E3-47F3-9EDA-F38D22EFA28E}" type="presOf" srcId="{15A27EF2-DD00-4EB4-AF36-75CDF3F184F8}" destId="{70CB3474-8A33-4A16-A775-860696873A93}" srcOrd="0" destOrd="0" presId="urn:microsoft.com/office/officeart/2005/8/layout/orgChart1"/>
    <dgm:cxn modelId="{241A9FD4-7142-4CA6-BD99-7B17B4A913FF}" srcId="{5E30BD7D-09E0-496C-9112-D8113F4BDC3E}" destId="{40B06BC2-41A8-4D1D-B121-FFEBE0B4FD0F}" srcOrd="0" destOrd="0" parTransId="{D2EAF750-4772-42DC-8314-0E5F63568AFD}" sibTransId="{EBC12291-071F-4F1B-8629-F09A312B0AD3}"/>
    <dgm:cxn modelId="{A6448832-0D5B-4393-BA02-F34722DED18C}" type="presOf" srcId="{9B038D88-34D1-43BC-A24C-4BB251EDA0DB}" destId="{2A22BBDD-0633-4C33-9FF1-2FDEBFD56E6B}" srcOrd="0" destOrd="0" presId="urn:microsoft.com/office/officeart/2005/8/layout/orgChart1"/>
    <dgm:cxn modelId="{D8772246-C3F4-40E2-B8DE-C2880C286354}" type="presOf" srcId="{2307CD83-ED0E-439C-A501-DCBB7312FE11}" destId="{ED7D5724-3870-413B-AC90-C67026F6A654}" srcOrd="0" destOrd="0" presId="urn:microsoft.com/office/officeart/2005/8/layout/orgChart1"/>
    <dgm:cxn modelId="{2E3734B1-CD7A-4075-A304-EB91B93D51C6}" type="presOf" srcId="{CA103741-DF18-41E7-9B07-EE3908DDE330}" destId="{3A85FC58-A017-4188-8D89-FE9105FAB9B5}" srcOrd="1" destOrd="0" presId="urn:microsoft.com/office/officeart/2005/8/layout/orgChart1"/>
    <dgm:cxn modelId="{37BF648F-3FCF-4AF4-A33D-1A2E7A2B8F2C}" srcId="{2F561F37-201A-40AF-9F92-A861D8CCBE8E}" destId="{5E30BD7D-09E0-496C-9112-D8113F4BDC3E}" srcOrd="0" destOrd="0" parTransId="{FF5E7DF8-EC6D-434B-B2F4-9721D80CED89}" sibTransId="{047A5A47-8BC7-4B71-90AD-DE341322FEFF}"/>
    <dgm:cxn modelId="{5BAC18B7-0794-4FDE-887C-4FD0A0155BA5}" type="presOf" srcId="{D50D04AB-9C9D-4AFC-ACC7-4EACA986B965}" destId="{0FB3C92A-109A-4BE0-B5B0-F6D7D23CD67F}" srcOrd="1" destOrd="0" presId="urn:microsoft.com/office/officeart/2005/8/layout/orgChart1"/>
    <dgm:cxn modelId="{90D9E5D7-CC96-4B05-B62B-E8E151C8F2C0}" srcId="{2307CD83-ED0E-439C-A501-DCBB7312FE11}" destId="{D50D04AB-9C9D-4AFC-ACC7-4EACA986B965}" srcOrd="0" destOrd="0" parTransId="{15A27EF2-DD00-4EB4-AF36-75CDF3F184F8}" sibTransId="{27F12532-3C32-40F3-8339-84DCECCAFA09}"/>
    <dgm:cxn modelId="{C18098A1-98DF-437A-A01F-5F60A2AAE911}" type="presOf" srcId="{6DBBBE00-3D96-4ADA-BB16-2A365B68A46F}" destId="{35F02AED-D3CA-4DC7-AB97-4B2E7DDB54B6}" srcOrd="1" destOrd="0" presId="urn:microsoft.com/office/officeart/2005/8/layout/orgChart1"/>
    <dgm:cxn modelId="{26071320-B5DC-4562-9EAC-6CC117C0494D}" srcId="{2307CD83-ED0E-439C-A501-DCBB7312FE11}" destId="{30C7A35A-F4C7-4FB8-9C4E-B1CC83A21D7D}" srcOrd="1" destOrd="0" parTransId="{3C644AAF-87B5-4AD9-B3A8-8605A462B318}" sibTransId="{40F1C0CC-150B-473C-80F0-5B04FCBE5BA1}"/>
    <dgm:cxn modelId="{46B3C35E-66A5-4C02-A995-2583A1BEF008}" type="presOf" srcId="{1F6D1782-D98E-4945-9BC1-9D7BEAA47C4D}" destId="{5ADFE65A-D485-4181-885A-66EE148AD484}" srcOrd="1" destOrd="0" presId="urn:microsoft.com/office/officeart/2005/8/layout/orgChart1"/>
    <dgm:cxn modelId="{B1ED6505-7894-48BB-B161-7C66423B8A71}" type="presOf" srcId="{9B038D88-34D1-43BC-A24C-4BB251EDA0DB}" destId="{F1EEDFBB-85CB-48FE-8780-DA8A0CCFE23D}" srcOrd="1" destOrd="0" presId="urn:microsoft.com/office/officeart/2005/8/layout/orgChart1"/>
    <dgm:cxn modelId="{A6EF2F71-814F-42AF-9178-B66C99B90085}" type="presOf" srcId="{CA103741-DF18-41E7-9B07-EE3908DDE330}" destId="{0C56E52D-1A75-464D-8C55-D0A09E1821C6}" srcOrd="0" destOrd="0" presId="urn:microsoft.com/office/officeart/2005/8/layout/orgChart1"/>
    <dgm:cxn modelId="{47253290-F200-4A79-A867-B90BB5668A0F}" srcId="{5E30BD7D-09E0-496C-9112-D8113F4BDC3E}" destId="{1F6D1782-D98E-4945-9BC1-9D7BEAA47C4D}" srcOrd="1" destOrd="0" parTransId="{FA501E60-CAB1-4C28-B16F-A155E0B30582}" sibTransId="{5FD2411C-2230-4AE5-8A10-E014210DF902}"/>
    <dgm:cxn modelId="{B2A1320F-FD65-44CB-B496-3C2744631DFB}" type="presOf" srcId="{2F561F37-201A-40AF-9F92-A861D8CCBE8E}" destId="{57107043-9B2A-4E89-9566-83DA61C1803F}" srcOrd="0" destOrd="0" presId="urn:microsoft.com/office/officeart/2005/8/layout/orgChart1"/>
    <dgm:cxn modelId="{F4CC4D26-282B-46D1-BFFC-294EB15ABF20}" type="presOf" srcId="{2EED53AB-B440-4DCB-B5C1-4A29674E85F9}" destId="{F9BE97B3-F9AC-4B9C-8244-2B3A01F0AFAF}" srcOrd="0" destOrd="0" presId="urn:microsoft.com/office/officeart/2005/8/layout/orgChart1"/>
    <dgm:cxn modelId="{A4BE6EED-A045-4F61-AC6A-0225C080A185}" type="presOf" srcId="{8D11E9D9-C5BF-4035-86F9-61850A416005}" destId="{CD4BE567-5794-4B93-AA76-74A8972B35C1}" srcOrd="0" destOrd="0" presId="urn:microsoft.com/office/officeart/2005/8/layout/orgChart1"/>
    <dgm:cxn modelId="{44025BC7-1146-47DB-A24C-5A1AAEBDF740}" type="presParOf" srcId="{29FF4E3C-B434-4898-9E1F-9F3440CCF8CC}" destId="{05873D48-C21E-424A-B959-D6A0769C4F75}" srcOrd="0" destOrd="0" presId="urn:microsoft.com/office/officeart/2005/8/layout/orgChart1"/>
    <dgm:cxn modelId="{FF8D28D9-0BB9-4ADC-AFC8-B25465FD6CF4}" type="presParOf" srcId="{05873D48-C21E-424A-B959-D6A0769C4F75}" destId="{A1B3C8FD-EA27-42E6-A7F8-1E8C0562B41D}" srcOrd="0" destOrd="0" presId="urn:microsoft.com/office/officeart/2005/8/layout/orgChart1"/>
    <dgm:cxn modelId="{F4D4F323-44B2-4EFA-BF09-E2D3123473AC}" type="presParOf" srcId="{A1B3C8FD-EA27-42E6-A7F8-1E8C0562B41D}" destId="{57107043-9B2A-4E89-9566-83DA61C1803F}" srcOrd="0" destOrd="0" presId="urn:microsoft.com/office/officeart/2005/8/layout/orgChart1"/>
    <dgm:cxn modelId="{FE2A4BE1-C490-4EA2-9220-84703909DD1E}" type="presParOf" srcId="{A1B3C8FD-EA27-42E6-A7F8-1E8C0562B41D}" destId="{8DC78128-9242-42DD-801A-457B917CF368}" srcOrd="1" destOrd="0" presId="urn:microsoft.com/office/officeart/2005/8/layout/orgChart1"/>
    <dgm:cxn modelId="{362C6771-205C-4C8E-ADC7-E09A00B7C0D8}" type="presParOf" srcId="{05873D48-C21E-424A-B959-D6A0769C4F75}" destId="{EE783594-9620-4581-9AF1-DCA178640F99}" srcOrd="1" destOrd="0" presId="urn:microsoft.com/office/officeart/2005/8/layout/orgChart1"/>
    <dgm:cxn modelId="{42A2A7B4-E136-43CB-8D63-3428B8580185}" type="presParOf" srcId="{EE783594-9620-4581-9AF1-DCA178640F99}" destId="{AD0BC4D2-D84B-4C3F-B796-84AD45E77CD7}" srcOrd="0" destOrd="0" presId="urn:microsoft.com/office/officeart/2005/8/layout/orgChart1"/>
    <dgm:cxn modelId="{B1F441DC-2D68-4338-B0CC-239C4A0ADD04}" type="presParOf" srcId="{EE783594-9620-4581-9AF1-DCA178640F99}" destId="{72995068-79B4-4577-BAD7-7C10AF1E3A0C}" srcOrd="1" destOrd="0" presId="urn:microsoft.com/office/officeart/2005/8/layout/orgChart1"/>
    <dgm:cxn modelId="{DFA486B6-0FD7-40F7-BBB0-7EF83005990F}" type="presParOf" srcId="{72995068-79B4-4577-BAD7-7C10AF1E3A0C}" destId="{FD274D35-0A69-4F94-90D1-6F01B0E12DA5}" srcOrd="0" destOrd="0" presId="urn:microsoft.com/office/officeart/2005/8/layout/orgChart1"/>
    <dgm:cxn modelId="{FC65F59E-7ACA-42CD-9EB0-4C16711AC5B0}" type="presParOf" srcId="{FD274D35-0A69-4F94-90D1-6F01B0E12DA5}" destId="{E4CFFAF3-1D40-4AB6-B158-10E7DDC7FD3B}" srcOrd="0" destOrd="0" presId="urn:microsoft.com/office/officeart/2005/8/layout/orgChart1"/>
    <dgm:cxn modelId="{FE2F2117-CDCC-4E35-938E-2E8655C4A045}" type="presParOf" srcId="{FD274D35-0A69-4F94-90D1-6F01B0E12DA5}" destId="{4C87E214-8ABC-4A67-91AE-7EBD01657070}" srcOrd="1" destOrd="0" presId="urn:microsoft.com/office/officeart/2005/8/layout/orgChart1"/>
    <dgm:cxn modelId="{1BC3F525-16BE-4505-8A1D-854B45558495}" type="presParOf" srcId="{72995068-79B4-4577-BAD7-7C10AF1E3A0C}" destId="{91FCB1D5-81F9-4AE0-AC15-850B7D8488DD}" srcOrd="1" destOrd="0" presId="urn:microsoft.com/office/officeart/2005/8/layout/orgChart1"/>
    <dgm:cxn modelId="{3136E438-1011-4E2E-A339-F9C98312A01A}" type="presParOf" srcId="{91FCB1D5-81F9-4AE0-AC15-850B7D8488DD}" destId="{33A514C7-C219-477A-8824-4E1D3F5C0E68}" srcOrd="0" destOrd="0" presId="urn:microsoft.com/office/officeart/2005/8/layout/orgChart1"/>
    <dgm:cxn modelId="{A64BDE88-4FCA-4BF0-AE17-36E4FD6AD5A0}" type="presParOf" srcId="{91FCB1D5-81F9-4AE0-AC15-850B7D8488DD}" destId="{79FE3EF2-48F3-45C5-A418-2FCF6826E4FA}" srcOrd="1" destOrd="0" presId="urn:microsoft.com/office/officeart/2005/8/layout/orgChart1"/>
    <dgm:cxn modelId="{0331EFBA-8675-4D84-B051-30F81EEFB855}" type="presParOf" srcId="{79FE3EF2-48F3-45C5-A418-2FCF6826E4FA}" destId="{69CB97DC-423D-4E5E-A298-F56CC6F0F94B}" srcOrd="0" destOrd="0" presId="urn:microsoft.com/office/officeart/2005/8/layout/orgChart1"/>
    <dgm:cxn modelId="{180CD6DA-ABEA-4FEE-8371-DC6B3296E62E}" type="presParOf" srcId="{69CB97DC-423D-4E5E-A298-F56CC6F0F94B}" destId="{28E51508-E789-412B-8A6D-54086851EB98}" srcOrd="0" destOrd="0" presId="urn:microsoft.com/office/officeart/2005/8/layout/orgChart1"/>
    <dgm:cxn modelId="{BF1C4FCC-D640-4CE4-9671-5DDB9CF213A8}" type="presParOf" srcId="{69CB97DC-423D-4E5E-A298-F56CC6F0F94B}" destId="{3E7E01BE-4E30-4F29-9EB2-240EB6B72F47}" srcOrd="1" destOrd="0" presId="urn:microsoft.com/office/officeart/2005/8/layout/orgChart1"/>
    <dgm:cxn modelId="{3AE2B8B4-BE77-4F55-8F54-183956BF4C99}" type="presParOf" srcId="{79FE3EF2-48F3-45C5-A418-2FCF6826E4FA}" destId="{7461130C-37EC-4E5D-B6C9-5C381F8DE144}" srcOrd="1" destOrd="0" presId="urn:microsoft.com/office/officeart/2005/8/layout/orgChart1"/>
    <dgm:cxn modelId="{DEC81AFC-820D-4267-9110-72077536E84D}" type="presParOf" srcId="{7461130C-37EC-4E5D-B6C9-5C381F8DE144}" destId="{A27928E8-6D3F-4421-BC9E-AF176FCCD924}" srcOrd="0" destOrd="0" presId="urn:microsoft.com/office/officeart/2005/8/layout/orgChart1"/>
    <dgm:cxn modelId="{008E57E3-2A45-4740-BF41-35D60D714B71}" type="presParOf" srcId="{7461130C-37EC-4E5D-B6C9-5C381F8DE144}" destId="{705349A8-500E-43A5-9592-A096564CCBCB}" srcOrd="1" destOrd="0" presId="urn:microsoft.com/office/officeart/2005/8/layout/orgChart1"/>
    <dgm:cxn modelId="{BDF1FC6D-FB09-49BB-92CB-AE22E4C167C8}" type="presParOf" srcId="{705349A8-500E-43A5-9592-A096564CCBCB}" destId="{A8A3759F-B692-471E-82FE-03BAAABFC732}" srcOrd="0" destOrd="0" presId="urn:microsoft.com/office/officeart/2005/8/layout/orgChart1"/>
    <dgm:cxn modelId="{429DDE57-062C-46CD-B3C2-F4AE979D57EA}" type="presParOf" srcId="{A8A3759F-B692-471E-82FE-03BAAABFC732}" destId="{ED7D5724-3870-413B-AC90-C67026F6A654}" srcOrd="0" destOrd="0" presId="urn:microsoft.com/office/officeart/2005/8/layout/orgChart1"/>
    <dgm:cxn modelId="{67B1AFE7-9B5D-4933-AB76-C95A24D9CE1C}" type="presParOf" srcId="{A8A3759F-B692-471E-82FE-03BAAABFC732}" destId="{EE84C5F5-8F6B-4743-8CC1-03C1779B1AE0}" srcOrd="1" destOrd="0" presId="urn:microsoft.com/office/officeart/2005/8/layout/orgChart1"/>
    <dgm:cxn modelId="{1E8E8CA6-0EA6-469B-811A-DDEA34BF5784}" type="presParOf" srcId="{705349A8-500E-43A5-9592-A096564CCBCB}" destId="{0C771609-0253-4AD5-87C9-6A48E9ED7FEC}" srcOrd="1" destOrd="0" presId="urn:microsoft.com/office/officeart/2005/8/layout/orgChart1"/>
    <dgm:cxn modelId="{BD1184A4-C470-472B-8E00-FF8ECAC10219}" type="presParOf" srcId="{0C771609-0253-4AD5-87C9-6A48E9ED7FEC}" destId="{70CB3474-8A33-4A16-A775-860696873A93}" srcOrd="0" destOrd="0" presId="urn:microsoft.com/office/officeart/2005/8/layout/orgChart1"/>
    <dgm:cxn modelId="{03F5EB44-F8F1-4705-86E4-B62E2DD8F1BF}" type="presParOf" srcId="{0C771609-0253-4AD5-87C9-6A48E9ED7FEC}" destId="{90379C9C-E500-4649-8DC8-FAC80E890085}" srcOrd="1" destOrd="0" presId="urn:microsoft.com/office/officeart/2005/8/layout/orgChart1"/>
    <dgm:cxn modelId="{D2AE5366-37CA-4221-811E-7E6763DB0139}" type="presParOf" srcId="{90379C9C-E500-4649-8DC8-FAC80E890085}" destId="{1588C511-25C8-4D2B-BBD1-D8A473A1BE63}" srcOrd="0" destOrd="0" presId="urn:microsoft.com/office/officeart/2005/8/layout/orgChart1"/>
    <dgm:cxn modelId="{9FFFBE20-9492-4C2B-A82D-C935A99B87A7}" type="presParOf" srcId="{1588C511-25C8-4D2B-BBD1-D8A473A1BE63}" destId="{3E6B21C1-0AAE-42D6-BDBC-390522D76323}" srcOrd="0" destOrd="0" presId="urn:microsoft.com/office/officeart/2005/8/layout/orgChart1"/>
    <dgm:cxn modelId="{C085AB78-EF8C-4BCC-B91B-02AB14FF7F7F}" type="presParOf" srcId="{1588C511-25C8-4D2B-BBD1-D8A473A1BE63}" destId="{0FB3C92A-109A-4BE0-B5B0-F6D7D23CD67F}" srcOrd="1" destOrd="0" presId="urn:microsoft.com/office/officeart/2005/8/layout/orgChart1"/>
    <dgm:cxn modelId="{46FFFCFE-F37A-415B-B635-D104F82102DA}" type="presParOf" srcId="{90379C9C-E500-4649-8DC8-FAC80E890085}" destId="{766BBFDE-5892-4537-B0DC-1863FA253274}" srcOrd="1" destOrd="0" presId="urn:microsoft.com/office/officeart/2005/8/layout/orgChart1"/>
    <dgm:cxn modelId="{557A5164-70B1-4D69-B5DC-03E9BEDABD26}" type="presParOf" srcId="{90379C9C-E500-4649-8DC8-FAC80E890085}" destId="{876B8E7E-8EB9-4F8B-8329-649214F9EB32}" srcOrd="2" destOrd="0" presId="urn:microsoft.com/office/officeart/2005/8/layout/orgChart1"/>
    <dgm:cxn modelId="{35102C3E-13F3-4F03-97EB-0CEEAD434D7B}" type="presParOf" srcId="{0C771609-0253-4AD5-87C9-6A48E9ED7FEC}" destId="{6F1CC04F-3FCC-40C1-96AA-4C23CAD597FB}" srcOrd="2" destOrd="0" presId="urn:microsoft.com/office/officeart/2005/8/layout/orgChart1"/>
    <dgm:cxn modelId="{800C398B-2D02-4C17-A2D0-0D47D4F30188}" type="presParOf" srcId="{0C771609-0253-4AD5-87C9-6A48E9ED7FEC}" destId="{69A1E88F-C1E3-404F-95A0-63EDB50333DC}" srcOrd="3" destOrd="0" presId="urn:microsoft.com/office/officeart/2005/8/layout/orgChart1"/>
    <dgm:cxn modelId="{C90C0BB1-F6FF-404B-811F-00B5C5A5A22A}" type="presParOf" srcId="{69A1E88F-C1E3-404F-95A0-63EDB50333DC}" destId="{8EB060B9-E75A-47B4-AE3A-051D4A738078}" srcOrd="0" destOrd="0" presId="urn:microsoft.com/office/officeart/2005/8/layout/orgChart1"/>
    <dgm:cxn modelId="{86DF4C93-8F3E-46B4-B2EC-470D72DEF739}" type="presParOf" srcId="{8EB060B9-E75A-47B4-AE3A-051D4A738078}" destId="{38BA6F51-5568-486A-82DE-AE170BA6CEA2}" srcOrd="0" destOrd="0" presId="urn:microsoft.com/office/officeart/2005/8/layout/orgChart1"/>
    <dgm:cxn modelId="{B5D18944-07CF-4480-BE57-68FD06484227}" type="presParOf" srcId="{8EB060B9-E75A-47B4-AE3A-051D4A738078}" destId="{40B59A6E-1BD9-456D-80B2-5B363819C05F}" srcOrd="1" destOrd="0" presId="urn:microsoft.com/office/officeart/2005/8/layout/orgChart1"/>
    <dgm:cxn modelId="{D61EBF63-0A4A-48B7-B7ED-C43125CA0B89}" type="presParOf" srcId="{69A1E88F-C1E3-404F-95A0-63EDB50333DC}" destId="{2AB819C7-E735-42BB-81D3-9965C7A38A06}" srcOrd="1" destOrd="0" presId="urn:microsoft.com/office/officeart/2005/8/layout/orgChart1"/>
    <dgm:cxn modelId="{4B637599-85D3-40C4-AF1E-342D1666D319}" type="presParOf" srcId="{69A1E88F-C1E3-404F-95A0-63EDB50333DC}" destId="{8009743F-1394-41C0-80DF-64A4B8CC5CEF}" srcOrd="2" destOrd="0" presId="urn:microsoft.com/office/officeart/2005/8/layout/orgChart1"/>
    <dgm:cxn modelId="{F61FD737-4423-4A5A-84D0-FF6C3B8716FA}" type="presParOf" srcId="{0C771609-0253-4AD5-87C9-6A48E9ED7FEC}" destId="{6C4EB8BB-CF0C-49A3-A882-1CA74033313F}" srcOrd="4" destOrd="0" presId="urn:microsoft.com/office/officeart/2005/8/layout/orgChart1"/>
    <dgm:cxn modelId="{9A601350-2225-4AB8-BCDC-908324421AA2}" type="presParOf" srcId="{0C771609-0253-4AD5-87C9-6A48E9ED7FEC}" destId="{9245E136-6BA2-4A2A-9C19-394AB8A42DA0}" srcOrd="5" destOrd="0" presId="urn:microsoft.com/office/officeart/2005/8/layout/orgChart1"/>
    <dgm:cxn modelId="{09C251FA-715D-4AD6-8EEB-5F3B0AB4C465}" type="presParOf" srcId="{9245E136-6BA2-4A2A-9C19-394AB8A42DA0}" destId="{7A11A0F2-4544-4458-B7C3-0C10626B9123}" srcOrd="0" destOrd="0" presId="urn:microsoft.com/office/officeart/2005/8/layout/orgChart1"/>
    <dgm:cxn modelId="{F796E65C-E550-438A-A53E-718611AFCEC5}" type="presParOf" srcId="{7A11A0F2-4544-4458-B7C3-0C10626B9123}" destId="{0C56E52D-1A75-464D-8C55-D0A09E1821C6}" srcOrd="0" destOrd="0" presId="urn:microsoft.com/office/officeart/2005/8/layout/orgChart1"/>
    <dgm:cxn modelId="{098B7AF2-1FE9-4998-8CB2-7FF870453FDF}" type="presParOf" srcId="{7A11A0F2-4544-4458-B7C3-0C10626B9123}" destId="{3A85FC58-A017-4188-8D89-FE9105FAB9B5}" srcOrd="1" destOrd="0" presId="urn:microsoft.com/office/officeart/2005/8/layout/orgChart1"/>
    <dgm:cxn modelId="{C3CC4BA7-3F25-43B4-A043-F370CE73DA3A}" type="presParOf" srcId="{9245E136-6BA2-4A2A-9C19-394AB8A42DA0}" destId="{97EB15A3-B7D0-4F6A-B878-399A66282D46}" srcOrd="1" destOrd="0" presId="urn:microsoft.com/office/officeart/2005/8/layout/orgChart1"/>
    <dgm:cxn modelId="{4FF03225-677D-4B23-843C-32230904224D}" type="presParOf" srcId="{9245E136-6BA2-4A2A-9C19-394AB8A42DA0}" destId="{DB233408-A754-44AC-A769-FBD1E332B809}" srcOrd="2" destOrd="0" presId="urn:microsoft.com/office/officeart/2005/8/layout/orgChart1"/>
    <dgm:cxn modelId="{D2162457-2C1D-4A6A-924C-C7BF4779F3E6}" type="presParOf" srcId="{0C771609-0253-4AD5-87C9-6A48E9ED7FEC}" destId="{F9BE97B3-F9AC-4B9C-8244-2B3A01F0AFAF}" srcOrd="6" destOrd="0" presId="urn:microsoft.com/office/officeart/2005/8/layout/orgChart1"/>
    <dgm:cxn modelId="{923595A2-153A-4288-8489-056ADCF6EFB7}" type="presParOf" srcId="{0C771609-0253-4AD5-87C9-6A48E9ED7FEC}" destId="{A827A83D-57A3-4989-BEFC-7C2CEA35EA8A}" srcOrd="7" destOrd="0" presId="urn:microsoft.com/office/officeart/2005/8/layout/orgChart1"/>
    <dgm:cxn modelId="{B91E103E-9297-4E28-912E-8979DFD1B5EC}" type="presParOf" srcId="{A827A83D-57A3-4989-BEFC-7C2CEA35EA8A}" destId="{1DB408C3-4748-41B3-93A0-2AC0BA99B669}" srcOrd="0" destOrd="0" presId="urn:microsoft.com/office/officeart/2005/8/layout/orgChart1"/>
    <dgm:cxn modelId="{F5F75DB5-8F4B-45D5-A07B-65EC9FAE0B2D}" type="presParOf" srcId="{1DB408C3-4748-41B3-93A0-2AC0BA99B669}" destId="{2A22BBDD-0633-4C33-9FF1-2FDEBFD56E6B}" srcOrd="0" destOrd="0" presId="urn:microsoft.com/office/officeart/2005/8/layout/orgChart1"/>
    <dgm:cxn modelId="{EF9BD0BD-6414-42E2-A113-7760B3F4D359}" type="presParOf" srcId="{1DB408C3-4748-41B3-93A0-2AC0BA99B669}" destId="{F1EEDFBB-85CB-48FE-8780-DA8A0CCFE23D}" srcOrd="1" destOrd="0" presId="urn:microsoft.com/office/officeart/2005/8/layout/orgChart1"/>
    <dgm:cxn modelId="{C2E02761-122B-45EB-9C13-84E3084EA34D}" type="presParOf" srcId="{A827A83D-57A3-4989-BEFC-7C2CEA35EA8A}" destId="{20D95E42-8CDE-41C8-9A2E-1D2B991B28B6}" srcOrd="1" destOrd="0" presId="urn:microsoft.com/office/officeart/2005/8/layout/orgChart1"/>
    <dgm:cxn modelId="{8CC8A68E-3044-4060-BCC9-9E049918FDBF}" type="presParOf" srcId="{A827A83D-57A3-4989-BEFC-7C2CEA35EA8A}" destId="{F4EFF8A4-81BE-47FF-B0F0-76295D791691}" srcOrd="2" destOrd="0" presId="urn:microsoft.com/office/officeart/2005/8/layout/orgChart1"/>
    <dgm:cxn modelId="{0F414BE9-D7F1-4D46-8DDC-D81ACBE788EA}" type="presParOf" srcId="{0C771609-0253-4AD5-87C9-6A48E9ED7FEC}" destId="{90A08ABA-DE05-4392-9474-82E4564E4648}" srcOrd="8" destOrd="0" presId="urn:microsoft.com/office/officeart/2005/8/layout/orgChart1"/>
    <dgm:cxn modelId="{7C77863D-755D-4A93-A872-B38D97C0552B}" type="presParOf" srcId="{0C771609-0253-4AD5-87C9-6A48E9ED7FEC}" destId="{1D86556E-4481-4D30-B8DD-02B0A9554115}" srcOrd="9" destOrd="0" presId="urn:microsoft.com/office/officeart/2005/8/layout/orgChart1"/>
    <dgm:cxn modelId="{4083EEDA-ECB0-4959-A728-C573F9C4C8A8}" type="presParOf" srcId="{1D86556E-4481-4D30-B8DD-02B0A9554115}" destId="{1713A342-CB1E-4397-A00E-EE2D6EB833D5}" srcOrd="0" destOrd="0" presId="urn:microsoft.com/office/officeart/2005/8/layout/orgChart1"/>
    <dgm:cxn modelId="{531B00E7-0F26-444D-BDE9-90F5874BF278}" type="presParOf" srcId="{1713A342-CB1E-4397-A00E-EE2D6EB833D5}" destId="{D2A2987D-185D-4C64-BC36-FE93C5C32687}" srcOrd="0" destOrd="0" presId="urn:microsoft.com/office/officeart/2005/8/layout/orgChart1"/>
    <dgm:cxn modelId="{7991B6CD-52F2-4090-98A4-203C56FC6BB9}" type="presParOf" srcId="{1713A342-CB1E-4397-A00E-EE2D6EB833D5}" destId="{35F02AED-D3CA-4DC7-AB97-4B2E7DDB54B6}" srcOrd="1" destOrd="0" presId="urn:microsoft.com/office/officeart/2005/8/layout/orgChart1"/>
    <dgm:cxn modelId="{EA40C3F4-C4B2-49DC-8A67-F089B223471D}" type="presParOf" srcId="{1D86556E-4481-4D30-B8DD-02B0A9554115}" destId="{AC07E412-2523-4918-9E75-3BC004C42EBE}" srcOrd="1" destOrd="0" presId="urn:microsoft.com/office/officeart/2005/8/layout/orgChart1"/>
    <dgm:cxn modelId="{3D1E9B6D-FDBA-47EE-9004-9EF71956A58D}" type="presParOf" srcId="{1D86556E-4481-4D30-B8DD-02B0A9554115}" destId="{4BEAA423-73E1-4AA8-AC73-C443025D909A}" srcOrd="2" destOrd="0" presId="urn:microsoft.com/office/officeart/2005/8/layout/orgChart1"/>
    <dgm:cxn modelId="{508DA4E4-8732-4E18-BA2B-6818344D3197}" type="presParOf" srcId="{0C771609-0253-4AD5-87C9-6A48E9ED7FEC}" destId="{CA0C43FB-AE1C-40EA-913F-C200162A6E53}" srcOrd="10" destOrd="0" presId="urn:microsoft.com/office/officeart/2005/8/layout/orgChart1"/>
    <dgm:cxn modelId="{0A939C59-1D0C-498F-826E-7A33FE604680}" type="presParOf" srcId="{0C771609-0253-4AD5-87C9-6A48E9ED7FEC}" destId="{1A844753-AEE7-4B1E-912E-3003C044D556}" srcOrd="11" destOrd="0" presId="urn:microsoft.com/office/officeart/2005/8/layout/orgChart1"/>
    <dgm:cxn modelId="{56809BC7-0E21-4E05-8618-9808DB179EE9}" type="presParOf" srcId="{1A844753-AEE7-4B1E-912E-3003C044D556}" destId="{1F4973AF-F867-4E5D-9EB9-100F011F2936}" srcOrd="0" destOrd="0" presId="urn:microsoft.com/office/officeart/2005/8/layout/orgChart1"/>
    <dgm:cxn modelId="{530AB0BE-7037-4A06-AE06-3E65AA2CA7D5}" type="presParOf" srcId="{1F4973AF-F867-4E5D-9EB9-100F011F2936}" destId="{CD4BE567-5794-4B93-AA76-74A8972B35C1}" srcOrd="0" destOrd="0" presId="urn:microsoft.com/office/officeart/2005/8/layout/orgChart1"/>
    <dgm:cxn modelId="{4D4CFA41-BAED-4C2D-BFAF-6839C2798B64}" type="presParOf" srcId="{1F4973AF-F867-4E5D-9EB9-100F011F2936}" destId="{23233EC3-2464-4C82-AD19-75B182E8B3BD}" srcOrd="1" destOrd="0" presId="urn:microsoft.com/office/officeart/2005/8/layout/orgChart1"/>
    <dgm:cxn modelId="{E5E4D030-664A-4365-BB39-C1D7B4F99192}" type="presParOf" srcId="{1A844753-AEE7-4B1E-912E-3003C044D556}" destId="{E4539FA6-7DF1-4C81-B9F9-41E15417935A}" srcOrd="1" destOrd="0" presId="urn:microsoft.com/office/officeart/2005/8/layout/orgChart1"/>
    <dgm:cxn modelId="{D4F0AD1C-954C-4CBA-9766-BCA35205EE3C}" type="presParOf" srcId="{E4539FA6-7DF1-4C81-B9F9-41E15417935A}" destId="{FB57BB67-3D8B-4E70-BE94-13D68898E855}" srcOrd="0" destOrd="0" presId="urn:microsoft.com/office/officeart/2005/8/layout/orgChart1"/>
    <dgm:cxn modelId="{438C2D3A-D0C2-4550-B11D-87797F6C8E5A}" type="presParOf" srcId="{E4539FA6-7DF1-4C81-B9F9-41E15417935A}" destId="{2B9A98C9-DE51-47C1-AA02-0474550B55DB}" srcOrd="1" destOrd="0" presId="urn:microsoft.com/office/officeart/2005/8/layout/orgChart1"/>
    <dgm:cxn modelId="{52196C19-C972-47E6-BC0B-E86F9753CC7E}" type="presParOf" srcId="{2B9A98C9-DE51-47C1-AA02-0474550B55DB}" destId="{C539DEA9-8E20-46B0-8AD1-F3B3705BFC13}" srcOrd="0" destOrd="0" presId="urn:microsoft.com/office/officeart/2005/8/layout/orgChart1"/>
    <dgm:cxn modelId="{6C8EAC9B-F7FB-44AB-AB05-8F50B3306E63}" type="presParOf" srcId="{C539DEA9-8E20-46B0-8AD1-F3B3705BFC13}" destId="{5BBCB26A-4C3F-4BF7-9B58-E95F918386EA}" srcOrd="0" destOrd="0" presId="urn:microsoft.com/office/officeart/2005/8/layout/orgChart1"/>
    <dgm:cxn modelId="{86F38A01-9CE6-4FE9-87E9-B5715B3E24D2}" type="presParOf" srcId="{C539DEA9-8E20-46B0-8AD1-F3B3705BFC13}" destId="{B3310097-E1D7-4C08-B76B-D10F3EC45CBF}" srcOrd="1" destOrd="0" presId="urn:microsoft.com/office/officeart/2005/8/layout/orgChart1"/>
    <dgm:cxn modelId="{749EF0BD-056A-474D-A1EE-A90268FAAD9D}" type="presParOf" srcId="{2B9A98C9-DE51-47C1-AA02-0474550B55DB}" destId="{B24D96B2-7939-4ACF-8D07-596D03DBD7E5}" srcOrd="1" destOrd="0" presId="urn:microsoft.com/office/officeart/2005/8/layout/orgChart1"/>
    <dgm:cxn modelId="{BF7F1548-D1C6-4388-BD1E-3CB3F4310948}" type="presParOf" srcId="{2B9A98C9-DE51-47C1-AA02-0474550B55DB}" destId="{49527C23-088F-43FB-9CED-32222B4FAB9E}" srcOrd="2" destOrd="0" presId="urn:microsoft.com/office/officeart/2005/8/layout/orgChart1"/>
    <dgm:cxn modelId="{08BCFD22-614B-4A43-84E9-DDD66BCECED0}" type="presParOf" srcId="{1A844753-AEE7-4B1E-912E-3003C044D556}" destId="{2D7166B7-522D-417F-A3C8-8E28FC151C6A}" srcOrd="2" destOrd="0" presId="urn:microsoft.com/office/officeart/2005/8/layout/orgChart1"/>
    <dgm:cxn modelId="{DB5A02FB-04C6-401F-8D31-B5C20B988D0A}" type="presParOf" srcId="{705349A8-500E-43A5-9592-A096564CCBCB}" destId="{EDA1F9F2-EF9D-49AE-BE84-DFE8E949F47A}" srcOrd="2" destOrd="0" presId="urn:microsoft.com/office/officeart/2005/8/layout/orgChart1"/>
    <dgm:cxn modelId="{2AEEF722-E671-410D-A677-8EC3DEB2987F}" type="presParOf" srcId="{79FE3EF2-48F3-45C5-A418-2FCF6826E4FA}" destId="{D1A31D90-A3BA-4ADC-B61C-CAE35A2BFF16}" srcOrd="2" destOrd="0" presId="urn:microsoft.com/office/officeart/2005/8/layout/orgChart1"/>
    <dgm:cxn modelId="{61D48610-71C2-412D-A0D9-7601147771D7}" type="presParOf" srcId="{72995068-79B4-4577-BAD7-7C10AF1E3A0C}" destId="{2238FD87-F6AD-4A7E-9EB2-CFB9F975378E}" srcOrd="2" destOrd="0" presId="urn:microsoft.com/office/officeart/2005/8/layout/orgChart1"/>
    <dgm:cxn modelId="{F9999F51-6EFB-496B-8DB9-4FCBDB4644E3}" type="presParOf" srcId="{2238FD87-F6AD-4A7E-9EB2-CFB9F975378E}" destId="{C7F37957-271B-4A8D-BCEF-93AF6ECC8AE1}" srcOrd="0" destOrd="0" presId="urn:microsoft.com/office/officeart/2005/8/layout/orgChart1"/>
    <dgm:cxn modelId="{0B5F1EC0-94A3-485E-A387-1AEE57A94CD8}" type="presParOf" srcId="{2238FD87-F6AD-4A7E-9EB2-CFB9F975378E}" destId="{EDC4081D-AE19-47C8-803B-BEB32794F26C}" srcOrd="1" destOrd="0" presId="urn:microsoft.com/office/officeart/2005/8/layout/orgChart1"/>
    <dgm:cxn modelId="{7E5B949F-A2DB-458B-9BA1-77338C340C45}" type="presParOf" srcId="{EDC4081D-AE19-47C8-803B-BEB32794F26C}" destId="{4234BF82-6D31-4538-904E-53D6D13917C8}" srcOrd="0" destOrd="0" presId="urn:microsoft.com/office/officeart/2005/8/layout/orgChart1"/>
    <dgm:cxn modelId="{73AAA365-3A48-4B31-B7C9-A20D2A88757B}" type="presParOf" srcId="{4234BF82-6D31-4538-904E-53D6D13917C8}" destId="{1954BA91-258F-4561-8F7D-435FA622C80E}" srcOrd="0" destOrd="0" presId="urn:microsoft.com/office/officeart/2005/8/layout/orgChart1"/>
    <dgm:cxn modelId="{42CEE3ED-6DDF-4E30-864E-1F932DF29C9D}" type="presParOf" srcId="{4234BF82-6D31-4538-904E-53D6D13917C8}" destId="{0F0F3C5D-F5FC-4837-A78E-18BDBA34CDE6}" srcOrd="1" destOrd="0" presId="urn:microsoft.com/office/officeart/2005/8/layout/orgChart1"/>
    <dgm:cxn modelId="{4C31B4DA-BDB7-4CD5-9934-FB4A1C14072C}" type="presParOf" srcId="{EDC4081D-AE19-47C8-803B-BEB32794F26C}" destId="{6E11CA1B-5C83-43C9-9C22-6F3C836D794A}" srcOrd="1" destOrd="0" presId="urn:microsoft.com/office/officeart/2005/8/layout/orgChart1"/>
    <dgm:cxn modelId="{FFAFAA9E-6018-41B7-9EBC-7675315B3266}" type="presParOf" srcId="{EDC4081D-AE19-47C8-803B-BEB32794F26C}" destId="{64F33C5D-BEC8-4815-9B18-E54D1B6B0AFD}" srcOrd="2" destOrd="0" presId="urn:microsoft.com/office/officeart/2005/8/layout/orgChart1"/>
    <dgm:cxn modelId="{9AFAE856-7FBE-4F70-BC9C-AE828A2D5CC3}" type="presParOf" srcId="{2238FD87-F6AD-4A7E-9EB2-CFB9F975378E}" destId="{8E1A9713-C4EE-4192-9B41-E66AC066585A}" srcOrd="2" destOrd="0" presId="urn:microsoft.com/office/officeart/2005/8/layout/orgChart1"/>
    <dgm:cxn modelId="{BF87C8DC-82D5-44D7-A265-7131AB173DAE}" type="presParOf" srcId="{2238FD87-F6AD-4A7E-9EB2-CFB9F975378E}" destId="{F1A01441-D816-4D99-A630-0BEE67208F27}" srcOrd="3" destOrd="0" presId="urn:microsoft.com/office/officeart/2005/8/layout/orgChart1"/>
    <dgm:cxn modelId="{E666C707-4D04-47FE-AA4E-0BA08F914919}" type="presParOf" srcId="{F1A01441-D816-4D99-A630-0BEE67208F27}" destId="{948314BB-53E8-40ED-9F34-F8F49B606B9B}" srcOrd="0" destOrd="0" presId="urn:microsoft.com/office/officeart/2005/8/layout/orgChart1"/>
    <dgm:cxn modelId="{8587CA17-6498-477D-827D-420AC558D9A1}" type="presParOf" srcId="{948314BB-53E8-40ED-9F34-F8F49B606B9B}" destId="{76D98365-DA4B-4471-B7BD-E5DADFBC1187}" srcOrd="0" destOrd="0" presId="urn:microsoft.com/office/officeart/2005/8/layout/orgChart1"/>
    <dgm:cxn modelId="{726FEDB2-3AF9-41C5-B5AB-BFCFFD5908DB}" type="presParOf" srcId="{948314BB-53E8-40ED-9F34-F8F49B606B9B}" destId="{5ADFE65A-D485-4181-885A-66EE148AD484}" srcOrd="1" destOrd="0" presId="urn:microsoft.com/office/officeart/2005/8/layout/orgChart1"/>
    <dgm:cxn modelId="{DF30E4C4-70DE-4512-BDAA-1A839B1F4A7C}" type="presParOf" srcId="{F1A01441-D816-4D99-A630-0BEE67208F27}" destId="{C99B5407-3B38-45C3-81C5-114EA1CACFAC}" srcOrd="1" destOrd="0" presId="urn:microsoft.com/office/officeart/2005/8/layout/orgChart1"/>
    <dgm:cxn modelId="{601EBEEB-DB91-4E9B-94C4-2BB1E6F1AFDA}" type="presParOf" srcId="{F1A01441-D816-4D99-A630-0BEE67208F27}" destId="{C014612C-628B-4966-A989-8DDC2DD49593}" srcOrd="2" destOrd="0" presId="urn:microsoft.com/office/officeart/2005/8/layout/orgChart1"/>
    <dgm:cxn modelId="{24FEA3FA-BFDB-4E9B-AFE1-3D4A4E1FEEF4}" type="presParOf" srcId="{05873D48-C21E-424A-B959-D6A0769C4F75}" destId="{32F544CF-0718-4EEB-86FA-C27FA08EEA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A9713-C4EE-4192-9B41-E66AC066585A}">
      <dsp:nvSpPr>
        <dsp:cNvPr id="0" name=""/>
        <dsp:cNvSpPr/>
      </dsp:nvSpPr>
      <dsp:spPr>
        <a:xfrm>
          <a:off x="2777458" y="2136058"/>
          <a:ext cx="91440" cy="634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53"/>
              </a:lnTo>
              <a:lnTo>
                <a:pt x="135219" y="634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37957-271B-4A8D-BCEF-93AF6ECC8AE1}">
      <dsp:nvSpPr>
        <dsp:cNvPr id="0" name=""/>
        <dsp:cNvSpPr/>
      </dsp:nvSpPr>
      <dsp:spPr>
        <a:xfrm>
          <a:off x="2693394" y="2136058"/>
          <a:ext cx="91440" cy="628733"/>
        </a:xfrm>
        <a:custGeom>
          <a:avLst/>
          <a:gdLst/>
          <a:ahLst/>
          <a:cxnLst/>
          <a:rect l="0" t="0" r="0" b="0"/>
          <a:pathLst>
            <a:path>
              <a:moveTo>
                <a:pt x="129783" y="0"/>
              </a:moveTo>
              <a:lnTo>
                <a:pt x="129783" y="628733"/>
              </a:lnTo>
              <a:lnTo>
                <a:pt x="45720" y="62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7BB67-3D8B-4E70-BE94-13D68898E855}">
      <dsp:nvSpPr>
        <dsp:cNvPr id="0" name=""/>
        <dsp:cNvSpPr/>
      </dsp:nvSpPr>
      <dsp:spPr>
        <a:xfrm>
          <a:off x="3762139" y="4930691"/>
          <a:ext cx="1162634" cy="1218022"/>
        </a:xfrm>
        <a:custGeom>
          <a:avLst/>
          <a:gdLst/>
          <a:ahLst/>
          <a:cxnLst/>
          <a:rect l="0" t="0" r="0" b="0"/>
          <a:pathLst>
            <a:path>
              <a:moveTo>
                <a:pt x="1162634" y="0"/>
              </a:moveTo>
              <a:lnTo>
                <a:pt x="1162634" y="1218022"/>
              </a:lnTo>
              <a:lnTo>
                <a:pt x="0" y="1218022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C43FB-AE1C-40EA-913F-C200162A6E53}">
      <dsp:nvSpPr>
        <dsp:cNvPr id="0" name=""/>
        <dsp:cNvSpPr/>
      </dsp:nvSpPr>
      <dsp:spPr>
        <a:xfrm>
          <a:off x="2823178" y="4362260"/>
          <a:ext cx="2421838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2421838" y="84063"/>
              </a:lnTo>
              <a:lnTo>
                <a:pt x="2421838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08ABA-DE05-4392-9474-82E4564E4648}">
      <dsp:nvSpPr>
        <dsp:cNvPr id="0" name=""/>
        <dsp:cNvSpPr/>
      </dsp:nvSpPr>
      <dsp:spPr>
        <a:xfrm>
          <a:off x="2823178" y="4362260"/>
          <a:ext cx="1453103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1453103" y="84063"/>
              </a:lnTo>
              <a:lnTo>
                <a:pt x="1453103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E97B3-F9AC-4B9C-8244-2B3A01F0AFAF}">
      <dsp:nvSpPr>
        <dsp:cNvPr id="0" name=""/>
        <dsp:cNvSpPr/>
      </dsp:nvSpPr>
      <dsp:spPr>
        <a:xfrm>
          <a:off x="2823178" y="4362260"/>
          <a:ext cx="484367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484367" y="84063"/>
              </a:lnTo>
              <a:lnTo>
                <a:pt x="484367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EB8BB-CF0C-49A3-A882-1CA74033313F}">
      <dsp:nvSpPr>
        <dsp:cNvPr id="0" name=""/>
        <dsp:cNvSpPr/>
      </dsp:nvSpPr>
      <dsp:spPr>
        <a:xfrm>
          <a:off x="2338810" y="4362260"/>
          <a:ext cx="484367" cy="168127"/>
        </a:xfrm>
        <a:custGeom>
          <a:avLst/>
          <a:gdLst/>
          <a:ahLst/>
          <a:cxnLst/>
          <a:rect l="0" t="0" r="0" b="0"/>
          <a:pathLst>
            <a:path>
              <a:moveTo>
                <a:pt x="484367" y="0"/>
              </a:moveTo>
              <a:lnTo>
                <a:pt x="484367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CC04F-3FCC-40C1-96AA-4C23CAD597FB}">
      <dsp:nvSpPr>
        <dsp:cNvPr id="0" name=""/>
        <dsp:cNvSpPr/>
      </dsp:nvSpPr>
      <dsp:spPr>
        <a:xfrm>
          <a:off x="1370075" y="4362260"/>
          <a:ext cx="1453103" cy="168127"/>
        </a:xfrm>
        <a:custGeom>
          <a:avLst/>
          <a:gdLst/>
          <a:ahLst/>
          <a:cxnLst/>
          <a:rect l="0" t="0" r="0" b="0"/>
          <a:pathLst>
            <a:path>
              <a:moveTo>
                <a:pt x="1453103" y="0"/>
              </a:moveTo>
              <a:lnTo>
                <a:pt x="1453103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3474-8A33-4A16-A775-860696873A93}">
      <dsp:nvSpPr>
        <dsp:cNvPr id="0" name=""/>
        <dsp:cNvSpPr/>
      </dsp:nvSpPr>
      <dsp:spPr>
        <a:xfrm>
          <a:off x="401340" y="4362260"/>
          <a:ext cx="2421838" cy="168127"/>
        </a:xfrm>
        <a:custGeom>
          <a:avLst/>
          <a:gdLst/>
          <a:ahLst/>
          <a:cxnLst/>
          <a:rect l="0" t="0" r="0" b="0"/>
          <a:pathLst>
            <a:path>
              <a:moveTo>
                <a:pt x="2421838" y="0"/>
              </a:moveTo>
              <a:lnTo>
                <a:pt x="2421838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928E8-6D3F-4421-BC9E-AF176FCCD924}">
      <dsp:nvSpPr>
        <dsp:cNvPr id="0" name=""/>
        <dsp:cNvSpPr/>
      </dsp:nvSpPr>
      <dsp:spPr>
        <a:xfrm>
          <a:off x="2777458" y="3793828"/>
          <a:ext cx="91440" cy="16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514C7-C219-477A-8824-4E1D3F5C0E68}">
      <dsp:nvSpPr>
        <dsp:cNvPr id="0" name=""/>
        <dsp:cNvSpPr/>
      </dsp:nvSpPr>
      <dsp:spPr>
        <a:xfrm>
          <a:off x="2777458" y="2136058"/>
          <a:ext cx="91440" cy="1257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7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BC4D2-D84B-4C3F-B796-84AD45E77CD7}">
      <dsp:nvSpPr>
        <dsp:cNvPr id="0" name=""/>
        <dsp:cNvSpPr/>
      </dsp:nvSpPr>
      <dsp:spPr>
        <a:xfrm>
          <a:off x="2777458" y="1297513"/>
          <a:ext cx="91440" cy="16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07043-9B2A-4E89-9566-83DA61C1803F}">
      <dsp:nvSpPr>
        <dsp:cNvPr id="0" name=""/>
        <dsp:cNvSpPr/>
      </dsp:nvSpPr>
      <dsp:spPr>
        <a:xfrm>
          <a:off x="2422874" y="897210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XML</a:t>
          </a:r>
          <a:endParaRPr lang="it-IT" sz="900" kern="1200"/>
        </a:p>
      </dsp:txBody>
      <dsp:txXfrm>
        <a:off x="2422874" y="897210"/>
        <a:ext cx="800607" cy="400303"/>
      </dsp:txXfrm>
    </dsp:sp>
    <dsp:sp modelId="{E4CFFAF3-1D40-4AB6-B158-10E7DDC7FD3B}">
      <dsp:nvSpPr>
        <dsp:cNvPr id="0" name=""/>
        <dsp:cNvSpPr/>
      </dsp:nvSpPr>
      <dsp:spPr>
        <a:xfrm>
          <a:off x="2422874" y="1465641"/>
          <a:ext cx="800607" cy="6704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2422874" y="1465641"/>
        <a:ext cx="800607" cy="670416"/>
      </dsp:txXfrm>
    </dsp:sp>
    <dsp:sp modelId="{28E51508-E789-412B-8A6D-54086851EB98}">
      <dsp:nvSpPr>
        <dsp:cNvPr id="0" name=""/>
        <dsp:cNvSpPr/>
      </dsp:nvSpPr>
      <dsp:spPr>
        <a:xfrm>
          <a:off x="2098144" y="3393525"/>
          <a:ext cx="1450068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1" kern="1200" cap="none" spc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Specific and original work on seals</a:t>
          </a:r>
          <a:endParaRPr lang="it-IT" sz="1200" b="1" i="1" kern="1200" cap="none" spc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2098144" y="3393525"/>
        <a:ext cx="1450068" cy="400303"/>
      </dsp:txXfrm>
    </dsp:sp>
    <dsp:sp modelId="{ED7D5724-3870-413B-AC90-C67026F6A654}">
      <dsp:nvSpPr>
        <dsp:cNvPr id="0" name=""/>
        <dsp:cNvSpPr/>
      </dsp:nvSpPr>
      <dsp:spPr>
        <a:xfrm>
          <a:off x="1613568" y="3961956"/>
          <a:ext cx="2419220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cap="none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SigiDoc</a:t>
          </a:r>
          <a:endParaRPr lang="it-IT" sz="2400" b="1" kern="1200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1613568" y="3961956"/>
        <a:ext cx="2419220" cy="400303"/>
      </dsp:txXfrm>
    </dsp:sp>
    <dsp:sp modelId="{3E6B21C1-0AAE-42D6-BDBC-390522D76323}">
      <dsp:nvSpPr>
        <dsp:cNvPr id="0" name=""/>
        <dsp:cNvSpPr/>
      </dsp:nvSpPr>
      <dsp:spPr>
        <a:xfrm>
          <a:off x="1036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1036" y="4530388"/>
        <a:ext cx="800607" cy="400303"/>
      </dsp:txXfrm>
    </dsp:sp>
    <dsp:sp modelId="{38BA6F51-5568-486A-82DE-AE170BA6CEA2}">
      <dsp:nvSpPr>
        <dsp:cNvPr id="0" name=""/>
        <dsp:cNvSpPr/>
      </dsp:nvSpPr>
      <dsp:spPr>
        <a:xfrm>
          <a:off x="969771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969771" y="4530388"/>
        <a:ext cx="800607" cy="400303"/>
      </dsp:txXfrm>
    </dsp:sp>
    <dsp:sp modelId="{0C56E52D-1A75-464D-8C55-D0A09E1821C6}">
      <dsp:nvSpPr>
        <dsp:cNvPr id="0" name=""/>
        <dsp:cNvSpPr/>
      </dsp:nvSpPr>
      <dsp:spPr>
        <a:xfrm>
          <a:off x="1938507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1938507" y="4530388"/>
        <a:ext cx="800607" cy="400303"/>
      </dsp:txXfrm>
    </dsp:sp>
    <dsp:sp modelId="{2A22BBDD-0633-4C33-9FF1-2FDEBFD56E6B}">
      <dsp:nvSpPr>
        <dsp:cNvPr id="0" name=""/>
        <dsp:cNvSpPr/>
      </dsp:nvSpPr>
      <dsp:spPr>
        <a:xfrm>
          <a:off x="2907242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2907242" y="4530388"/>
        <a:ext cx="800607" cy="400303"/>
      </dsp:txXfrm>
    </dsp:sp>
    <dsp:sp modelId="{D2A2987D-185D-4C64-BC36-FE93C5C32687}">
      <dsp:nvSpPr>
        <dsp:cNvPr id="0" name=""/>
        <dsp:cNvSpPr/>
      </dsp:nvSpPr>
      <dsp:spPr>
        <a:xfrm>
          <a:off x="3875977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3875977" y="4530388"/>
        <a:ext cx="800607" cy="400303"/>
      </dsp:txXfrm>
    </dsp:sp>
    <dsp:sp modelId="{CD4BE567-5794-4B93-AA76-74A8972B35C1}">
      <dsp:nvSpPr>
        <dsp:cNvPr id="0" name=""/>
        <dsp:cNvSpPr/>
      </dsp:nvSpPr>
      <dsp:spPr>
        <a:xfrm>
          <a:off x="4844713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4844713" y="4530388"/>
        <a:ext cx="800607" cy="400303"/>
      </dsp:txXfrm>
    </dsp:sp>
    <dsp:sp modelId="{5BBCB26A-4C3F-4BF7-9B58-E95F918386EA}">
      <dsp:nvSpPr>
        <dsp:cNvPr id="0" name=""/>
        <dsp:cNvSpPr/>
      </dsp:nvSpPr>
      <dsp:spPr>
        <a:xfrm>
          <a:off x="1967280" y="5761782"/>
          <a:ext cx="1794858" cy="773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Common search interface</a:t>
          </a:r>
          <a:endParaRPr lang="it-IT" sz="16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967280" y="5761782"/>
        <a:ext cx="1794858" cy="773863"/>
      </dsp:txXfrm>
    </dsp:sp>
    <dsp:sp modelId="{1954BA91-258F-4561-8F7D-435FA622C80E}">
      <dsp:nvSpPr>
        <dsp:cNvPr id="0" name=""/>
        <dsp:cNvSpPr/>
      </dsp:nvSpPr>
      <dsp:spPr>
        <a:xfrm>
          <a:off x="1938507" y="2304186"/>
          <a:ext cx="800607" cy="92121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1938507" y="2304186"/>
        <a:ext cx="800607" cy="921211"/>
      </dsp:txXfrm>
    </dsp:sp>
    <dsp:sp modelId="{76D98365-DA4B-4471-B7BD-E5DADFBC1187}">
      <dsp:nvSpPr>
        <dsp:cNvPr id="0" name=""/>
        <dsp:cNvSpPr/>
      </dsp:nvSpPr>
      <dsp:spPr>
        <a:xfrm>
          <a:off x="2912678" y="2485103"/>
          <a:ext cx="1608236" cy="57181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2912678" y="2485103"/>
        <a:ext cx="1608236" cy="571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A9713-C4EE-4192-9B41-E66AC066585A}">
      <dsp:nvSpPr>
        <dsp:cNvPr id="0" name=""/>
        <dsp:cNvSpPr/>
      </dsp:nvSpPr>
      <dsp:spPr>
        <a:xfrm>
          <a:off x="2777458" y="2136058"/>
          <a:ext cx="91440" cy="634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4953"/>
              </a:lnTo>
              <a:lnTo>
                <a:pt x="135219" y="634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37957-271B-4A8D-BCEF-93AF6ECC8AE1}">
      <dsp:nvSpPr>
        <dsp:cNvPr id="0" name=""/>
        <dsp:cNvSpPr/>
      </dsp:nvSpPr>
      <dsp:spPr>
        <a:xfrm>
          <a:off x="2693394" y="2136058"/>
          <a:ext cx="91440" cy="628733"/>
        </a:xfrm>
        <a:custGeom>
          <a:avLst/>
          <a:gdLst/>
          <a:ahLst/>
          <a:cxnLst/>
          <a:rect l="0" t="0" r="0" b="0"/>
          <a:pathLst>
            <a:path>
              <a:moveTo>
                <a:pt x="129783" y="0"/>
              </a:moveTo>
              <a:lnTo>
                <a:pt x="129783" y="628733"/>
              </a:lnTo>
              <a:lnTo>
                <a:pt x="45720" y="62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7BB67-3D8B-4E70-BE94-13D68898E855}">
      <dsp:nvSpPr>
        <dsp:cNvPr id="0" name=""/>
        <dsp:cNvSpPr/>
      </dsp:nvSpPr>
      <dsp:spPr>
        <a:xfrm>
          <a:off x="3762139" y="4930691"/>
          <a:ext cx="1162634" cy="1218022"/>
        </a:xfrm>
        <a:custGeom>
          <a:avLst/>
          <a:gdLst/>
          <a:ahLst/>
          <a:cxnLst/>
          <a:rect l="0" t="0" r="0" b="0"/>
          <a:pathLst>
            <a:path>
              <a:moveTo>
                <a:pt x="1162634" y="0"/>
              </a:moveTo>
              <a:lnTo>
                <a:pt x="1162634" y="1218022"/>
              </a:lnTo>
              <a:lnTo>
                <a:pt x="0" y="1218022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C43FB-AE1C-40EA-913F-C200162A6E53}">
      <dsp:nvSpPr>
        <dsp:cNvPr id="0" name=""/>
        <dsp:cNvSpPr/>
      </dsp:nvSpPr>
      <dsp:spPr>
        <a:xfrm>
          <a:off x="2823178" y="4362260"/>
          <a:ext cx="2421838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2421838" y="84063"/>
              </a:lnTo>
              <a:lnTo>
                <a:pt x="2421838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08ABA-DE05-4392-9474-82E4564E4648}">
      <dsp:nvSpPr>
        <dsp:cNvPr id="0" name=""/>
        <dsp:cNvSpPr/>
      </dsp:nvSpPr>
      <dsp:spPr>
        <a:xfrm>
          <a:off x="2823178" y="4362260"/>
          <a:ext cx="1453103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1453103" y="84063"/>
              </a:lnTo>
              <a:lnTo>
                <a:pt x="1453103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E97B3-F9AC-4B9C-8244-2B3A01F0AFAF}">
      <dsp:nvSpPr>
        <dsp:cNvPr id="0" name=""/>
        <dsp:cNvSpPr/>
      </dsp:nvSpPr>
      <dsp:spPr>
        <a:xfrm>
          <a:off x="2823178" y="4362260"/>
          <a:ext cx="484367" cy="16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63"/>
              </a:lnTo>
              <a:lnTo>
                <a:pt x="484367" y="84063"/>
              </a:lnTo>
              <a:lnTo>
                <a:pt x="484367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EB8BB-CF0C-49A3-A882-1CA74033313F}">
      <dsp:nvSpPr>
        <dsp:cNvPr id="0" name=""/>
        <dsp:cNvSpPr/>
      </dsp:nvSpPr>
      <dsp:spPr>
        <a:xfrm>
          <a:off x="2338810" y="4362260"/>
          <a:ext cx="484367" cy="168127"/>
        </a:xfrm>
        <a:custGeom>
          <a:avLst/>
          <a:gdLst/>
          <a:ahLst/>
          <a:cxnLst/>
          <a:rect l="0" t="0" r="0" b="0"/>
          <a:pathLst>
            <a:path>
              <a:moveTo>
                <a:pt x="484367" y="0"/>
              </a:moveTo>
              <a:lnTo>
                <a:pt x="484367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CC04F-3FCC-40C1-96AA-4C23CAD597FB}">
      <dsp:nvSpPr>
        <dsp:cNvPr id="0" name=""/>
        <dsp:cNvSpPr/>
      </dsp:nvSpPr>
      <dsp:spPr>
        <a:xfrm>
          <a:off x="1370075" y="4362260"/>
          <a:ext cx="1453103" cy="168127"/>
        </a:xfrm>
        <a:custGeom>
          <a:avLst/>
          <a:gdLst/>
          <a:ahLst/>
          <a:cxnLst/>
          <a:rect l="0" t="0" r="0" b="0"/>
          <a:pathLst>
            <a:path>
              <a:moveTo>
                <a:pt x="1453103" y="0"/>
              </a:moveTo>
              <a:lnTo>
                <a:pt x="1453103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B3474-8A33-4A16-A775-860696873A93}">
      <dsp:nvSpPr>
        <dsp:cNvPr id="0" name=""/>
        <dsp:cNvSpPr/>
      </dsp:nvSpPr>
      <dsp:spPr>
        <a:xfrm>
          <a:off x="401340" y="4362260"/>
          <a:ext cx="2421838" cy="168127"/>
        </a:xfrm>
        <a:custGeom>
          <a:avLst/>
          <a:gdLst/>
          <a:ahLst/>
          <a:cxnLst/>
          <a:rect l="0" t="0" r="0" b="0"/>
          <a:pathLst>
            <a:path>
              <a:moveTo>
                <a:pt x="2421838" y="0"/>
              </a:moveTo>
              <a:lnTo>
                <a:pt x="2421838" y="84063"/>
              </a:lnTo>
              <a:lnTo>
                <a:pt x="0" y="84063"/>
              </a:lnTo>
              <a:lnTo>
                <a:pt x="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928E8-6D3F-4421-BC9E-AF176FCCD924}">
      <dsp:nvSpPr>
        <dsp:cNvPr id="0" name=""/>
        <dsp:cNvSpPr/>
      </dsp:nvSpPr>
      <dsp:spPr>
        <a:xfrm>
          <a:off x="2777458" y="3793828"/>
          <a:ext cx="91440" cy="16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514C7-C219-477A-8824-4E1D3F5C0E68}">
      <dsp:nvSpPr>
        <dsp:cNvPr id="0" name=""/>
        <dsp:cNvSpPr/>
      </dsp:nvSpPr>
      <dsp:spPr>
        <a:xfrm>
          <a:off x="2777458" y="2136058"/>
          <a:ext cx="91440" cy="1257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7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BC4D2-D84B-4C3F-B796-84AD45E77CD7}">
      <dsp:nvSpPr>
        <dsp:cNvPr id="0" name=""/>
        <dsp:cNvSpPr/>
      </dsp:nvSpPr>
      <dsp:spPr>
        <a:xfrm>
          <a:off x="2777458" y="1297513"/>
          <a:ext cx="91440" cy="16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07043-9B2A-4E89-9566-83DA61C1803F}">
      <dsp:nvSpPr>
        <dsp:cNvPr id="0" name=""/>
        <dsp:cNvSpPr/>
      </dsp:nvSpPr>
      <dsp:spPr>
        <a:xfrm>
          <a:off x="2422874" y="897210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XML</a:t>
          </a:r>
          <a:endParaRPr lang="it-IT" sz="900" kern="1200"/>
        </a:p>
      </dsp:txBody>
      <dsp:txXfrm>
        <a:off x="2422874" y="897210"/>
        <a:ext cx="800607" cy="400303"/>
      </dsp:txXfrm>
    </dsp:sp>
    <dsp:sp modelId="{E4CFFAF3-1D40-4AB6-B158-10E7DDC7FD3B}">
      <dsp:nvSpPr>
        <dsp:cNvPr id="0" name=""/>
        <dsp:cNvSpPr/>
      </dsp:nvSpPr>
      <dsp:spPr>
        <a:xfrm>
          <a:off x="2422874" y="1465641"/>
          <a:ext cx="800607" cy="6704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2422874" y="1465641"/>
        <a:ext cx="800607" cy="670416"/>
      </dsp:txXfrm>
    </dsp:sp>
    <dsp:sp modelId="{28E51508-E789-412B-8A6D-54086851EB98}">
      <dsp:nvSpPr>
        <dsp:cNvPr id="0" name=""/>
        <dsp:cNvSpPr/>
      </dsp:nvSpPr>
      <dsp:spPr>
        <a:xfrm>
          <a:off x="2098144" y="3393525"/>
          <a:ext cx="1450068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1" kern="1200" cap="none" spc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rPr>
            <a:t>Specific and original work on seals</a:t>
          </a:r>
          <a:endParaRPr lang="it-IT" sz="1200" b="1" i="1" kern="1200" cap="none" spc="0">
            <a:ln w="10541" cmpd="sng">
              <a:solidFill>
                <a:schemeClr val="accent1">
                  <a:shade val="88000"/>
                  <a:satMod val="110000"/>
                </a:schemeClr>
              </a:solidFill>
              <a:prstDash val="solid"/>
            </a:ln>
            <a:gradFill>
              <a:gsLst>
                <a:gs pos="0">
                  <a:schemeClr val="accent1">
                    <a:tint val="40000"/>
                    <a:satMod val="250000"/>
                  </a:schemeClr>
                </a:gs>
                <a:gs pos="9000">
                  <a:schemeClr val="accent1">
                    <a:tint val="52000"/>
                    <a:satMod val="300000"/>
                  </a:schemeClr>
                </a:gs>
                <a:gs pos="50000">
                  <a:schemeClr val="accent1">
                    <a:shade val="20000"/>
                    <a:satMod val="300000"/>
                  </a:schemeClr>
                </a:gs>
                <a:gs pos="79000">
                  <a:schemeClr val="accent1">
                    <a:tint val="52000"/>
                    <a:satMod val="300000"/>
                  </a:schemeClr>
                </a:gs>
                <a:gs pos="100000">
                  <a:schemeClr val="accent1">
                    <a:tint val="40000"/>
                    <a:satMod val="250000"/>
                  </a:schemeClr>
                </a:gs>
              </a:gsLst>
              <a:lin ang="5400000"/>
            </a:gradFill>
            <a:effectLst/>
          </a:endParaRPr>
        </a:p>
      </dsp:txBody>
      <dsp:txXfrm>
        <a:off x="2098144" y="3393525"/>
        <a:ext cx="1450068" cy="400303"/>
      </dsp:txXfrm>
    </dsp:sp>
    <dsp:sp modelId="{ED7D5724-3870-413B-AC90-C67026F6A654}">
      <dsp:nvSpPr>
        <dsp:cNvPr id="0" name=""/>
        <dsp:cNvSpPr/>
      </dsp:nvSpPr>
      <dsp:spPr>
        <a:xfrm>
          <a:off x="1613568" y="3961956"/>
          <a:ext cx="2419220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cap="none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SigiDoc</a:t>
          </a:r>
          <a:endParaRPr lang="it-IT" sz="2400" b="1" kern="1200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1613568" y="3961956"/>
        <a:ext cx="2419220" cy="400303"/>
      </dsp:txXfrm>
    </dsp:sp>
    <dsp:sp modelId="{3E6B21C1-0AAE-42D6-BDBC-390522D76323}">
      <dsp:nvSpPr>
        <dsp:cNvPr id="0" name=""/>
        <dsp:cNvSpPr/>
      </dsp:nvSpPr>
      <dsp:spPr>
        <a:xfrm>
          <a:off x="1036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1036" y="4530388"/>
        <a:ext cx="800607" cy="400303"/>
      </dsp:txXfrm>
    </dsp:sp>
    <dsp:sp modelId="{38BA6F51-5568-486A-82DE-AE170BA6CEA2}">
      <dsp:nvSpPr>
        <dsp:cNvPr id="0" name=""/>
        <dsp:cNvSpPr/>
      </dsp:nvSpPr>
      <dsp:spPr>
        <a:xfrm>
          <a:off x="969771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969771" y="4530388"/>
        <a:ext cx="800607" cy="400303"/>
      </dsp:txXfrm>
    </dsp:sp>
    <dsp:sp modelId="{0C56E52D-1A75-464D-8C55-D0A09E1821C6}">
      <dsp:nvSpPr>
        <dsp:cNvPr id="0" name=""/>
        <dsp:cNvSpPr/>
      </dsp:nvSpPr>
      <dsp:spPr>
        <a:xfrm>
          <a:off x="1938507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1938507" y="4530388"/>
        <a:ext cx="800607" cy="400303"/>
      </dsp:txXfrm>
    </dsp:sp>
    <dsp:sp modelId="{2A22BBDD-0633-4C33-9FF1-2FDEBFD56E6B}">
      <dsp:nvSpPr>
        <dsp:cNvPr id="0" name=""/>
        <dsp:cNvSpPr/>
      </dsp:nvSpPr>
      <dsp:spPr>
        <a:xfrm>
          <a:off x="2907242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2907242" y="4530388"/>
        <a:ext cx="800607" cy="400303"/>
      </dsp:txXfrm>
    </dsp:sp>
    <dsp:sp modelId="{D2A2987D-185D-4C64-BC36-FE93C5C32687}">
      <dsp:nvSpPr>
        <dsp:cNvPr id="0" name=""/>
        <dsp:cNvSpPr/>
      </dsp:nvSpPr>
      <dsp:spPr>
        <a:xfrm>
          <a:off x="3875977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3875977" y="4530388"/>
        <a:ext cx="800607" cy="400303"/>
      </dsp:txXfrm>
    </dsp:sp>
    <dsp:sp modelId="{CD4BE567-5794-4B93-AA76-74A8972B35C1}">
      <dsp:nvSpPr>
        <dsp:cNvPr id="0" name=""/>
        <dsp:cNvSpPr/>
      </dsp:nvSpPr>
      <dsp:spPr>
        <a:xfrm>
          <a:off x="4844713" y="4530388"/>
          <a:ext cx="800607" cy="4003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cap="none" spc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rPr>
            <a:t>SigiDoc corpus</a:t>
          </a:r>
          <a:endParaRPr lang="it-IT" sz="1300" b="1" kern="1200" cap="none" spc="0">
            <a:ln w="10541" cmpd="sng">
              <a:solidFill>
                <a:srgbClr val="7D7D7D">
                  <a:tint val="100000"/>
                  <a:shade val="100000"/>
                  <a:satMod val="110000"/>
                </a:srgbClr>
              </a:solidFill>
              <a:prstDash val="solid"/>
            </a:ln>
            <a:gradFill>
              <a:gsLst>
                <a:gs pos="0">
                  <a:srgbClr val="FFFFFF">
                    <a:tint val="40000"/>
                    <a:satMod val="250000"/>
                  </a:srgbClr>
                </a:gs>
                <a:gs pos="9000">
                  <a:srgbClr val="FFFFFF">
                    <a:tint val="52000"/>
                    <a:satMod val="300000"/>
                  </a:srgbClr>
                </a:gs>
                <a:gs pos="50000">
                  <a:srgbClr val="FFFFFF">
                    <a:shade val="20000"/>
                    <a:satMod val="300000"/>
                  </a:srgbClr>
                </a:gs>
                <a:gs pos="79000">
                  <a:srgbClr val="FFFFFF">
                    <a:tint val="52000"/>
                    <a:satMod val="300000"/>
                  </a:srgbClr>
                </a:gs>
                <a:gs pos="100000">
                  <a:srgbClr val="FFFFFF">
                    <a:tint val="40000"/>
                    <a:satMod val="250000"/>
                  </a:srgbClr>
                </a:gs>
              </a:gsLst>
              <a:lin ang="5400000"/>
            </a:gradFill>
            <a:effectLst/>
          </a:endParaRPr>
        </a:p>
      </dsp:txBody>
      <dsp:txXfrm>
        <a:off x="4844713" y="4530388"/>
        <a:ext cx="800607" cy="400303"/>
      </dsp:txXfrm>
    </dsp:sp>
    <dsp:sp modelId="{5BBCB26A-4C3F-4BF7-9B58-E95F918386EA}">
      <dsp:nvSpPr>
        <dsp:cNvPr id="0" name=""/>
        <dsp:cNvSpPr/>
      </dsp:nvSpPr>
      <dsp:spPr>
        <a:xfrm>
          <a:off x="1967280" y="5761782"/>
          <a:ext cx="1794858" cy="773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cap="all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Common search interface</a:t>
          </a:r>
          <a:endParaRPr lang="it-IT" sz="1600" b="1" kern="1200" cap="all" spc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1967280" y="5761782"/>
        <a:ext cx="1794858" cy="773863"/>
      </dsp:txXfrm>
    </dsp:sp>
    <dsp:sp modelId="{1954BA91-258F-4561-8F7D-435FA622C80E}">
      <dsp:nvSpPr>
        <dsp:cNvPr id="0" name=""/>
        <dsp:cNvSpPr/>
      </dsp:nvSpPr>
      <dsp:spPr>
        <a:xfrm>
          <a:off x="1938507" y="2304186"/>
          <a:ext cx="800607" cy="92121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1938507" y="2304186"/>
        <a:ext cx="800607" cy="921211"/>
      </dsp:txXfrm>
    </dsp:sp>
    <dsp:sp modelId="{76D98365-DA4B-4471-B7BD-E5DADFBC1187}">
      <dsp:nvSpPr>
        <dsp:cNvPr id="0" name=""/>
        <dsp:cNvSpPr/>
      </dsp:nvSpPr>
      <dsp:spPr>
        <a:xfrm>
          <a:off x="2912678" y="2485103"/>
          <a:ext cx="1608236" cy="57181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2912678" y="2485103"/>
        <a:ext cx="1608236" cy="571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14/06/2021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0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2264545110"/>
              </p:ext>
            </p:extLst>
          </p:nvPr>
        </p:nvGraphicFramePr>
        <p:xfrm>
          <a:off x="1259632" y="-28525"/>
          <a:ext cx="6840760" cy="676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nettore 2 3"/>
          <p:cNvCxnSpPr/>
          <p:nvPr/>
        </p:nvCxnSpPr>
        <p:spPr>
          <a:xfrm>
            <a:off x="1623864" y="4941168"/>
            <a:ext cx="251608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55776" y="4941168"/>
            <a:ext cx="158417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3635896" y="4941168"/>
            <a:ext cx="50405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4139952" y="4941168"/>
            <a:ext cx="43204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4139952" y="4941168"/>
            <a:ext cx="136815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139952" y="4941168"/>
            <a:ext cx="2376264" cy="6949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4253178398"/>
              </p:ext>
            </p:extLst>
          </p:nvPr>
        </p:nvGraphicFramePr>
        <p:xfrm>
          <a:off x="1259632" y="-28525"/>
          <a:ext cx="6840760" cy="676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nettore 2 3"/>
          <p:cNvCxnSpPr/>
          <p:nvPr/>
        </p:nvCxnSpPr>
        <p:spPr>
          <a:xfrm>
            <a:off x="1623864" y="4941168"/>
            <a:ext cx="251608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2555776" y="4941168"/>
            <a:ext cx="158417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3635896" y="4941168"/>
            <a:ext cx="50405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4139952" y="4941168"/>
            <a:ext cx="43204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4139952" y="4941168"/>
            <a:ext cx="136815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139952" y="4941168"/>
            <a:ext cx="2376264" cy="6949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</Words>
  <Application>Microsoft Office PowerPoint</Application>
  <PresentationFormat>Presentazione su schermo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12</cp:revision>
  <dcterms:created xsi:type="dcterms:W3CDTF">2021-06-13T17:34:34Z</dcterms:created>
  <dcterms:modified xsi:type="dcterms:W3CDTF">2021-06-14T15:55:47Z</dcterms:modified>
</cp:coreProperties>
</file>