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-702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16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2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777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6C82-F1AD-461C-BA86-083A314B65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6F8-4B55-445F-BF6B-FBCA56C2D2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resentationdeck.com/shop/?orderby=popularity&amp;refppt-log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essiotorricelli.altervista.org/" TargetMode="External"/><Relationship Id="rId4" Type="http://schemas.openxmlformats.org/officeDocument/2006/relationships/hyperlink" Target="mailto:Alessio9284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Progetto</a:t>
            </a:r>
            <a:r>
              <a:rPr lang="en-US" dirty="0" smtClean="0"/>
              <a:t> Web App: Chat Private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35646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CloudyChat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98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 </a:t>
            </a:r>
            <a:r>
              <a:rPr lang="en-US" dirty="0" err="1" smtClean="0"/>
              <a:t>utilizzato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Django</a:t>
            </a:r>
            <a:r>
              <a:rPr lang="en-US" dirty="0" smtClean="0"/>
              <a:t> (Framework Python)</a:t>
            </a:r>
          </a:p>
          <a:p>
            <a:r>
              <a:rPr lang="en-US" b="1" dirty="0" smtClean="0"/>
              <a:t>SQLite3</a:t>
            </a:r>
            <a:r>
              <a:rPr lang="en-US" dirty="0" smtClean="0"/>
              <a:t> (Database)</a:t>
            </a:r>
          </a:p>
          <a:p>
            <a:r>
              <a:rPr lang="en-US" b="1" dirty="0" err="1" smtClean="0"/>
              <a:t>Heroku</a:t>
            </a:r>
            <a:r>
              <a:rPr lang="en-US" dirty="0" smtClean="0"/>
              <a:t> (Web Hosting e </a:t>
            </a:r>
            <a:r>
              <a:rPr lang="en-US" dirty="0" err="1" smtClean="0"/>
              <a:t>altro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Lato</a:t>
            </a:r>
            <a:r>
              <a:rPr lang="en-US" dirty="0" smtClean="0"/>
              <a:t> Client:</a:t>
            </a:r>
          </a:p>
          <a:p>
            <a:pPr lvl="1"/>
            <a:r>
              <a:rPr lang="en-US" dirty="0" smtClean="0"/>
              <a:t>HTML, CSS, JS</a:t>
            </a:r>
          </a:p>
          <a:p>
            <a:pPr lvl="1"/>
            <a:r>
              <a:rPr lang="en-US" dirty="0" err="1" smtClean="0"/>
              <a:t>Richieste</a:t>
            </a:r>
            <a:r>
              <a:rPr lang="en-US" dirty="0" smtClean="0"/>
              <a:t> </a:t>
            </a:r>
            <a:r>
              <a:rPr lang="en-US" b="1" dirty="0" smtClean="0"/>
              <a:t>AJAX</a:t>
            </a:r>
          </a:p>
        </p:txBody>
      </p:sp>
    </p:spTree>
    <p:extLst>
      <p:ext uri="{BB962C8B-B14F-4D97-AF65-F5344CB8AC3E}">
        <p14:creationId xmlns="" xmlns:p14="http://schemas.microsoft.com/office/powerpoint/2010/main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9742"/>
            <a:ext cx="8229600" cy="20948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Heroku</a:t>
            </a:r>
            <a:r>
              <a:rPr lang="en-US" dirty="0" smtClean="0"/>
              <a:t> è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piattaforma</a:t>
            </a:r>
            <a:r>
              <a:rPr lang="en-US" dirty="0" smtClean="0"/>
              <a:t> per </a:t>
            </a:r>
            <a:r>
              <a:rPr lang="en-US" dirty="0" err="1" smtClean="0"/>
              <a:t>sviluppare</a:t>
            </a:r>
            <a:r>
              <a:rPr lang="en-US" dirty="0" smtClean="0"/>
              <a:t> web app con </a:t>
            </a:r>
            <a:r>
              <a:rPr lang="en-US" dirty="0" err="1" smtClean="0"/>
              <a:t>molteplici</a:t>
            </a:r>
            <a:r>
              <a:rPr lang="en-US" dirty="0" smtClean="0"/>
              <a:t> </a:t>
            </a:r>
            <a:r>
              <a:rPr lang="en-US" dirty="0" err="1" smtClean="0"/>
              <a:t>linguaggi</a:t>
            </a:r>
            <a:r>
              <a:rPr lang="en-US" dirty="0" smtClean="0"/>
              <a:t> (</a:t>
            </a:r>
            <a:r>
              <a:rPr lang="en-US" dirty="0" err="1" smtClean="0"/>
              <a:t>tra</a:t>
            </a:r>
            <a:r>
              <a:rPr lang="en-US" dirty="0" smtClean="0"/>
              <a:t> cui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PHP</a:t>
            </a:r>
            <a:r>
              <a:rPr lang="en-US" dirty="0" smtClean="0"/>
              <a:t>, </a:t>
            </a:r>
            <a:r>
              <a:rPr lang="en-US" b="1" dirty="0" smtClean="0"/>
              <a:t>Ruby</a:t>
            </a:r>
            <a:r>
              <a:rPr lang="en-US" dirty="0" smtClean="0"/>
              <a:t>, </a:t>
            </a:r>
            <a:r>
              <a:rPr lang="en-US" b="1" dirty="0" smtClean="0"/>
              <a:t>Python</a:t>
            </a:r>
            <a:r>
              <a:rPr lang="en-US" dirty="0" smtClean="0"/>
              <a:t> e </a:t>
            </a:r>
            <a:r>
              <a:rPr lang="en-US" b="1" dirty="0" smtClean="0"/>
              <a:t>GO</a:t>
            </a:r>
            <a:r>
              <a:rPr lang="en-US" dirty="0" smtClean="0"/>
              <a:t>) e ha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b="1" dirty="0" smtClean="0"/>
              <a:t>add-ons</a:t>
            </a:r>
            <a:r>
              <a:rPr lang="en-US" dirty="0" smtClean="0"/>
              <a:t> </a:t>
            </a:r>
            <a:r>
              <a:rPr lang="en-US" u="sng" dirty="0" err="1" smtClean="0"/>
              <a:t>che</a:t>
            </a:r>
            <a:r>
              <a:rPr lang="en-US" u="sng" dirty="0" smtClean="0"/>
              <a:t> </a:t>
            </a:r>
            <a:r>
              <a:rPr lang="en-US" u="sng" dirty="0" err="1" smtClean="0"/>
              <a:t>permettono</a:t>
            </a:r>
            <a:r>
              <a:rPr lang="en-US" u="sng" dirty="0" smtClean="0"/>
              <a:t> </a:t>
            </a:r>
            <a:r>
              <a:rPr lang="en-US" u="sng" dirty="0" err="1" smtClean="0"/>
              <a:t>di</a:t>
            </a:r>
            <a:r>
              <a:rPr lang="en-US" u="sng" dirty="0" smtClean="0"/>
              <a:t> </a:t>
            </a:r>
            <a:r>
              <a:rPr lang="en-US" u="sng" dirty="0" err="1" smtClean="0"/>
              <a:t>aggiungere</a:t>
            </a:r>
            <a:r>
              <a:rPr lang="en-US" u="sng" dirty="0" smtClean="0"/>
              <a:t> </a:t>
            </a:r>
            <a:r>
              <a:rPr lang="en-US" u="sng" dirty="0" err="1" smtClean="0"/>
              <a:t>funzionalità</a:t>
            </a:r>
            <a:r>
              <a:rPr lang="en-US" dirty="0" smtClean="0"/>
              <a:t> (ad </a:t>
            </a:r>
            <a:r>
              <a:rPr lang="en-US" dirty="0" err="1" smtClean="0"/>
              <a:t>esempio</a:t>
            </a:r>
            <a:r>
              <a:rPr lang="en-US" dirty="0" smtClean="0"/>
              <a:t> un Database </a:t>
            </a:r>
            <a:r>
              <a:rPr lang="en-US" dirty="0" err="1" smtClean="0"/>
              <a:t>esterno</a:t>
            </a:r>
            <a:r>
              <a:rPr lang="en-US" dirty="0" smtClean="0"/>
              <a:t>) e molto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Roberto\Desktop\heroku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627534"/>
            <a:ext cx="4294776" cy="1811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614"/>
            <a:ext cx="3203848" cy="172819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Il </a:t>
            </a:r>
            <a:r>
              <a:rPr lang="en-US" dirty="0" err="1" smtClean="0"/>
              <a:t>Sito</a:t>
            </a:r>
            <a:r>
              <a:rPr lang="en-US" dirty="0" smtClean="0"/>
              <a:t> Web è </a:t>
            </a:r>
            <a:r>
              <a:rPr lang="en-US" dirty="0" err="1" smtClean="0"/>
              <a:t>visitabile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 </a:t>
            </a:r>
            <a:r>
              <a:rPr lang="en-US" sz="3600" b="1" dirty="0" smtClean="0"/>
              <a:t>cloudychat.herokuapp.com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Ed  è </a:t>
            </a:r>
            <a:r>
              <a:rPr lang="en-US" dirty="0" err="1" smtClean="0"/>
              <a:t>interamente</a:t>
            </a:r>
            <a:r>
              <a:rPr lang="en-US" dirty="0" smtClean="0"/>
              <a:t> </a:t>
            </a:r>
            <a:r>
              <a:rPr lang="en-US" dirty="0" err="1" smtClean="0"/>
              <a:t>realizzato</a:t>
            </a:r>
            <a:r>
              <a:rPr lang="en-US" dirty="0" smtClean="0"/>
              <a:t> in lingua </a:t>
            </a:r>
            <a:r>
              <a:rPr lang="en-US" dirty="0" err="1" smtClean="0"/>
              <a:t>inglese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comprensibile</a:t>
            </a:r>
            <a:r>
              <a:rPr lang="en-US" dirty="0" smtClean="0"/>
              <a:t> </a:t>
            </a:r>
            <a:r>
              <a:rPr lang="en-US" dirty="0" err="1" smtClean="0"/>
              <a:t>globalmente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4" name="Picture 6" descr="C:\Users\Robert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71550"/>
            <a:ext cx="2808312" cy="387024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03648" y="4371950"/>
            <a:ext cx="172819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pagina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registrazione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reccia angolare in su 13"/>
          <p:cNvSpPr/>
          <p:nvPr/>
        </p:nvSpPr>
        <p:spPr>
          <a:xfrm>
            <a:off x="3131840" y="4587974"/>
            <a:ext cx="1872208" cy="21602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68144" y="1635646"/>
            <a:ext cx="2808312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essersi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loggati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verrà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accolti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schermata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degli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momento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CloudyChat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potrà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scrivere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ognuno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premendo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nickname.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4011910"/>
            <a:ext cx="8229600" cy="36004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This template is sponsored by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99942"/>
            <a:ext cx="1134318" cy="403312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4659982"/>
            <a:ext cx="8229600" cy="3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200" dirty="0">
                <a:latin typeface="+mj-lt"/>
              </a:rPr>
              <a:t>Professionally designed PowerPoint </a:t>
            </a:r>
            <a:r>
              <a:rPr lang="en-US" sz="1200" dirty="0" smtClean="0">
                <a:latin typeface="+mj-lt"/>
              </a:rPr>
              <a:t>templates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05958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Presentazione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Alessio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Torricelli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7624" y="1923678"/>
            <a:ext cx="67070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Email :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Alessio92845@gmail.com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Sito</a:t>
            </a:r>
            <a:r>
              <a: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Web: </a:t>
            </a:r>
            <a:r>
              <a:rPr lang="en-US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alessiotorricelli.altervista.org</a:t>
            </a:r>
            <a:endParaRPr lang="en-US" sz="1200" b="1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51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69</Template>
  <TotalTime>78</TotalTime>
  <Words>163</Words>
  <Application>Microsoft Office PowerPoint</Application>
  <PresentationFormat>Presentazione su schermo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69</vt:lpstr>
      <vt:lpstr>Progetto Web App: Chat Private</vt:lpstr>
      <vt:lpstr>Ho utilizzato:</vt:lpstr>
      <vt:lpstr>Diapositiva 3</vt:lpstr>
      <vt:lpstr>Diapositiva 4</vt:lpstr>
      <vt:lpstr>Diapositiva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Web App: Chat Private</dc:title>
  <dc:creator>Roberto</dc:creator>
  <cp:lastModifiedBy>Roberto</cp:lastModifiedBy>
  <cp:revision>11</cp:revision>
  <dcterms:created xsi:type="dcterms:W3CDTF">2019-03-18T09:40:49Z</dcterms:created>
  <dcterms:modified xsi:type="dcterms:W3CDTF">2019-03-18T11:04:49Z</dcterms:modified>
</cp:coreProperties>
</file>