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0" r:id="rId5"/>
    <p:sldId id="258" r:id="rId6"/>
    <p:sldId id="271" r:id="rId7"/>
    <p:sldId id="259" r:id="rId8"/>
    <p:sldId id="260" r:id="rId9"/>
    <p:sldId id="261" r:id="rId10"/>
    <p:sldId id="264" r:id="rId11"/>
    <p:sldId id="265" r:id="rId12"/>
    <p:sldId id="272" r:id="rId13"/>
    <p:sldId id="267" r:id="rId14"/>
    <p:sldId id="266" r:id="rId15"/>
    <p:sldId id="268"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inialessio@gmail.com" initials="c" lastIdx="1" clrIdx="0">
    <p:extLst>
      <p:ext uri="{19B8F6BF-5375-455C-9EA6-DF929625EA0E}">
        <p15:presenceInfo xmlns:p15="http://schemas.microsoft.com/office/powerpoint/2012/main" userId="16b2289e9c3485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18D13-9F44-4AB1-8832-D089D5D1825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D9BC7DE-DF9C-44F3-95E8-59F3D434A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2E48EEB-D93B-44EA-B25A-12D6980939FA}"/>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604F462C-AEBF-4947-974C-330AB8AD85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2331B2-09CD-480F-8C84-D3469835F3D5}"/>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6898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95621F-FB2C-49D5-A938-9D803BFF41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42EE41-7DB5-477A-BD23-98D6101618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ADA1F8-C429-4E0D-80A5-010C6741E938}"/>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ADADC916-F70A-45B9-88C1-EADE746C32B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26EB1-D1D3-41FB-B990-B3A67AFFC24C}"/>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84263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4FA55A-5FB1-4E42-9CE3-EF74E0CF5E8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E08355-3521-4B01-ABF6-6C29FF9B510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A32BB55-5263-4E06-A10B-18EDABB75622}"/>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D56B9269-A818-403F-94E9-78B5DC9AC2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3A0B1F-2D8A-4D95-9461-B94A730C7271}"/>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46892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45A446-BB64-4334-9C91-41B0E2358EA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9708AB7-4476-4CC3-9DDA-394997C336E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BDAE87-7803-497C-B9BB-BB0EA0DCD1DE}"/>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BCF0D1FF-483A-4C25-951C-52CB0C64B1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D12213-B6F2-4A55-A478-2D35F4C406EA}"/>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83456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F889A-D8CA-4243-B533-3FE0702917C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445ACE6-8CCF-49AE-ACA0-A2E2DF07D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19204B9-0CEA-4157-B7B8-924CB1ECD8D4}"/>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42C5B71A-2D29-4521-8154-A281E59F1A5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C54331-E6F0-4936-B93B-C3D8DF67BA5B}"/>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41568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EB4B6B-418D-485E-9706-8B4133AA96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8C6BCA-C8ED-48DC-A969-5483D927EF2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35E4C1A-60FD-458F-9624-EA1BB1DF4CE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3D08583-D640-46E8-A39C-A8F0A7291AC2}"/>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6" name="Segnaposto piè di pagina 5">
            <a:extLst>
              <a:ext uri="{FF2B5EF4-FFF2-40B4-BE49-F238E27FC236}">
                <a16:creationId xmlns:a16="http://schemas.microsoft.com/office/drawing/2014/main" id="{AF524EB5-8B4C-402B-9CD2-A218CF3645B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F17B5E0-4544-445C-B5E3-9E8DE944A326}"/>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147979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E44CC2-1F24-4262-A03F-A153E070694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A9A05F7-CA45-4628-AE2B-759D98F05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F4D5AC3-C0AA-49A8-896C-1FB5AFA97CD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A1380E6-02D3-4F89-A81E-A61305D90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95AC688-9618-4711-AD1F-F2782F1D431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6246F2-0C9C-4C40-B281-154FC3D7D001}"/>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8" name="Segnaposto piè di pagina 7">
            <a:extLst>
              <a:ext uri="{FF2B5EF4-FFF2-40B4-BE49-F238E27FC236}">
                <a16:creationId xmlns:a16="http://schemas.microsoft.com/office/drawing/2014/main" id="{DD111C3D-37F1-4FA1-B19A-1A558DB704C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8161F9A-2101-4C21-9F2D-772C8C672823}"/>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2309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E6983-1CED-4C09-813F-52CA60F5BB6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A711BC5-03A7-49B2-8B63-E88A5356A4FF}"/>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4" name="Segnaposto piè di pagina 3">
            <a:extLst>
              <a:ext uri="{FF2B5EF4-FFF2-40B4-BE49-F238E27FC236}">
                <a16:creationId xmlns:a16="http://schemas.microsoft.com/office/drawing/2014/main" id="{836583C1-4FA2-493D-886A-A75FC0724EF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45346B6-0C32-4DE1-B9CA-25D5241A535E}"/>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325747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B0472CA-0C12-41CD-B4C3-EA90D4A918E6}"/>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3" name="Segnaposto piè di pagina 2">
            <a:extLst>
              <a:ext uri="{FF2B5EF4-FFF2-40B4-BE49-F238E27FC236}">
                <a16:creationId xmlns:a16="http://schemas.microsoft.com/office/drawing/2014/main" id="{DAB22328-EC3F-42BA-9A60-42FCACD4697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F6CB920-BF00-4FB3-B27D-1119DBF2B1EF}"/>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103407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4A27A-183B-4232-8E77-C149C862532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A518EA-7284-4554-85CE-D426A0B56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8BD4E5F-499E-4B32-9CAE-7465F3C8C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A21E9B4-4AA6-46BA-94C1-EFDACB4F620E}"/>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6" name="Segnaposto piè di pagina 5">
            <a:extLst>
              <a:ext uri="{FF2B5EF4-FFF2-40B4-BE49-F238E27FC236}">
                <a16:creationId xmlns:a16="http://schemas.microsoft.com/office/drawing/2014/main" id="{247B39A4-5ACC-487A-BECA-11C07180DC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614BAB9-B1D7-4B50-80C6-F3D568B6B30C}"/>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207224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72D4E2-A202-4786-B33C-03BF95E7BE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C15481-56CA-4ACB-9B65-D7D549583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8A42982-1340-4B5A-807C-2999C7301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6365E3A-28B3-4BA1-83BB-83E313A05473}"/>
              </a:ext>
            </a:extLst>
          </p:cNvPr>
          <p:cNvSpPr>
            <a:spLocks noGrp="1"/>
          </p:cNvSpPr>
          <p:nvPr>
            <p:ph type="dt" sz="half" idx="10"/>
          </p:nvPr>
        </p:nvSpPr>
        <p:spPr/>
        <p:txBody>
          <a:bodyPr/>
          <a:lstStyle/>
          <a:p>
            <a:fld id="{89F4A0AF-4514-405B-886A-B387AFC224C7}" type="datetimeFigureOut">
              <a:rPr lang="it-IT" smtClean="0"/>
              <a:t>27/03/2021</a:t>
            </a:fld>
            <a:endParaRPr lang="it-IT"/>
          </a:p>
        </p:txBody>
      </p:sp>
      <p:sp>
        <p:nvSpPr>
          <p:cNvPr id="6" name="Segnaposto piè di pagina 5">
            <a:extLst>
              <a:ext uri="{FF2B5EF4-FFF2-40B4-BE49-F238E27FC236}">
                <a16:creationId xmlns:a16="http://schemas.microsoft.com/office/drawing/2014/main" id="{A2F516CB-293D-4464-9ABB-6FD4F401A95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24621DC-CF94-484C-AA1A-18695F0578A9}"/>
              </a:ext>
            </a:extLst>
          </p:cNvPr>
          <p:cNvSpPr>
            <a:spLocks noGrp="1"/>
          </p:cNvSpPr>
          <p:nvPr>
            <p:ph type="sldNum" sz="quarter" idx="12"/>
          </p:nvPr>
        </p:nvSpPr>
        <p:spPr/>
        <p:txBody>
          <a:bodyPr/>
          <a:lstStyle/>
          <a:p>
            <a:fld id="{98DDB3B6-8BF3-40D0-B66F-41D910813AE4}" type="slidenum">
              <a:rPr lang="it-IT" smtClean="0"/>
              <a:t>‹N›</a:t>
            </a:fld>
            <a:endParaRPr lang="it-IT"/>
          </a:p>
        </p:txBody>
      </p:sp>
    </p:spTree>
    <p:extLst>
      <p:ext uri="{BB962C8B-B14F-4D97-AF65-F5344CB8AC3E}">
        <p14:creationId xmlns:p14="http://schemas.microsoft.com/office/powerpoint/2010/main" val="188700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63D9209-A7A8-4E7D-90AE-957BA469A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93E9FA-06F8-4BB7-8914-5D2108579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7504A2-3905-4713-86F1-4DD86D3A1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4A0AF-4514-405B-886A-B387AFC224C7}" type="datetimeFigureOut">
              <a:rPr lang="it-IT" smtClean="0"/>
              <a:t>27/03/2021</a:t>
            </a:fld>
            <a:endParaRPr lang="it-IT"/>
          </a:p>
        </p:txBody>
      </p:sp>
      <p:sp>
        <p:nvSpPr>
          <p:cNvPr id="5" name="Segnaposto piè di pagina 4">
            <a:extLst>
              <a:ext uri="{FF2B5EF4-FFF2-40B4-BE49-F238E27FC236}">
                <a16:creationId xmlns:a16="http://schemas.microsoft.com/office/drawing/2014/main" id="{4EE51B38-7C0C-4BDC-9220-FA77A39BB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35AE268-D295-4078-BF03-441637975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DB3B6-8BF3-40D0-B66F-41D910813AE4}" type="slidenum">
              <a:rPr lang="it-IT" smtClean="0"/>
              <a:t>‹N›</a:t>
            </a:fld>
            <a:endParaRPr lang="it-IT"/>
          </a:p>
        </p:txBody>
      </p:sp>
    </p:spTree>
    <p:extLst>
      <p:ext uri="{BB962C8B-B14F-4D97-AF65-F5344CB8AC3E}">
        <p14:creationId xmlns:p14="http://schemas.microsoft.com/office/powerpoint/2010/main" val="405877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E6A2295-37BB-4D02-8AB3-17E549A37A8C}"/>
              </a:ext>
            </a:extLst>
          </p:cNvPr>
          <p:cNvSpPr>
            <a:spLocks noGrp="1"/>
          </p:cNvSpPr>
          <p:nvPr>
            <p:ph type="ctrTitle"/>
          </p:nvPr>
        </p:nvSpPr>
        <p:spPr>
          <a:xfrm>
            <a:off x="1293026" y="713195"/>
            <a:ext cx="9605948" cy="2318665"/>
          </a:xfrm>
        </p:spPr>
        <p:txBody>
          <a:bodyPr>
            <a:normAutofit/>
          </a:bodyPr>
          <a:lstStyle/>
          <a:p>
            <a:r>
              <a:rPr lang="it-IT" sz="5400">
                <a:solidFill>
                  <a:srgbClr val="FFFFFF"/>
                </a:solidFill>
              </a:rPr>
              <a:t>MHW1</a:t>
            </a:r>
          </a:p>
        </p:txBody>
      </p:sp>
      <p:sp>
        <p:nvSpPr>
          <p:cNvPr id="3" name="Sottotitolo 2">
            <a:extLst>
              <a:ext uri="{FF2B5EF4-FFF2-40B4-BE49-F238E27FC236}">
                <a16:creationId xmlns:a16="http://schemas.microsoft.com/office/drawing/2014/main" id="{4871ED34-7FBD-4BAC-9DE5-E231BC1F20D2}"/>
              </a:ext>
            </a:extLst>
          </p:cNvPr>
          <p:cNvSpPr>
            <a:spLocks noGrp="1"/>
          </p:cNvSpPr>
          <p:nvPr>
            <p:ph type="subTitle" idx="1"/>
          </p:nvPr>
        </p:nvSpPr>
        <p:spPr>
          <a:xfrm>
            <a:off x="1627240" y="3031860"/>
            <a:ext cx="8937522" cy="1059373"/>
          </a:xfrm>
        </p:spPr>
        <p:txBody>
          <a:bodyPr>
            <a:normAutofit/>
          </a:bodyPr>
          <a:lstStyle/>
          <a:p>
            <a:r>
              <a:rPr lang="it-IT">
                <a:solidFill>
                  <a:srgbClr val="FFFFFF"/>
                </a:solidFill>
              </a:rPr>
              <a:t>Alessio Calini (O46001993)</a:t>
            </a:r>
          </a:p>
          <a:p>
            <a:r>
              <a:rPr lang="it-IT">
                <a:solidFill>
                  <a:srgbClr val="FFFFFF"/>
                </a:solidFill>
              </a:rPr>
              <a:t>a.a 2020/2021</a:t>
            </a:r>
          </a:p>
        </p:txBody>
      </p:sp>
    </p:spTree>
    <p:extLst>
      <p:ext uri="{BB962C8B-B14F-4D97-AF65-F5344CB8AC3E}">
        <p14:creationId xmlns:p14="http://schemas.microsoft.com/office/powerpoint/2010/main" val="40378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3E0D746-BB80-4469-A3EB-44A787370D04}"/>
              </a:ext>
            </a:extLst>
          </p:cNvPr>
          <p:cNvSpPr txBox="1"/>
          <p:nvPr/>
        </p:nvSpPr>
        <p:spPr>
          <a:xfrm>
            <a:off x="590843" y="126609"/>
            <a:ext cx="4839286" cy="1015663"/>
          </a:xfrm>
          <a:prstGeom prst="rect">
            <a:avLst/>
          </a:prstGeom>
          <a:noFill/>
        </p:spPr>
        <p:txBody>
          <a:bodyPr wrap="square" rtlCol="0">
            <a:spAutoFit/>
          </a:bodyPr>
          <a:lstStyle/>
          <a:p>
            <a:r>
              <a:rPr lang="it-IT" sz="6000" dirty="0"/>
              <a:t>div id=‘</a:t>
            </a:r>
            <a:r>
              <a:rPr lang="it-IT" sz="6000" dirty="0" err="1"/>
              <a:t>main</a:t>
            </a:r>
            <a:r>
              <a:rPr lang="it-IT" sz="6000" dirty="0"/>
              <a:t>’</a:t>
            </a:r>
          </a:p>
        </p:txBody>
      </p:sp>
      <p:grpSp>
        <p:nvGrpSpPr>
          <p:cNvPr id="3" name="Gruppo 2">
            <a:extLst>
              <a:ext uri="{FF2B5EF4-FFF2-40B4-BE49-F238E27FC236}">
                <a16:creationId xmlns:a16="http://schemas.microsoft.com/office/drawing/2014/main" id="{8BA2F623-7CAA-4617-8707-74DA66CEC0D6}"/>
              </a:ext>
            </a:extLst>
          </p:cNvPr>
          <p:cNvGrpSpPr/>
          <p:nvPr/>
        </p:nvGrpSpPr>
        <p:grpSpPr>
          <a:xfrm>
            <a:off x="365760" y="1252025"/>
            <a:ext cx="12027877" cy="2810538"/>
            <a:chOff x="0" y="1951375"/>
            <a:chExt cx="12838630" cy="2955249"/>
          </a:xfrm>
        </p:grpSpPr>
        <p:pic>
          <p:nvPicPr>
            <p:cNvPr id="6" name="Immagine 5" descr="Immagine che contiene testo&#10;&#10;Descrizione generata automaticamente">
              <a:extLst>
                <a:ext uri="{FF2B5EF4-FFF2-40B4-BE49-F238E27FC236}">
                  <a16:creationId xmlns:a16="http://schemas.microsoft.com/office/drawing/2014/main" id="{8AB1E554-25BE-4DF7-ADEE-49C2DD825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375"/>
              <a:ext cx="12192000" cy="2955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Parentesi graffa aperta 22">
              <a:extLst>
                <a:ext uri="{FF2B5EF4-FFF2-40B4-BE49-F238E27FC236}">
                  <a16:creationId xmlns:a16="http://schemas.microsoft.com/office/drawing/2014/main" id="{E8AD562B-6F53-4AFA-B1AB-BA2045F6CF79}"/>
                </a:ext>
              </a:extLst>
            </p:cNvPr>
            <p:cNvSpPr/>
            <p:nvPr/>
          </p:nvSpPr>
          <p:spPr>
            <a:xfrm>
              <a:off x="3671668" y="2827606"/>
              <a:ext cx="309489" cy="337625"/>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24" name="Immagine 23">
              <a:extLst>
                <a:ext uri="{FF2B5EF4-FFF2-40B4-BE49-F238E27FC236}">
                  <a16:creationId xmlns:a16="http://schemas.microsoft.com/office/drawing/2014/main" id="{4D7B908B-ED56-404D-8B0D-0BB219A79B21}"/>
                </a:ext>
              </a:extLst>
            </p:cNvPr>
            <p:cNvPicPr>
              <a:picLocks noChangeAspect="1"/>
            </p:cNvPicPr>
            <p:nvPr/>
          </p:nvPicPr>
          <p:blipFill>
            <a:blip r:embed="rId3"/>
            <a:stretch>
              <a:fillRect/>
            </a:stretch>
          </p:blipFill>
          <p:spPr>
            <a:xfrm rot="10800000">
              <a:off x="6322942" y="3165230"/>
              <a:ext cx="390178" cy="436098"/>
            </a:xfrm>
            <a:prstGeom prst="rect">
              <a:avLst/>
            </a:prstGeom>
          </p:spPr>
        </p:pic>
        <p:sp>
          <p:nvSpPr>
            <p:cNvPr id="25" name="Parentesi graffa aperta 24">
              <a:extLst>
                <a:ext uri="{FF2B5EF4-FFF2-40B4-BE49-F238E27FC236}">
                  <a16:creationId xmlns:a16="http://schemas.microsoft.com/office/drawing/2014/main" id="{B69DDC3A-65FF-4608-84B3-8E1A1604383F}"/>
                </a:ext>
              </a:extLst>
            </p:cNvPr>
            <p:cNvSpPr/>
            <p:nvPr/>
          </p:nvSpPr>
          <p:spPr>
            <a:xfrm rot="16200000">
              <a:off x="11588707" y="2825704"/>
              <a:ext cx="390178" cy="81641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26" name="Immagine 25">
              <a:extLst>
                <a:ext uri="{FF2B5EF4-FFF2-40B4-BE49-F238E27FC236}">
                  <a16:creationId xmlns:a16="http://schemas.microsoft.com/office/drawing/2014/main" id="{36EF9996-A1F7-49B7-AAC6-190453386F5A}"/>
                </a:ext>
              </a:extLst>
            </p:cNvPr>
            <p:cNvPicPr>
              <a:picLocks noChangeAspect="1"/>
            </p:cNvPicPr>
            <p:nvPr/>
          </p:nvPicPr>
          <p:blipFill>
            <a:blip r:embed="rId4"/>
            <a:stretch>
              <a:fillRect/>
            </a:stretch>
          </p:blipFill>
          <p:spPr>
            <a:xfrm>
              <a:off x="8838" y="2996418"/>
              <a:ext cx="835224" cy="469433"/>
            </a:xfrm>
            <a:prstGeom prst="rect">
              <a:avLst/>
            </a:prstGeom>
          </p:spPr>
        </p:pic>
        <p:pic>
          <p:nvPicPr>
            <p:cNvPr id="27" name="Immagine 26">
              <a:extLst>
                <a:ext uri="{FF2B5EF4-FFF2-40B4-BE49-F238E27FC236}">
                  <a16:creationId xmlns:a16="http://schemas.microsoft.com/office/drawing/2014/main" id="{546D67B9-5675-4B5B-B6D5-4A913DB03A01}"/>
                </a:ext>
              </a:extLst>
            </p:cNvPr>
            <p:cNvPicPr>
              <a:picLocks noChangeAspect="1"/>
            </p:cNvPicPr>
            <p:nvPr/>
          </p:nvPicPr>
          <p:blipFill>
            <a:blip r:embed="rId4"/>
            <a:stretch>
              <a:fillRect/>
            </a:stretch>
          </p:blipFill>
          <p:spPr>
            <a:xfrm rot="5400000">
              <a:off x="6689621" y="2256444"/>
              <a:ext cx="744719" cy="506437"/>
            </a:xfrm>
            <a:prstGeom prst="rect">
              <a:avLst/>
            </a:prstGeom>
          </p:spPr>
        </p:pic>
        <p:sp>
          <p:nvSpPr>
            <p:cNvPr id="28" name="CasellaDiTesto 27">
              <a:extLst>
                <a:ext uri="{FF2B5EF4-FFF2-40B4-BE49-F238E27FC236}">
                  <a16:creationId xmlns:a16="http://schemas.microsoft.com/office/drawing/2014/main" id="{41374D0A-C272-47B7-8E7B-BDDDCDA4DB5B}"/>
                </a:ext>
              </a:extLst>
            </p:cNvPr>
            <p:cNvSpPr txBox="1"/>
            <p:nvPr/>
          </p:nvSpPr>
          <p:spPr>
            <a:xfrm>
              <a:off x="11375590" y="3428999"/>
              <a:ext cx="1463040" cy="369332"/>
            </a:xfrm>
            <a:prstGeom prst="rect">
              <a:avLst/>
            </a:prstGeom>
            <a:noFill/>
          </p:spPr>
          <p:txBody>
            <a:bodyPr wrap="square" rtlCol="0">
              <a:spAutoFit/>
            </a:bodyPr>
            <a:lstStyle/>
            <a:p>
              <a:r>
                <a:rPr lang="it-IT" dirty="0"/>
                <a:t>100px</a:t>
              </a:r>
            </a:p>
          </p:txBody>
        </p:sp>
        <p:pic>
          <p:nvPicPr>
            <p:cNvPr id="29" name="Immagine 28">
              <a:extLst>
                <a:ext uri="{FF2B5EF4-FFF2-40B4-BE49-F238E27FC236}">
                  <a16:creationId xmlns:a16="http://schemas.microsoft.com/office/drawing/2014/main" id="{5FC51DA5-1A9B-4797-8D54-390C219F3C52}"/>
                </a:ext>
              </a:extLst>
            </p:cNvPr>
            <p:cNvPicPr>
              <a:picLocks noChangeAspect="1"/>
            </p:cNvPicPr>
            <p:nvPr/>
          </p:nvPicPr>
          <p:blipFill>
            <a:blip r:embed="rId5"/>
            <a:stretch>
              <a:fillRect/>
            </a:stretch>
          </p:blipFill>
          <p:spPr>
            <a:xfrm>
              <a:off x="8838" y="3428999"/>
              <a:ext cx="1511939" cy="493819"/>
            </a:xfrm>
            <a:prstGeom prst="rect">
              <a:avLst/>
            </a:prstGeom>
          </p:spPr>
        </p:pic>
        <p:pic>
          <p:nvPicPr>
            <p:cNvPr id="30" name="Immagine 29">
              <a:extLst>
                <a:ext uri="{FF2B5EF4-FFF2-40B4-BE49-F238E27FC236}">
                  <a16:creationId xmlns:a16="http://schemas.microsoft.com/office/drawing/2014/main" id="{28A36627-4B72-4961-9A1B-90BCA93CA5D8}"/>
                </a:ext>
              </a:extLst>
            </p:cNvPr>
            <p:cNvPicPr>
              <a:picLocks noChangeAspect="1"/>
            </p:cNvPicPr>
            <p:nvPr/>
          </p:nvPicPr>
          <p:blipFill>
            <a:blip r:embed="rId5"/>
            <a:stretch>
              <a:fillRect/>
            </a:stretch>
          </p:blipFill>
          <p:spPr>
            <a:xfrm>
              <a:off x="5957150" y="2311393"/>
              <a:ext cx="1511939" cy="493819"/>
            </a:xfrm>
            <a:prstGeom prst="rect">
              <a:avLst/>
            </a:prstGeom>
          </p:spPr>
        </p:pic>
        <p:sp>
          <p:nvSpPr>
            <p:cNvPr id="31" name="CasellaDiTesto 30">
              <a:extLst>
                <a:ext uri="{FF2B5EF4-FFF2-40B4-BE49-F238E27FC236}">
                  <a16:creationId xmlns:a16="http://schemas.microsoft.com/office/drawing/2014/main" id="{FA6B83DB-2662-4249-B8FD-82FFD5996F56}"/>
                </a:ext>
              </a:extLst>
            </p:cNvPr>
            <p:cNvSpPr txBox="1"/>
            <p:nvPr/>
          </p:nvSpPr>
          <p:spPr>
            <a:xfrm>
              <a:off x="2968283" y="2831850"/>
              <a:ext cx="942535" cy="365760"/>
            </a:xfrm>
            <a:prstGeom prst="rect">
              <a:avLst/>
            </a:prstGeom>
            <a:noFill/>
          </p:spPr>
          <p:txBody>
            <a:bodyPr wrap="square" rtlCol="0">
              <a:spAutoFit/>
            </a:bodyPr>
            <a:lstStyle/>
            <a:p>
              <a:r>
                <a:rPr lang="it-IT" dirty="0"/>
                <a:t>77px</a:t>
              </a:r>
            </a:p>
          </p:txBody>
        </p:sp>
        <p:sp>
          <p:nvSpPr>
            <p:cNvPr id="32" name="CasellaDiTesto 31">
              <a:extLst>
                <a:ext uri="{FF2B5EF4-FFF2-40B4-BE49-F238E27FC236}">
                  <a16:creationId xmlns:a16="http://schemas.microsoft.com/office/drawing/2014/main" id="{A64241BE-1C50-4DD9-BFA7-4A4568C7BF41}"/>
                </a:ext>
              </a:extLst>
            </p:cNvPr>
            <p:cNvSpPr txBox="1"/>
            <p:nvPr/>
          </p:nvSpPr>
          <p:spPr>
            <a:xfrm>
              <a:off x="6761945" y="3194399"/>
              <a:ext cx="1414288" cy="369332"/>
            </a:xfrm>
            <a:prstGeom prst="rect">
              <a:avLst/>
            </a:prstGeom>
            <a:noFill/>
          </p:spPr>
          <p:txBody>
            <a:bodyPr wrap="square" rtlCol="0">
              <a:spAutoFit/>
            </a:bodyPr>
            <a:lstStyle/>
            <a:p>
              <a:r>
                <a:rPr lang="it-IT" dirty="0"/>
                <a:t>46,48px</a:t>
              </a:r>
            </a:p>
          </p:txBody>
        </p:sp>
      </p:grpSp>
      <p:pic>
        <p:nvPicPr>
          <p:cNvPr id="5" name="Immagine 4" descr="Immagine che contiene testo&#10;&#10;Descrizione generata automaticamente">
            <a:extLst>
              <a:ext uri="{FF2B5EF4-FFF2-40B4-BE49-F238E27FC236}">
                <a16:creationId xmlns:a16="http://schemas.microsoft.com/office/drawing/2014/main" id="{F93746D2-DF73-4EAF-9AF1-A56724E641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5668" y="3429000"/>
            <a:ext cx="3264392" cy="2869705"/>
          </a:xfrm>
          <a:prstGeom prst="rect">
            <a:avLst/>
          </a:prstGeom>
        </p:spPr>
      </p:pic>
      <p:sp>
        <p:nvSpPr>
          <p:cNvPr id="7" name="CasellaDiTesto 6">
            <a:extLst>
              <a:ext uri="{FF2B5EF4-FFF2-40B4-BE49-F238E27FC236}">
                <a16:creationId xmlns:a16="http://schemas.microsoft.com/office/drawing/2014/main" id="{D69298FA-62F4-403A-AE3A-3F81D9CFCC4C}"/>
              </a:ext>
            </a:extLst>
          </p:cNvPr>
          <p:cNvSpPr txBox="1"/>
          <p:nvPr/>
        </p:nvSpPr>
        <p:spPr>
          <a:xfrm>
            <a:off x="9238482" y="6314608"/>
            <a:ext cx="2469830" cy="369332"/>
          </a:xfrm>
          <a:prstGeom prst="rect">
            <a:avLst/>
          </a:prstGeom>
          <a:noFill/>
        </p:spPr>
        <p:txBody>
          <a:bodyPr wrap="square" rtlCol="0">
            <a:spAutoFit/>
          </a:bodyPr>
          <a:lstStyle/>
          <a:p>
            <a:r>
              <a:rPr lang="it-IT" dirty="0">
                <a:solidFill>
                  <a:srgbClr val="FF0000"/>
                </a:solidFill>
              </a:rPr>
              <a:t>CSS</a:t>
            </a:r>
          </a:p>
        </p:txBody>
      </p:sp>
      <p:pic>
        <p:nvPicPr>
          <p:cNvPr id="9" name="Immagine 8">
            <a:extLst>
              <a:ext uri="{FF2B5EF4-FFF2-40B4-BE49-F238E27FC236}">
                <a16:creationId xmlns:a16="http://schemas.microsoft.com/office/drawing/2014/main" id="{48A58CB3-22B0-4CB6-B08C-9756C24055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254" y="4481631"/>
            <a:ext cx="7222926" cy="828512"/>
          </a:xfrm>
          <a:prstGeom prst="rect">
            <a:avLst/>
          </a:prstGeom>
        </p:spPr>
      </p:pic>
      <p:sp>
        <p:nvSpPr>
          <p:cNvPr id="10" name="CasellaDiTesto 9">
            <a:extLst>
              <a:ext uri="{FF2B5EF4-FFF2-40B4-BE49-F238E27FC236}">
                <a16:creationId xmlns:a16="http://schemas.microsoft.com/office/drawing/2014/main" id="{C06B57B9-51B1-45E5-B59E-17CD97A794C7}"/>
              </a:ext>
            </a:extLst>
          </p:cNvPr>
          <p:cNvSpPr txBox="1"/>
          <p:nvPr/>
        </p:nvSpPr>
        <p:spPr>
          <a:xfrm>
            <a:off x="3058685" y="5368350"/>
            <a:ext cx="3040284" cy="369332"/>
          </a:xfrm>
          <a:prstGeom prst="rect">
            <a:avLst/>
          </a:prstGeom>
          <a:noFill/>
        </p:spPr>
        <p:txBody>
          <a:bodyPr wrap="square" rtlCol="0">
            <a:spAutoFit/>
          </a:bodyPr>
          <a:lstStyle/>
          <a:p>
            <a:r>
              <a:rPr lang="it-IT" dirty="0">
                <a:solidFill>
                  <a:srgbClr val="FF0000"/>
                </a:solidFill>
              </a:rPr>
              <a:t>HTML</a:t>
            </a:r>
          </a:p>
        </p:txBody>
      </p:sp>
      <p:sp>
        <p:nvSpPr>
          <p:cNvPr id="4" name="Parentesi graffa aperta 3">
            <a:extLst>
              <a:ext uri="{FF2B5EF4-FFF2-40B4-BE49-F238E27FC236}">
                <a16:creationId xmlns:a16="http://schemas.microsoft.com/office/drawing/2014/main" id="{859BFDB8-A8D2-4525-9B82-3BAC5E221482}"/>
              </a:ext>
            </a:extLst>
          </p:cNvPr>
          <p:cNvSpPr/>
          <p:nvPr/>
        </p:nvSpPr>
        <p:spPr>
          <a:xfrm>
            <a:off x="4811151" y="3277772"/>
            <a:ext cx="196947" cy="784791"/>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ADBD4EBB-1CB6-43F8-8885-7CB2F2CBB979}"/>
              </a:ext>
            </a:extLst>
          </p:cNvPr>
          <p:cNvSpPr txBox="1"/>
          <p:nvPr/>
        </p:nvSpPr>
        <p:spPr>
          <a:xfrm>
            <a:off x="2574389" y="3515570"/>
            <a:ext cx="2316840" cy="369332"/>
          </a:xfrm>
          <a:prstGeom prst="rect">
            <a:avLst/>
          </a:prstGeom>
          <a:noFill/>
        </p:spPr>
        <p:txBody>
          <a:bodyPr wrap="square" rtlCol="0">
            <a:spAutoFit/>
          </a:bodyPr>
          <a:lstStyle/>
          <a:p>
            <a:r>
              <a:rPr lang="it-IT" dirty="0"/>
              <a:t>Margin-bottom125px</a:t>
            </a:r>
          </a:p>
        </p:txBody>
      </p:sp>
    </p:spTree>
    <p:extLst>
      <p:ext uri="{BB962C8B-B14F-4D97-AF65-F5344CB8AC3E}">
        <p14:creationId xmlns:p14="http://schemas.microsoft.com/office/powerpoint/2010/main" val="108762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37F3CD4-FBA2-4A83-81B1-2D19F3F3D119}"/>
              </a:ext>
            </a:extLst>
          </p:cNvPr>
          <p:cNvSpPr txBox="1"/>
          <p:nvPr/>
        </p:nvSpPr>
        <p:spPr>
          <a:xfrm>
            <a:off x="239151" y="211016"/>
            <a:ext cx="5505157" cy="1015663"/>
          </a:xfrm>
          <a:prstGeom prst="rect">
            <a:avLst/>
          </a:prstGeom>
          <a:noFill/>
        </p:spPr>
        <p:txBody>
          <a:bodyPr wrap="square" rtlCol="0">
            <a:spAutoFit/>
          </a:bodyPr>
          <a:lstStyle/>
          <a:p>
            <a:r>
              <a:rPr lang="it-IT" sz="6000" dirty="0"/>
              <a:t>div id=‘</a:t>
            </a:r>
            <a:r>
              <a:rPr lang="it-IT" sz="6000" dirty="0" err="1"/>
              <a:t>details</a:t>
            </a:r>
            <a:r>
              <a:rPr lang="it-IT" sz="6000" dirty="0"/>
              <a:t>’</a:t>
            </a:r>
          </a:p>
        </p:txBody>
      </p:sp>
      <p:pic>
        <p:nvPicPr>
          <p:cNvPr id="4" name="Immagine 3">
            <a:extLst>
              <a:ext uri="{FF2B5EF4-FFF2-40B4-BE49-F238E27FC236}">
                <a16:creationId xmlns:a16="http://schemas.microsoft.com/office/drawing/2014/main" id="{316115D0-0881-4249-A04D-7E8E41251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6678"/>
            <a:ext cx="12192000" cy="4947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magine 4">
            <a:extLst>
              <a:ext uri="{FF2B5EF4-FFF2-40B4-BE49-F238E27FC236}">
                <a16:creationId xmlns:a16="http://schemas.microsoft.com/office/drawing/2014/main" id="{5E7C0A6E-BD67-43CE-AAB3-FAB1DFD4F495}"/>
              </a:ext>
            </a:extLst>
          </p:cNvPr>
          <p:cNvPicPr>
            <a:picLocks noChangeAspect="1"/>
          </p:cNvPicPr>
          <p:nvPr/>
        </p:nvPicPr>
        <p:blipFill>
          <a:blip r:embed="rId3"/>
          <a:stretch>
            <a:fillRect/>
          </a:stretch>
        </p:blipFill>
        <p:spPr>
          <a:xfrm>
            <a:off x="11527478" y="1743436"/>
            <a:ext cx="664522" cy="445047"/>
          </a:xfrm>
          <a:prstGeom prst="rect">
            <a:avLst/>
          </a:prstGeom>
        </p:spPr>
      </p:pic>
      <p:pic>
        <p:nvPicPr>
          <p:cNvPr id="7" name="Immagine 6">
            <a:extLst>
              <a:ext uri="{FF2B5EF4-FFF2-40B4-BE49-F238E27FC236}">
                <a16:creationId xmlns:a16="http://schemas.microsoft.com/office/drawing/2014/main" id="{FB6E2C10-1772-40D9-A2DA-6216E8F5A49F}"/>
              </a:ext>
            </a:extLst>
          </p:cNvPr>
          <p:cNvPicPr>
            <a:picLocks noChangeAspect="1"/>
          </p:cNvPicPr>
          <p:nvPr/>
        </p:nvPicPr>
        <p:blipFill>
          <a:blip r:embed="rId3"/>
          <a:stretch>
            <a:fillRect/>
          </a:stretch>
        </p:blipFill>
        <p:spPr>
          <a:xfrm>
            <a:off x="0" y="1743435"/>
            <a:ext cx="664522" cy="445047"/>
          </a:xfrm>
          <a:prstGeom prst="rect">
            <a:avLst/>
          </a:prstGeom>
        </p:spPr>
      </p:pic>
      <p:sp>
        <p:nvSpPr>
          <p:cNvPr id="8" name="CasellaDiTesto 7">
            <a:extLst>
              <a:ext uri="{FF2B5EF4-FFF2-40B4-BE49-F238E27FC236}">
                <a16:creationId xmlns:a16="http://schemas.microsoft.com/office/drawing/2014/main" id="{5C446FFC-3254-4769-9E3C-8C71EFFE28A2}"/>
              </a:ext>
            </a:extLst>
          </p:cNvPr>
          <p:cNvSpPr txBox="1"/>
          <p:nvPr/>
        </p:nvSpPr>
        <p:spPr>
          <a:xfrm>
            <a:off x="-82736" y="2188482"/>
            <a:ext cx="829994" cy="369332"/>
          </a:xfrm>
          <a:prstGeom prst="rect">
            <a:avLst/>
          </a:prstGeom>
          <a:noFill/>
        </p:spPr>
        <p:txBody>
          <a:bodyPr wrap="square" rtlCol="0">
            <a:spAutoFit/>
          </a:bodyPr>
          <a:lstStyle/>
          <a:p>
            <a:r>
              <a:rPr lang="it-IT" dirty="0"/>
              <a:t>100px</a:t>
            </a:r>
          </a:p>
        </p:txBody>
      </p:sp>
      <p:sp>
        <p:nvSpPr>
          <p:cNvPr id="9" name="CasellaDiTesto 8">
            <a:extLst>
              <a:ext uri="{FF2B5EF4-FFF2-40B4-BE49-F238E27FC236}">
                <a16:creationId xmlns:a16="http://schemas.microsoft.com/office/drawing/2014/main" id="{FAEB9DFC-F172-41EB-B8A0-D9ECA88F0D8B}"/>
              </a:ext>
            </a:extLst>
          </p:cNvPr>
          <p:cNvSpPr txBox="1"/>
          <p:nvPr/>
        </p:nvSpPr>
        <p:spPr>
          <a:xfrm>
            <a:off x="11427655" y="2188482"/>
            <a:ext cx="829994" cy="369332"/>
          </a:xfrm>
          <a:prstGeom prst="rect">
            <a:avLst/>
          </a:prstGeom>
          <a:noFill/>
        </p:spPr>
        <p:txBody>
          <a:bodyPr wrap="square" rtlCol="0">
            <a:spAutoFit/>
          </a:bodyPr>
          <a:lstStyle/>
          <a:p>
            <a:r>
              <a:rPr lang="it-IT" dirty="0"/>
              <a:t>100px</a:t>
            </a:r>
          </a:p>
        </p:txBody>
      </p:sp>
      <p:sp>
        <p:nvSpPr>
          <p:cNvPr id="13" name="Parentesi graffa chiusa 12">
            <a:extLst>
              <a:ext uri="{FF2B5EF4-FFF2-40B4-BE49-F238E27FC236}">
                <a16:creationId xmlns:a16="http://schemas.microsoft.com/office/drawing/2014/main" id="{BD8E4868-9F82-4337-8066-46717D232AE4}"/>
              </a:ext>
            </a:extLst>
          </p:cNvPr>
          <p:cNvSpPr/>
          <p:nvPr/>
        </p:nvSpPr>
        <p:spPr>
          <a:xfrm>
            <a:off x="5738109" y="2349306"/>
            <a:ext cx="229772" cy="3282016"/>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D567A17-E7B6-4285-9CFC-C978CE5E49F8}"/>
              </a:ext>
            </a:extLst>
          </p:cNvPr>
          <p:cNvSpPr txBox="1"/>
          <p:nvPr/>
        </p:nvSpPr>
        <p:spPr>
          <a:xfrm>
            <a:off x="6010084" y="3805648"/>
            <a:ext cx="1181686" cy="369332"/>
          </a:xfrm>
          <a:prstGeom prst="rect">
            <a:avLst/>
          </a:prstGeom>
          <a:noFill/>
        </p:spPr>
        <p:txBody>
          <a:bodyPr wrap="square" rtlCol="0">
            <a:spAutoFit/>
          </a:bodyPr>
          <a:lstStyle/>
          <a:p>
            <a:r>
              <a:rPr lang="it-IT" dirty="0"/>
              <a:t>543,05px</a:t>
            </a:r>
          </a:p>
        </p:txBody>
      </p:sp>
      <p:sp>
        <p:nvSpPr>
          <p:cNvPr id="3" name="Parentesi graffa chiusa 2">
            <a:extLst>
              <a:ext uri="{FF2B5EF4-FFF2-40B4-BE49-F238E27FC236}">
                <a16:creationId xmlns:a16="http://schemas.microsoft.com/office/drawing/2014/main" id="{CCCC6580-4258-4BE4-9032-AC03336D8BD4}"/>
              </a:ext>
            </a:extLst>
          </p:cNvPr>
          <p:cNvSpPr/>
          <p:nvPr/>
        </p:nvSpPr>
        <p:spPr>
          <a:xfrm>
            <a:off x="7751298" y="1561514"/>
            <a:ext cx="229772" cy="787792"/>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3AFA32D0-9A17-4635-961F-03B6A7758AA0}"/>
              </a:ext>
            </a:extLst>
          </p:cNvPr>
          <p:cNvSpPr txBox="1"/>
          <p:nvPr/>
        </p:nvSpPr>
        <p:spPr>
          <a:xfrm>
            <a:off x="8219467" y="1781292"/>
            <a:ext cx="956603" cy="369332"/>
          </a:xfrm>
          <a:prstGeom prst="rect">
            <a:avLst/>
          </a:prstGeom>
          <a:noFill/>
        </p:spPr>
        <p:txBody>
          <a:bodyPr wrap="square" rtlCol="0">
            <a:spAutoFit/>
          </a:bodyPr>
          <a:lstStyle/>
          <a:p>
            <a:r>
              <a:rPr lang="it-IT" dirty="0"/>
              <a:t>150px</a:t>
            </a:r>
          </a:p>
        </p:txBody>
      </p:sp>
      <p:pic>
        <p:nvPicPr>
          <p:cNvPr id="10" name="Immagine 9">
            <a:extLst>
              <a:ext uri="{FF2B5EF4-FFF2-40B4-BE49-F238E27FC236}">
                <a16:creationId xmlns:a16="http://schemas.microsoft.com/office/drawing/2014/main" id="{6DB93974-0828-46BF-B99A-550787314C72}"/>
              </a:ext>
            </a:extLst>
          </p:cNvPr>
          <p:cNvPicPr>
            <a:picLocks noChangeAspect="1"/>
          </p:cNvPicPr>
          <p:nvPr/>
        </p:nvPicPr>
        <p:blipFill>
          <a:blip r:embed="rId4"/>
          <a:stretch>
            <a:fillRect/>
          </a:stretch>
        </p:blipFill>
        <p:spPr>
          <a:xfrm rot="5400000">
            <a:off x="1061799" y="2976679"/>
            <a:ext cx="242154" cy="366046"/>
          </a:xfrm>
          <a:prstGeom prst="rect">
            <a:avLst/>
          </a:prstGeom>
        </p:spPr>
      </p:pic>
      <p:sp>
        <p:nvSpPr>
          <p:cNvPr id="11" name="CasellaDiTesto 10">
            <a:extLst>
              <a:ext uri="{FF2B5EF4-FFF2-40B4-BE49-F238E27FC236}">
                <a16:creationId xmlns:a16="http://schemas.microsoft.com/office/drawing/2014/main" id="{A88C5094-F0E7-4599-800A-1AE824D014A8}"/>
              </a:ext>
            </a:extLst>
          </p:cNvPr>
          <p:cNvSpPr txBox="1"/>
          <p:nvPr/>
        </p:nvSpPr>
        <p:spPr>
          <a:xfrm>
            <a:off x="0" y="3295704"/>
            <a:ext cx="1814733" cy="369332"/>
          </a:xfrm>
          <a:prstGeom prst="rect">
            <a:avLst/>
          </a:prstGeom>
          <a:noFill/>
        </p:spPr>
        <p:txBody>
          <a:bodyPr wrap="square" rtlCol="0">
            <a:spAutoFit/>
          </a:bodyPr>
          <a:lstStyle/>
          <a:p>
            <a:r>
              <a:rPr lang="it-IT" dirty="0"/>
              <a:t>Padding:20px</a:t>
            </a:r>
          </a:p>
        </p:txBody>
      </p:sp>
    </p:spTree>
    <p:extLst>
      <p:ext uri="{BB962C8B-B14F-4D97-AF65-F5344CB8AC3E}">
        <p14:creationId xmlns:p14="http://schemas.microsoft.com/office/powerpoint/2010/main" val="132212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C356D0D-3CE8-49D3-B92C-BF7DDC138A9D}"/>
              </a:ext>
            </a:extLst>
          </p:cNvPr>
          <p:cNvSpPr txBox="1"/>
          <p:nvPr/>
        </p:nvSpPr>
        <p:spPr>
          <a:xfrm>
            <a:off x="281354" y="309489"/>
            <a:ext cx="10410092" cy="1015663"/>
          </a:xfrm>
          <a:prstGeom prst="rect">
            <a:avLst/>
          </a:prstGeom>
          <a:noFill/>
        </p:spPr>
        <p:txBody>
          <a:bodyPr wrap="square" rtlCol="0">
            <a:spAutoFit/>
          </a:bodyPr>
          <a:lstStyle/>
          <a:p>
            <a:r>
              <a:rPr lang="it-IT" sz="6000" dirty="0"/>
              <a:t>Codice (HTML+CSS) di #details</a:t>
            </a:r>
          </a:p>
        </p:txBody>
      </p:sp>
      <p:pic>
        <p:nvPicPr>
          <p:cNvPr id="4" name="Immagine 3" descr="Immagine che contiene testo, screenshot, monitor, interni&#10;&#10;Descrizione generata automaticamente">
            <a:extLst>
              <a:ext uri="{FF2B5EF4-FFF2-40B4-BE49-F238E27FC236}">
                <a16:creationId xmlns:a16="http://schemas.microsoft.com/office/drawing/2014/main" id="{61348C88-5D14-4FEA-91F7-D3ACDC12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2" y="2005055"/>
            <a:ext cx="6755772" cy="2096226"/>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3AA34DD7-AB94-425C-A73D-0C1E5AB8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389" y="1406041"/>
            <a:ext cx="2341308" cy="4743871"/>
          </a:xfrm>
          <a:prstGeom prst="rect">
            <a:avLst/>
          </a:prstGeom>
        </p:spPr>
      </p:pic>
      <p:sp>
        <p:nvSpPr>
          <p:cNvPr id="7" name="CasellaDiTesto 6">
            <a:extLst>
              <a:ext uri="{FF2B5EF4-FFF2-40B4-BE49-F238E27FC236}">
                <a16:creationId xmlns:a16="http://schemas.microsoft.com/office/drawing/2014/main" id="{B04FD099-A672-4F92-B2DF-4314F1AC953A}"/>
              </a:ext>
            </a:extLst>
          </p:cNvPr>
          <p:cNvSpPr txBox="1"/>
          <p:nvPr/>
        </p:nvSpPr>
        <p:spPr>
          <a:xfrm>
            <a:off x="2954215" y="4290647"/>
            <a:ext cx="2532185" cy="369332"/>
          </a:xfrm>
          <a:prstGeom prst="rect">
            <a:avLst/>
          </a:prstGeom>
          <a:noFill/>
        </p:spPr>
        <p:txBody>
          <a:bodyPr wrap="square" rtlCol="0">
            <a:spAutoFit/>
          </a:bodyPr>
          <a:lstStyle/>
          <a:p>
            <a:r>
              <a:rPr lang="it-IT" dirty="0">
                <a:solidFill>
                  <a:srgbClr val="FF0000"/>
                </a:solidFill>
              </a:rPr>
              <a:t>HTML</a:t>
            </a:r>
          </a:p>
        </p:txBody>
      </p:sp>
      <p:sp>
        <p:nvSpPr>
          <p:cNvPr id="8" name="CasellaDiTesto 7">
            <a:extLst>
              <a:ext uri="{FF2B5EF4-FFF2-40B4-BE49-F238E27FC236}">
                <a16:creationId xmlns:a16="http://schemas.microsoft.com/office/drawing/2014/main" id="{2FEC0077-76F5-4510-97C4-BC8E06AA2721}"/>
              </a:ext>
            </a:extLst>
          </p:cNvPr>
          <p:cNvSpPr txBox="1"/>
          <p:nvPr/>
        </p:nvSpPr>
        <p:spPr>
          <a:xfrm>
            <a:off x="9704722" y="6244269"/>
            <a:ext cx="2341308"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300103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C973C0B-1543-42EA-B732-9FF28E74C216}"/>
              </a:ext>
            </a:extLst>
          </p:cNvPr>
          <p:cNvSpPr txBox="1"/>
          <p:nvPr/>
        </p:nvSpPr>
        <p:spPr>
          <a:xfrm>
            <a:off x="422030" y="112541"/>
            <a:ext cx="2405575" cy="1015663"/>
          </a:xfrm>
          <a:prstGeom prst="rect">
            <a:avLst/>
          </a:prstGeom>
          <a:noFill/>
        </p:spPr>
        <p:txBody>
          <a:bodyPr wrap="square" rtlCol="0">
            <a:spAutoFit/>
          </a:bodyPr>
          <a:lstStyle/>
          <a:p>
            <a:r>
              <a:rPr lang="it-IT" sz="6000" dirty="0"/>
              <a:t>div</a:t>
            </a:r>
          </a:p>
        </p:txBody>
      </p:sp>
      <p:pic>
        <p:nvPicPr>
          <p:cNvPr id="4" name="Immagine 3" descr="Immagine che contiene testo, persona&#10;&#10;Descrizione generata automaticamente">
            <a:extLst>
              <a:ext uri="{FF2B5EF4-FFF2-40B4-BE49-F238E27FC236}">
                <a16:creationId xmlns:a16="http://schemas.microsoft.com/office/drawing/2014/main" id="{B8FB59FB-A8BF-4D0C-8090-F048D2D5D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95" y="804496"/>
            <a:ext cx="6335009" cy="5249008"/>
          </a:xfrm>
          <a:prstGeom prst="rect">
            <a:avLst/>
          </a:prstGeom>
        </p:spPr>
      </p:pic>
      <p:sp>
        <p:nvSpPr>
          <p:cNvPr id="5" name="Parentesi graffa aperta 4">
            <a:extLst>
              <a:ext uri="{FF2B5EF4-FFF2-40B4-BE49-F238E27FC236}">
                <a16:creationId xmlns:a16="http://schemas.microsoft.com/office/drawing/2014/main" id="{DD6B4FF3-5E2A-4DF8-9939-6E548EACB49C}"/>
              </a:ext>
            </a:extLst>
          </p:cNvPr>
          <p:cNvSpPr/>
          <p:nvPr/>
        </p:nvSpPr>
        <p:spPr>
          <a:xfrm rot="5400000">
            <a:off x="5971736" y="-1657350"/>
            <a:ext cx="274320" cy="519801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C1F1DB7-BF01-4D0E-98A9-0BD78CF4F9E4}"/>
              </a:ext>
            </a:extLst>
          </p:cNvPr>
          <p:cNvSpPr/>
          <p:nvPr/>
        </p:nvSpPr>
        <p:spPr>
          <a:xfrm>
            <a:off x="2928495" y="1266092"/>
            <a:ext cx="335210" cy="2588456"/>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841B6FBE-8A97-47B9-B0F0-4D1068E85630}"/>
              </a:ext>
            </a:extLst>
          </p:cNvPr>
          <p:cNvSpPr/>
          <p:nvPr/>
        </p:nvSpPr>
        <p:spPr>
          <a:xfrm>
            <a:off x="6710289" y="3854548"/>
            <a:ext cx="126609" cy="46423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8" name="Immagine 7">
            <a:extLst>
              <a:ext uri="{FF2B5EF4-FFF2-40B4-BE49-F238E27FC236}">
                <a16:creationId xmlns:a16="http://schemas.microsoft.com/office/drawing/2014/main" id="{B5F5C075-9691-4C7C-B5C1-81616F5E0CB7}"/>
              </a:ext>
            </a:extLst>
          </p:cNvPr>
          <p:cNvPicPr>
            <a:picLocks noChangeAspect="1"/>
          </p:cNvPicPr>
          <p:nvPr/>
        </p:nvPicPr>
        <p:blipFill>
          <a:blip r:embed="rId3"/>
          <a:stretch>
            <a:fillRect/>
          </a:stretch>
        </p:blipFill>
        <p:spPr>
          <a:xfrm rot="10800000">
            <a:off x="5288975" y="4566821"/>
            <a:ext cx="207282" cy="481626"/>
          </a:xfrm>
          <a:prstGeom prst="rect">
            <a:avLst/>
          </a:prstGeom>
        </p:spPr>
      </p:pic>
      <p:sp>
        <p:nvSpPr>
          <p:cNvPr id="9" name="CasellaDiTesto 8">
            <a:extLst>
              <a:ext uri="{FF2B5EF4-FFF2-40B4-BE49-F238E27FC236}">
                <a16:creationId xmlns:a16="http://schemas.microsoft.com/office/drawing/2014/main" id="{7DAEBDDC-F8A3-43FE-8E6C-6816999297B1}"/>
              </a:ext>
            </a:extLst>
          </p:cNvPr>
          <p:cNvSpPr txBox="1"/>
          <p:nvPr/>
        </p:nvSpPr>
        <p:spPr>
          <a:xfrm>
            <a:off x="5669279" y="435164"/>
            <a:ext cx="1167619" cy="369332"/>
          </a:xfrm>
          <a:prstGeom prst="rect">
            <a:avLst/>
          </a:prstGeom>
          <a:noFill/>
        </p:spPr>
        <p:txBody>
          <a:bodyPr wrap="square" rtlCol="0">
            <a:spAutoFit/>
          </a:bodyPr>
          <a:lstStyle/>
          <a:p>
            <a:r>
              <a:rPr lang="it-IT" dirty="0"/>
              <a:t>600px</a:t>
            </a:r>
          </a:p>
        </p:txBody>
      </p:sp>
      <p:sp>
        <p:nvSpPr>
          <p:cNvPr id="10" name="CasellaDiTesto 9">
            <a:extLst>
              <a:ext uri="{FF2B5EF4-FFF2-40B4-BE49-F238E27FC236}">
                <a16:creationId xmlns:a16="http://schemas.microsoft.com/office/drawing/2014/main" id="{4CEC9E1C-41F5-4A52-BC2D-3C2D864243A2}"/>
              </a:ext>
            </a:extLst>
          </p:cNvPr>
          <p:cNvSpPr txBox="1"/>
          <p:nvPr/>
        </p:nvSpPr>
        <p:spPr>
          <a:xfrm>
            <a:off x="1991785" y="2375654"/>
            <a:ext cx="886265" cy="369332"/>
          </a:xfrm>
          <a:prstGeom prst="rect">
            <a:avLst/>
          </a:prstGeom>
          <a:noFill/>
        </p:spPr>
        <p:txBody>
          <a:bodyPr wrap="square" rtlCol="0">
            <a:spAutoFit/>
          </a:bodyPr>
          <a:lstStyle/>
          <a:p>
            <a:r>
              <a:rPr lang="it-IT" dirty="0"/>
              <a:t>300px</a:t>
            </a:r>
          </a:p>
        </p:txBody>
      </p:sp>
      <p:sp>
        <p:nvSpPr>
          <p:cNvPr id="11" name="CasellaDiTesto 10">
            <a:extLst>
              <a:ext uri="{FF2B5EF4-FFF2-40B4-BE49-F238E27FC236}">
                <a16:creationId xmlns:a16="http://schemas.microsoft.com/office/drawing/2014/main" id="{7E7FE8D5-7C44-4A46-9B55-C27DE4EB4F6A}"/>
              </a:ext>
            </a:extLst>
          </p:cNvPr>
          <p:cNvSpPr txBox="1"/>
          <p:nvPr/>
        </p:nvSpPr>
        <p:spPr>
          <a:xfrm>
            <a:off x="7146388" y="3901999"/>
            <a:ext cx="776139" cy="369332"/>
          </a:xfrm>
          <a:prstGeom prst="rect">
            <a:avLst/>
          </a:prstGeom>
          <a:noFill/>
        </p:spPr>
        <p:txBody>
          <a:bodyPr wrap="square" rtlCol="0">
            <a:spAutoFit/>
          </a:bodyPr>
          <a:lstStyle/>
          <a:p>
            <a:r>
              <a:rPr lang="it-IT" dirty="0"/>
              <a:t>40px</a:t>
            </a:r>
          </a:p>
        </p:txBody>
      </p:sp>
      <p:sp>
        <p:nvSpPr>
          <p:cNvPr id="12" name="CasellaDiTesto 11">
            <a:extLst>
              <a:ext uri="{FF2B5EF4-FFF2-40B4-BE49-F238E27FC236}">
                <a16:creationId xmlns:a16="http://schemas.microsoft.com/office/drawing/2014/main" id="{982EDF19-88EB-4A08-90D0-D269F72F06A6}"/>
              </a:ext>
            </a:extLst>
          </p:cNvPr>
          <p:cNvSpPr txBox="1"/>
          <p:nvPr/>
        </p:nvSpPr>
        <p:spPr>
          <a:xfrm>
            <a:off x="4534486" y="4566821"/>
            <a:ext cx="858129" cy="369332"/>
          </a:xfrm>
          <a:prstGeom prst="rect">
            <a:avLst/>
          </a:prstGeom>
          <a:noFill/>
        </p:spPr>
        <p:txBody>
          <a:bodyPr wrap="square" rtlCol="0">
            <a:spAutoFit/>
          </a:bodyPr>
          <a:lstStyle/>
          <a:p>
            <a:r>
              <a:rPr lang="it-IT" dirty="0"/>
              <a:t>40px</a:t>
            </a:r>
          </a:p>
        </p:txBody>
      </p:sp>
      <p:pic>
        <p:nvPicPr>
          <p:cNvPr id="13" name="Immagine 12">
            <a:extLst>
              <a:ext uri="{FF2B5EF4-FFF2-40B4-BE49-F238E27FC236}">
                <a16:creationId xmlns:a16="http://schemas.microsoft.com/office/drawing/2014/main" id="{EE24C38F-ECA4-4273-B10E-334974ECC2DB}"/>
              </a:ext>
            </a:extLst>
          </p:cNvPr>
          <p:cNvPicPr>
            <a:picLocks noChangeAspect="1"/>
          </p:cNvPicPr>
          <p:nvPr/>
        </p:nvPicPr>
        <p:blipFill>
          <a:blip r:embed="rId4"/>
          <a:stretch>
            <a:fillRect/>
          </a:stretch>
        </p:blipFill>
        <p:spPr>
          <a:xfrm>
            <a:off x="8707903" y="2470666"/>
            <a:ext cx="785308" cy="274320"/>
          </a:xfrm>
          <a:prstGeom prst="rect">
            <a:avLst/>
          </a:prstGeom>
        </p:spPr>
      </p:pic>
      <p:sp>
        <p:nvSpPr>
          <p:cNvPr id="14" name="CasellaDiTesto 13">
            <a:extLst>
              <a:ext uri="{FF2B5EF4-FFF2-40B4-BE49-F238E27FC236}">
                <a16:creationId xmlns:a16="http://schemas.microsoft.com/office/drawing/2014/main" id="{4568E5B0-33D3-4574-8C5C-0902366058BD}"/>
              </a:ext>
            </a:extLst>
          </p:cNvPr>
          <p:cNvSpPr txBox="1"/>
          <p:nvPr/>
        </p:nvSpPr>
        <p:spPr>
          <a:xfrm>
            <a:off x="8806272" y="2805611"/>
            <a:ext cx="1730430" cy="369332"/>
          </a:xfrm>
          <a:prstGeom prst="rect">
            <a:avLst/>
          </a:prstGeom>
          <a:noFill/>
        </p:spPr>
        <p:txBody>
          <a:bodyPr wrap="square" rtlCol="0">
            <a:spAutoFit/>
          </a:bodyPr>
          <a:lstStyle/>
          <a:p>
            <a:r>
              <a:rPr lang="it-IT" dirty="0"/>
              <a:t>20px di </a:t>
            </a:r>
            <a:r>
              <a:rPr lang="it-IT" dirty="0" err="1"/>
              <a:t>padding</a:t>
            </a:r>
            <a:endParaRPr lang="it-IT" dirty="0"/>
          </a:p>
        </p:txBody>
      </p:sp>
    </p:spTree>
    <p:extLst>
      <p:ext uri="{BB962C8B-B14F-4D97-AF65-F5344CB8AC3E}">
        <p14:creationId xmlns:p14="http://schemas.microsoft.com/office/powerpoint/2010/main" val="154116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34BFEC2-99B5-4760-9E7A-BA7710BFDBBF}"/>
              </a:ext>
            </a:extLst>
          </p:cNvPr>
          <p:cNvSpPr txBox="1"/>
          <p:nvPr/>
        </p:nvSpPr>
        <p:spPr>
          <a:xfrm>
            <a:off x="492369" y="181485"/>
            <a:ext cx="3953021" cy="1015663"/>
          </a:xfrm>
          <a:prstGeom prst="rect">
            <a:avLst/>
          </a:prstGeom>
          <a:noFill/>
        </p:spPr>
        <p:txBody>
          <a:bodyPr wrap="square" rtlCol="0">
            <a:spAutoFit/>
          </a:bodyPr>
          <a:lstStyle/>
          <a:p>
            <a:r>
              <a:rPr lang="it-IT" sz="6000" dirty="0" err="1"/>
              <a:t>Footer</a:t>
            </a:r>
            <a:endParaRPr lang="it-IT" sz="6000" dirty="0"/>
          </a:p>
        </p:txBody>
      </p:sp>
      <p:grpSp>
        <p:nvGrpSpPr>
          <p:cNvPr id="8" name="Gruppo 7">
            <a:extLst>
              <a:ext uri="{FF2B5EF4-FFF2-40B4-BE49-F238E27FC236}">
                <a16:creationId xmlns:a16="http://schemas.microsoft.com/office/drawing/2014/main" id="{49CC409D-55A3-4BA0-8864-1BE97182092A}"/>
              </a:ext>
            </a:extLst>
          </p:cNvPr>
          <p:cNvGrpSpPr/>
          <p:nvPr/>
        </p:nvGrpSpPr>
        <p:grpSpPr>
          <a:xfrm>
            <a:off x="2025748" y="1197148"/>
            <a:ext cx="9326879" cy="1935994"/>
            <a:chOff x="1111348" y="2089052"/>
            <a:chExt cx="9326879" cy="1935994"/>
          </a:xfrm>
        </p:grpSpPr>
        <p:pic>
          <p:nvPicPr>
            <p:cNvPr id="4" name="Immagine 3">
              <a:extLst>
                <a:ext uri="{FF2B5EF4-FFF2-40B4-BE49-F238E27FC236}">
                  <a16:creationId xmlns:a16="http://schemas.microsoft.com/office/drawing/2014/main" id="{052430F2-BCBC-44AE-B2D5-5F2B1C436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69" y="2579252"/>
              <a:ext cx="9031458" cy="1445794"/>
            </a:xfrm>
            <a:prstGeom prst="rect">
              <a:avLst/>
            </a:prstGeom>
          </p:spPr>
        </p:pic>
        <p:sp>
          <p:nvSpPr>
            <p:cNvPr id="3" name="Parentesi graffa aperta 2">
              <a:extLst>
                <a:ext uri="{FF2B5EF4-FFF2-40B4-BE49-F238E27FC236}">
                  <a16:creationId xmlns:a16="http://schemas.microsoft.com/office/drawing/2014/main" id="{4FB90E1E-7B2A-44F1-A9BE-AC8AA4D97AD2}"/>
                </a:ext>
              </a:extLst>
            </p:cNvPr>
            <p:cNvSpPr/>
            <p:nvPr/>
          </p:nvSpPr>
          <p:spPr>
            <a:xfrm>
              <a:off x="1111348" y="2579252"/>
              <a:ext cx="295421" cy="144579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Parentesi graffa aperta 4">
              <a:extLst>
                <a:ext uri="{FF2B5EF4-FFF2-40B4-BE49-F238E27FC236}">
                  <a16:creationId xmlns:a16="http://schemas.microsoft.com/office/drawing/2014/main" id="{3469F580-C1E4-4316-B7AF-CAE00E1EB03F}"/>
                </a:ext>
              </a:extLst>
            </p:cNvPr>
            <p:cNvSpPr/>
            <p:nvPr/>
          </p:nvSpPr>
          <p:spPr>
            <a:xfrm rot="5400000">
              <a:off x="5743134" y="-2247314"/>
              <a:ext cx="358726" cy="903145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grpSp>
      <p:sp>
        <p:nvSpPr>
          <p:cNvPr id="6" name="CasellaDiTesto 5">
            <a:extLst>
              <a:ext uri="{FF2B5EF4-FFF2-40B4-BE49-F238E27FC236}">
                <a16:creationId xmlns:a16="http://schemas.microsoft.com/office/drawing/2014/main" id="{F642E4C8-722C-4350-B91E-7CB03F2A56FC}"/>
              </a:ext>
            </a:extLst>
          </p:cNvPr>
          <p:cNvSpPr txBox="1"/>
          <p:nvPr/>
        </p:nvSpPr>
        <p:spPr>
          <a:xfrm>
            <a:off x="839373" y="2225579"/>
            <a:ext cx="1927274" cy="369332"/>
          </a:xfrm>
          <a:prstGeom prst="rect">
            <a:avLst/>
          </a:prstGeom>
          <a:noFill/>
        </p:spPr>
        <p:txBody>
          <a:bodyPr wrap="square" rtlCol="0">
            <a:spAutoFit/>
          </a:bodyPr>
          <a:lstStyle/>
          <a:p>
            <a:r>
              <a:rPr lang="it-IT" dirty="0"/>
              <a:t>362,88px</a:t>
            </a:r>
          </a:p>
        </p:txBody>
      </p:sp>
      <p:sp>
        <p:nvSpPr>
          <p:cNvPr id="7" name="CasellaDiTesto 6">
            <a:extLst>
              <a:ext uri="{FF2B5EF4-FFF2-40B4-BE49-F238E27FC236}">
                <a16:creationId xmlns:a16="http://schemas.microsoft.com/office/drawing/2014/main" id="{DC61683E-41F1-4F53-BC51-C895DA5EB117}"/>
              </a:ext>
            </a:extLst>
          </p:cNvPr>
          <p:cNvSpPr txBox="1"/>
          <p:nvPr/>
        </p:nvSpPr>
        <p:spPr>
          <a:xfrm>
            <a:off x="5943600" y="762078"/>
            <a:ext cx="2609558" cy="369332"/>
          </a:xfrm>
          <a:prstGeom prst="rect">
            <a:avLst/>
          </a:prstGeom>
          <a:noFill/>
        </p:spPr>
        <p:txBody>
          <a:bodyPr wrap="square" rtlCol="0">
            <a:spAutoFit/>
          </a:bodyPr>
          <a:lstStyle/>
          <a:p>
            <a:r>
              <a:rPr lang="it-IT" dirty="0"/>
              <a:t>100% dello schermo</a:t>
            </a:r>
          </a:p>
        </p:txBody>
      </p:sp>
      <p:pic>
        <p:nvPicPr>
          <p:cNvPr id="10" name="Immagine 9" descr="Immagine che contiene testo&#10;&#10;Descrizione generata automaticamente">
            <a:extLst>
              <a:ext uri="{FF2B5EF4-FFF2-40B4-BE49-F238E27FC236}">
                <a16:creationId xmlns:a16="http://schemas.microsoft.com/office/drawing/2014/main" id="{23E3C787-4348-4B0F-92CC-5C897E53F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13" y="3429000"/>
            <a:ext cx="4656406" cy="2842465"/>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C389FB99-4FA8-408B-BA22-7FC057EF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693" y="3428999"/>
            <a:ext cx="2936253" cy="2842466"/>
          </a:xfrm>
          <a:prstGeom prst="rect">
            <a:avLst/>
          </a:prstGeom>
        </p:spPr>
      </p:pic>
      <p:sp>
        <p:nvSpPr>
          <p:cNvPr id="13" name="CasellaDiTesto 12">
            <a:extLst>
              <a:ext uri="{FF2B5EF4-FFF2-40B4-BE49-F238E27FC236}">
                <a16:creationId xmlns:a16="http://schemas.microsoft.com/office/drawing/2014/main" id="{C366BAA0-F769-462F-8E2B-8765E7BA746B}"/>
              </a:ext>
            </a:extLst>
          </p:cNvPr>
          <p:cNvSpPr txBox="1"/>
          <p:nvPr/>
        </p:nvSpPr>
        <p:spPr>
          <a:xfrm>
            <a:off x="2321168" y="6307183"/>
            <a:ext cx="2968283" cy="369332"/>
          </a:xfrm>
          <a:prstGeom prst="rect">
            <a:avLst/>
          </a:prstGeom>
          <a:noFill/>
        </p:spPr>
        <p:txBody>
          <a:bodyPr wrap="square" rtlCol="0">
            <a:spAutoFit/>
          </a:bodyPr>
          <a:lstStyle/>
          <a:p>
            <a:r>
              <a:rPr lang="it-IT" dirty="0">
                <a:solidFill>
                  <a:srgbClr val="FF0000"/>
                </a:solidFill>
              </a:rPr>
              <a:t>HTML</a:t>
            </a:r>
          </a:p>
        </p:txBody>
      </p:sp>
      <p:sp>
        <p:nvSpPr>
          <p:cNvPr id="14" name="CasellaDiTesto 13">
            <a:extLst>
              <a:ext uri="{FF2B5EF4-FFF2-40B4-BE49-F238E27FC236}">
                <a16:creationId xmlns:a16="http://schemas.microsoft.com/office/drawing/2014/main" id="{435F01AE-592D-42BE-9D8E-812819F4A6BA}"/>
              </a:ext>
            </a:extLst>
          </p:cNvPr>
          <p:cNvSpPr txBox="1"/>
          <p:nvPr/>
        </p:nvSpPr>
        <p:spPr>
          <a:xfrm>
            <a:off x="8843890" y="6230202"/>
            <a:ext cx="2053883"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316957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1B50C5B7-A088-460C-80E6-09BB7A593224}"/>
              </a:ext>
            </a:extLst>
          </p:cNvPr>
          <p:cNvSpPr txBox="1"/>
          <p:nvPr/>
        </p:nvSpPr>
        <p:spPr>
          <a:xfrm>
            <a:off x="252177" y="23769"/>
            <a:ext cx="2489981" cy="1015663"/>
          </a:xfrm>
          <a:prstGeom prst="rect">
            <a:avLst/>
          </a:prstGeom>
          <a:noFill/>
        </p:spPr>
        <p:txBody>
          <a:bodyPr wrap="square" rtlCol="0">
            <a:spAutoFit/>
          </a:bodyPr>
          <a:lstStyle/>
          <a:p>
            <a:r>
              <a:rPr lang="it-IT" sz="6000" dirty="0" err="1"/>
              <a:t>footer</a:t>
            </a:r>
            <a:endParaRPr lang="it-IT" sz="6000" dirty="0"/>
          </a:p>
        </p:txBody>
      </p:sp>
      <p:grpSp>
        <p:nvGrpSpPr>
          <p:cNvPr id="2" name="Gruppo 1">
            <a:extLst>
              <a:ext uri="{FF2B5EF4-FFF2-40B4-BE49-F238E27FC236}">
                <a16:creationId xmlns:a16="http://schemas.microsoft.com/office/drawing/2014/main" id="{FF58CF0A-7F8A-4461-A7D6-506C12A5C450}"/>
              </a:ext>
            </a:extLst>
          </p:cNvPr>
          <p:cNvGrpSpPr/>
          <p:nvPr/>
        </p:nvGrpSpPr>
        <p:grpSpPr>
          <a:xfrm>
            <a:off x="0" y="513359"/>
            <a:ext cx="12590586" cy="2505746"/>
            <a:chOff x="-1" y="1899127"/>
            <a:chExt cx="12590586" cy="2505746"/>
          </a:xfrm>
        </p:grpSpPr>
        <p:pic>
          <p:nvPicPr>
            <p:cNvPr id="3" name="Immagine 2">
              <a:extLst>
                <a:ext uri="{FF2B5EF4-FFF2-40B4-BE49-F238E27FC236}">
                  <a16:creationId xmlns:a16="http://schemas.microsoft.com/office/drawing/2014/main" id="{4559F43B-D798-4104-9E77-506060E64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3126"/>
              <a:ext cx="12192000" cy="1951747"/>
            </a:xfrm>
            <a:prstGeom prst="rect">
              <a:avLst/>
            </a:prstGeom>
          </p:spPr>
        </p:pic>
        <p:sp>
          <p:nvSpPr>
            <p:cNvPr id="4" name="Parentesi graffa aperta 3">
              <a:extLst>
                <a:ext uri="{FF2B5EF4-FFF2-40B4-BE49-F238E27FC236}">
                  <a16:creationId xmlns:a16="http://schemas.microsoft.com/office/drawing/2014/main" id="{DB08D0D4-3877-4980-B6CA-345F82A9309A}"/>
                </a:ext>
              </a:extLst>
            </p:cNvPr>
            <p:cNvSpPr/>
            <p:nvPr/>
          </p:nvSpPr>
          <p:spPr>
            <a:xfrm rot="5400000">
              <a:off x="5903410" y="-2480934"/>
              <a:ext cx="402616" cy="1027074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Parentesi graffa chiusa 4">
              <a:extLst>
                <a:ext uri="{FF2B5EF4-FFF2-40B4-BE49-F238E27FC236}">
                  <a16:creationId xmlns:a16="http://schemas.microsoft.com/office/drawing/2014/main" id="{089E3ECE-D759-43D6-B5B2-C1904FF07D46}"/>
                </a:ext>
              </a:extLst>
            </p:cNvPr>
            <p:cNvSpPr/>
            <p:nvPr/>
          </p:nvSpPr>
          <p:spPr>
            <a:xfrm rot="5400000">
              <a:off x="11582402" y="2654107"/>
              <a:ext cx="267285" cy="951912"/>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6" name="Immagine 5">
              <a:extLst>
                <a:ext uri="{FF2B5EF4-FFF2-40B4-BE49-F238E27FC236}">
                  <a16:creationId xmlns:a16="http://schemas.microsoft.com/office/drawing/2014/main" id="{D8D839FD-94A8-46BB-B75E-24F46097ACD7}"/>
                </a:ext>
              </a:extLst>
            </p:cNvPr>
            <p:cNvPicPr>
              <a:picLocks noChangeAspect="1"/>
            </p:cNvPicPr>
            <p:nvPr/>
          </p:nvPicPr>
          <p:blipFill>
            <a:blip r:embed="rId3"/>
            <a:stretch>
              <a:fillRect/>
            </a:stretch>
          </p:blipFill>
          <p:spPr>
            <a:xfrm>
              <a:off x="-1" y="2996420"/>
              <a:ext cx="969348" cy="341406"/>
            </a:xfrm>
            <a:prstGeom prst="rect">
              <a:avLst/>
            </a:prstGeom>
          </p:spPr>
        </p:pic>
        <p:sp>
          <p:nvSpPr>
            <p:cNvPr id="7" name="CasellaDiTesto 6">
              <a:extLst>
                <a:ext uri="{FF2B5EF4-FFF2-40B4-BE49-F238E27FC236}">
                  <a16:creationId xmlns:a16="http://schemas.microsoft.com/office/drawing/2014/main" id="{1949A905-F81E-408C-B274-8509821EDD4B}"/>
                </a:ext>
              </a:extLst>
            </p:cNvPr>
            <p:cNvSpPr txBox="1"/>
            <p:nvPr/>
          </p:nvSpPr>
          <p:spPr>
            <a:xfrm>
              <a:off x="11352628" y="3280291"/>
              <a:ext cx="1237957" cy="369332"/>
            </a:xfrm>
            <a:prstGeom prst="rect">
              <a:avLst/>
            </a:prstGeom>
            <a:noFill/>
          </p:spPr>
          <p:txBody>
            <a:bodyPr wrap="square" rtlCol="0">
              <a:spAutoFit/>
            </a:bodyPr>
            <a:lstStyle/>
            <a:p>
              <a:r>
                <a:rPr lang="it-IT" dirty="0">
                  <a:solidFill>
                    <a:schemeClr val="bg1"/>
                  </a:solidFill>
                </a:rPr>
                <a:t>75px</a:t>
              </a:r>
            </a:p>
          </p:txBody>
        </p:sp>
        <p:sp>
          <p:nvSpPr>
            <p:cNvPr id="8" name="CasellaDiTesto 7">
              <a:extLst>
                <a:ext uri="{FF2B5EF4-FFF2-40B4-BE49-F238E27FC236}">
                  <a16:creationId xmlns:a16="http://schemas.microsoft.com/office/drawing/2014/main" id="{20DBA294-AF66-4344-87BB-2BB063F56AD0}"/>
                </a:ext>
              </a:extLst>
            </p:cNvPr>
            <p:cNvSpPr txBox="1"/>
            <p:nvPr/>
          </p:nvSpPr>
          <p:spPr>
            <a:xfrm>
              <a:off x="112238" y="3293834"/>
              <a:ext cx="1056401" cy="369332"/>
            </a:xfrm>
            <a:prstGeom prst="rect">
              <a:avLst/>
            </a:prstGeom>
            <a:noFill/>
          </p:spPr>
          <p:txBody>
            <a:bodyPr wrap="square" rtlCol="0">
              <a:spAutoFit/>
            </a:bodyPr>
            <a:lstStyle/>
            <a:p>
              <a:r>
                <a:rPr lang="it-IT" dirty="0">
                  <a:solidFill>
                    <a:schemeClr val="bg1"/>
                  </a:solidFill>
                </a:rPr>
                <a:t>75px</a:t>
              </a:r>
            </a:p>
          </p:txBody>
        </p:sp>
        <p:sp>
          <p:nvSpPr>
            <p:cNvPr id="9" name="CasellaDiTesto 8">
              <a:extLst>
                <a:ext uri="{FF2B5EF4-FFF2-40B4-BE49-F238E27FC236}">
                  <a16:creationId xmlns:a16="http://schemas.microsoft.com/office/drawing/2014/main" id="{BA9AF47A-ADE5-4E20-888B-508880AB4232}"/>
                </a:ext>
              </a:extLst>
            </p:cNvPr>
            <p:cNvSpPr txBox="1"/>
            <p:nvPr/>
          </p:nvSpPr>
          <p:spPr>
            <a:xfrm>
              <a:off x="5542671" y="1899127"/>
              <a:ext cx="2124221" cy="369332"/>
            </a:xfrm>
            <a:prstGeom prst="rect">
              <a:avLst/>
            </a:prstGeom>
            <a:noFill/>
          </p:spPr>
          <p:txBody>
            <a:bodyPr wrap="square" rtlCol="0">
              <a:spAutoFit/>
            </a:bodyPr>
            <a:lstStyle/>
            <a:p>
              <a:r>
                <a:rPr lang="it-IT" dirty="0"/>
                <a:t>1394px</a:t>
              </a:r>
            </a:p>
          </p:txBody>
        </p:sp>
        <p:sp>
          <p:nvSpPr>
            <p:cNvPr id="11" name="Parentesi graffa aperta 10">
              <a:extLst>
                <a:ext uri="{FF2B5EF4-FFF2-40B4-BE49-F238E27FC236}">
                  <a16:creationId xmlns:a16="http://schemas.microsoft.com/office/drawing/2014/main" id="{1E079DC6-7C93-454B-922B-2AD693924378}"/>
                </a:ext>
              </a:extLst>
            </p:cNvPr>
            <p:cNvSpPr/>
            <p:nvPr/>
          </p:nvSpPr>
          <p:spPr>
            <a:xfrm>
              <a:off x="5218454" y="2996420"/>
              <a:ext cx="590842" cy="13364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12" name="Immagine 11">
              <a:extLst>
                <a:ext uri="{FF2B5EF4-FFF2-40B4-BE49-F238E27FC236}">
                  <a16:creationId xmlns:a16="http://schemas.microsoft.com/office/drawing/2014/main" id="{15778B41-06CF-4E48-A15E-42A29B459CEA}"/>
                </a:ext>
              </a:extLst>
            </p:cNvPr>
            <p:cNvPicPr>
              <a:picLocks noChangeAspect="1"/>
            </p:cNvPicPr>
            <p:nvPr/>
          </p:nvPicPr>
          <p:blipFill>
            <a:blip r:embed="rId4"/>
            <a:stretch>
              <a:fillRect/>
            </a:stretch>
          </p:blipFill>
          <p:spPr>
            <a:xfrm rot="10800000">
              <a:off x="6145718" y="3274257"/>
              <a:ext cx="670618" cy="146317"/>
            </a:xfrm>
            <a:prstGeom prst="rect">
              <a:avLst/>
            </a:prstGeom>
          </p:spPr>
        </p:pic>
        <p:sp>
          <p:nvSpPr>
            <p:cNvPr id="13" name="CasellaDiTesto 12">
              <a:extLst>
                <a:ext uri="{FF2B5EF4-FFF2-40B4-BE49-F238E27FC236}">
                  <a16:creationId xmlns:a16="http://schemas.microsoft.com/office/drawing/2014/main" id="{8C3EA1E2-B415-4503-B7C0-D81CD4EEF32E}"/>
                </a:ext>
              </a:extLst>
            </p:cNvPr>
            <p:cNvSpPr txBox="1"/>
            <p:nvPr/>
          </p:nvSpPr>
          <p:spPr>
            <a:xfrm>
              <a:off x="4318782" y="2855746"/>
              <a:ext cx="1223889" cy="369332"/>
            </a:xfrm>
            <a:prstGeom prst="rect">
              <a:avLst/>
            </a:prstGeom>
            <a:noFill/>
          </p:spPr>
          <p:txBody>
            <a:bodyPr wrap="square" rtlCol="0">
              <a:spAutoFit/>
            </a:bodyPr>
            <a:lstStyle/>
            <a:p>
              <a:r>
                <a:rPr lang="it-IT" dirty="0">
                  <a:solidFill>
                    <a:schemeClr val="bg1"/>
                  </a:solidFill>
                </a:rPr>
                <a:t>37,5px</a:t>
              </a:r>
            </a:p>
          </p:txBody>
        </p:sp>
        <p:sp>
          <p:nvSpPr>
            <p:cNvPr id="14" name="CasellaDiTesto 13">
              <a:extLst>
                <a:ext uri="{FF2B5EF4-FFF2-40B4-BE49-F238E27FC236}">
                  <a16:creationId xmlns:a16="http://schemas.microsoft.com/office/drawing/2014/main" id="{D42707B1-B912-40D8-BB87-CC9841E07CCE}"/>
                </a:ext>
              </a:extLst>
            </p:cNvPr>
            <p:cNvSpPr txBox="1"/>
            <p:nvPr/>
          </p:nvSpPr>
          <p:spPr>
            <a:xfrm>
              <a:off x="6816336" y="3167123"/>
              <a:ext cx="1252024" cy="369332"/>
            </a:xfrm>
            <a:prstGeom prst="rect">
              <a:avLst/>
            </a:prstGeom>
            <a:noFill/>
          </p:spPr>
          <p:txBody>
            <a:bodyPr wrap="square" rtlCol="0">
              <a:spAutoFit/>
            </a:bodyPr>
            <a:lstStyle/>
            <a:p>
              <a:r>
                <a:rPr lang="it-IT" dirty="0">
                  <a:solidFill>
                    <a:schemeClr val="bg1"/>
                  </a:solidFill>
                </a:rPr>
                <a:t>37,5px</a:t>
              </a:r>
            </a:p>
          </p:txBody>
        </p:sp>
        <p:sp>
          <p:nvSpPr>
            <p:cNvPr id="18" name="Parentesi graffa chiusa 17">
              <a:extLst>
                <a:ext uri="{FF2B5EF4-FFF2-40B4-BE49-F238E27FC236}">
                  <a16:creationId xmlns:a16="http://schemas.microsoft.com/office/drawing/2014/main" id="{B2C39A7A-A0DB-49D9-8DB6-D8DEBAA838C1}"/>
                </a:ext>
              </a:extLst>
            </p:cNvPr>
            <p:cNvSpPr/>
            <p:nvPr/>
          </p:nvSpPr>
          <p:spPr>
            <a:xfrm>
              <a:off x="10494498" y="3428999"/>
              <a:ext cx="47912" cy="509696"/>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61BB8176-EA30-4996-8B2F-6AA8E3ADBD95}"/>
                </a:ext>
              </a:extLst>
            </p:cNvPr>
            <p:cNvSpPr txBox="1"/>
            <p:nvPr/>
          </p:nvSpPr>
          <p:spPr>
            <a:xfrm>
              <a:off x="10588285" y="3569363"/>
              <a:ext cx="1069144" cy="369332"/>
            </a:xfrm>
            <a:prstGeom prst="rect">
              <a:avLst/>
            </a:prstGeom>
            <a:noFill/>
          </p:spPr>
          <p:txBody>
            <a:bodyPr wrap="square" rtlCol="0">
              <a:spAutoFit/>
            </a:bodyPr>
            <a:lstStyle/>
            <a:p>
              <a:r>
                <a:rPr lang="it-IT" dirty="0">
                  <a:solidFill>
                    <a:schemeClr val="bg1"/>
                  </a:solidFill>
                </a:rPr>
                <a:t>100,87px</a:t>
              </a:r>
            </a:p>
          </p:txBody>
        </p:sp>
      </p:grpSp>
      <p:grpSp>
        <p:nvGrpSpPr>
          <p:cNvPr id="15" name="Gruppo 14">
            <a:extLst>
              <a:ext uri="{FF2B5EF4-FFF2-40B4-BE49-F238E27FC236}">
                <a16:creationId xmlns:a16="http://schemas.microsoft.com/office/drawing/2014/main" id="{569EE7E1-A571-46FC-BA4A-A9DD7F4FE090}"/>
              </a:ext>
            </a:extLst>
          </p:cNvPr>
          <p:cNvGrpSpPr/>
          <p:nvPr/>
        </p:nvGrpSpPr>
        <p:grpSpPr>
          <a:xfrm>
            <a:off x="484674" y="3794599"/>
            <a:ext cx="2685244" cy="1840594"/>
            <a:chOff x="1666361" y="4468196"/>
            <a:chExt cx="2685244" cy="1840594"/>
          </a:xfrm>
        </p:grpSpPr>
        <p:pic>
          <p:nvPicPr>
            <p:cNvPr id="16" name="Immagine 15">
              <a:extLst>
                <a:ext uri="{FF2B5EF4-FFF2-40B4-BE49-F238E27FC236}">
                  <a16:creationId xmlns:a16="http://schemas.microsoft.com/office/drawing/2014/main" id="{7DE16D4A-9066-4214-B538-BDC9189E60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245" y="4652889"/>
              <a:ext cx="1901220" cy="1655901"/>
            </a:xfrm>
            <a:prstGeom prst="rect">
              <a:avLst/>
            </a:prstGeom>
          </p:spPr>
        </p:pic>
        <p:sp>
          <p:nvSpPr>
            <p:cNvPr id="20" name="Parentesi graffa aperta 19">
              <a:extLst>
                <a:ext uri="{FF2B5EF4-FFF2-40B4-BE49-F238E27FC236}">
                  <a16:creationId xmlns:a16="http://schemas.microsoft.com/office/drawing/2014/main" id="{B9A4A4F4-B603-4AB3-A11A-EA337358E4CE}"/>
                </a:ext>
              </a:extLst>
            </p:cNvPr>
            <p:cNvSpPr/>
            <p:nvPr/>
          </p:nvSpPr>
          <p:spPr>
            <a:xfrm rot="10800000">
              <a:off x="3024554" y="5022166"/>
              <a:ext cx="98473" cy="53457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22" name="Immagine 21">
              <a:extLst>
                <a:ext uri="{FF2B5EF4-FFF2-40B4-BE49-F238E27FC236}">
                  <a16:creationId xmlns:a16="http://schemas.microsoft.com/office/drawing/2014/main" id="{B4351089-ADA2-4F5A-9FCD-DD7333D2DC5C}"/>
                </a:ext>
              </a:extLst>
            </p:cNvPr>
            <p:cNvPicPr>
              <a:picLocks noChangeAspect="1"/>
            </p:cNvPicPr>
            <p:nvPr/>
          </p:nvPicPr>
          <p:blipFill>
            <a:blip r:embed="rId6"/>
            <a:stretch>
              <a:fillRect/>
            </a:stretch>
          </p:blipFill>
          <p:spPr>
            <a:xfrm rot="16200000">
              <a:off x="2481294" y="4591445"/>
              <a:ext cx="208181" cy="653260"/>
            </a:xfrm>
            <a:prstGeom prst="rect">
              <a:avLst/>
            </a:prstGeom>
          </p:spPr>
        </p:pic>
        <p:sp>
          <p:nvSpPr>
            <p:cNvPr id="23" name="CasellaDiTesto 22">
              <a:extLst>
                <a:ext uri="{FF2B5EF4-FFF2-40B4-BE49-F238E27FC236}">
                  <a16:creationId xmlns:a16="http://schemas.microsoft.com/office/drawing/2014/main" id="{FED4A5AD-8D1B-4C6E-B817-0AD36EF4CBEE}"/>
                </a:ext>
              </a:extLst>
            </p:cNvPr>
            <p:cNvSpPr txBox="1"/>
            <p:nvPr/>
          </p:nvSpPr>
          <p:spPr>
            <a:xfrm>
              <a:off x="3123027" y="5111507"/>
              <a:ext cx="1228578" cy="369332"/>
            </a:xfrm>
            <a:prstGeom prst="rect">
              <a:avLst/>
            </a:prstGeom>
            <a:noFill/>
          </p:spPr>
          <p:txBody>
            <a:bodyPr wrap="square" rtlCol="0">
              <a:spAutoFit/>
            </a:bodyPr>
            <a:lstStyle/>
            <a:p>
              <a:r>
                <a:rPr lang="it-IT" dirty="0">
                  <a:solidFill>
                    <a:schemeClr val="bg1"/>
                  </a:solidFill>
                  <a:highlight>
                    <a:srgbClr val="FFFF00"/>
                  </a:highlight>
                </a:rPr>
                <a:t>100px</a:t>
              </a:r>
            </a:p>
          </p:txBody>
        </p:sp>
        <p:sp>
          <p:nvSpPr>
            <p:cNvPr id="24" name="CasellaDiTesto 23">
              <a:extLst>
                <a:ext uri="{FF2B5EF4-FFF2-40B4-BE49-F238E27FC236}">
                  <a16:creationId xmlns:a16="http://schemas.microsoft.com/office/drawing/2014/main" id="{6A7FB60D-2F64-4093-A0F0-97C8AB3382C1}"/>
                </a:ext>
              </a:extLst>
            </p:cNvPr>
            <p:cNvSpPr txBox="1"/>
            <p:nvPr/>
          </p:nvSpPr>
          <p:spPr>
            <a:xfrm>
              <a:off x="2164078" y="4468196"/>
              <a:ext cx="914400" cy="369332"/>
            </a:xfrm>
            <a:prstGeom prst="rect">
              <a:avLst/>
            </a:prstGeom>
            <a:noFill/>
          </p:spPr>
          <p:txBody>
            <a:bodyPr wrap="square" rtlCol="0">
              <a:spAutoFit/>
            </a:bodyPr>
            <a:lstStyle/>
            <a:p>
              <a:r>
                <a:rPr lang="it-IT" dirty="0">
                  <a:solidFill>
                    <a:schemeClr val="bg1"/>
                  </a:solidFill>
                  <a:highlight>
                    <a:srgbClr val="FFFF00"/>
                  </a:highlight>
                </a:rPr>
                <a:t>100px</a:t>
              </a:r>
            </a:p>
          </p:txBody>
        </p:sp>
        <p:pic>
          <p:nvPicPr>
            <p:cNvPr id="25" name="Immagine 24">
              <a:extLst>
                <a:ext uri="{FF2B5EF4-FFF2-40B4-BE49-F238E27FC236}">
                  <a16:creationId xmlns:a16="http://schemas.microsoft.com/office/drawing/2014/main" id="{AADA76D8-46B0-4558-B702-F09F2FA7C084}"/>
                </a:ext>
              </a:extLst>
            </p:cNvPr>
            <p:cNvPicPr>
              <a:picLocks noChangeAspect="1"/>
            </p:cNvPicPr>
            <p:nvPr/>
          </p:nvPicPr>
          <p:blipFill>
            <a:blip r:embed="rId7"/>
            <a:stretch>
              <a:fillRect/>
            </a:stretch>
          </p:blipFill>
          <p:spPr>
            <a:xfrm rot="10800000">
              <a:off x="2258754" y="5594077"/>
              <a:ext cx="670618" cy="146317"/>
            </a:xfrm>
            <a:prstGeom prst="rect">
              <a:avLst/>
            </a:prstGeom>
          </p:spPr>
        </p:pic>
        <p:sp>
          <p:nvSpPr>
            <p:cNvPr id="26" name="CasellaDiTesto 25">
              <a:extLst>
                <a:ext uri="{FF2B5EF4-FFF2-40B4-BE49-F238E27FC236}">
                  <a16:creationId xmlns:a16="http://schemas.microsoft.com/office/drawing/2014/main" id="{37FD300A-EBCE-42E0-801E-64C1B46E6813}"/>
                </a:ext>
              </a:extLst>
            </p:cNvPr>
            <p:cNvSpPr txBox="1"/>
            <p:nvPr/>
          </p:nvSpPr>
          <p:spPr>
            <a:xfrm>
              <a:off x="1666361" y="5480784"/>
              <a:ext cx="1622474" cy="369332"/>
            </a:xfrm>
            <a:prstGeom prst="rect">
              <a:avLst/>
            </a:prstGeom>
            <a:noFill/>
          </p:spPr>
          <p:txBody>
            <a:bodyPr wrap="square" rtlCol="0">
              <a:spAutoFit/>
            </a:bodyPr>
            <a:lstStyle/>
            <a:p>
              <a:r>
                <a:rPr lang="it-IT" dirty="0">
                  <a:solidFill>
                    <a:schemeClr val="bg1"/>
                  </a:solidFill>
                  <a:highlight>
                    <a:srgbClr val="FFFF00"/>
                  </a:highlight>
                </a:rPr>
                <a:t>16px</a:t>
              </a:r>
            </a:p>
          </p:txBody>
        </p:sp>
        <p:pic>
          <p:nvPicPr>
            <p:cNvPr id="27" name="Immagine 26">
              <a:extLst>
                <a:ext uri="{FF2B5EF4-FFF2-40B4-BE49-F238E27FC236}">
                  <a16:creationId xmlns:a16="http://schemas.microsoft.com/office/drawing/2014/main" id="{A04FF4D9-192B-44F3-8B0F-9DAF370161BF}"/>
                </a:ext>
              </a:extLst>
            </p:cNvPr>
            <p:cNvPicPr>
              <a:picLocks noChangeAspect="1"/>
            </p:cNvPicPr>
            <p:nvPr/>
          </p:nvPicPr>
          <p:blipFill>
            <a:blip r:embed="rId7"/>
            <a:stretch>
              <a:fillRect/>
            </a:stretch>
          </p:blipFill>
          <p:spPr>
            <a:xfrm>
              <a:off x="2621278" y="5961650"/>
              <a:ext cx="670618" cy="146317"/>
            </a:xfrm>
            <a:prstGeom prst="rect">
              <a:avLst/>
            </a:prstGeom>
          </p:spPr>
        </p:pic>
      </p:grpSp>
      <p:pic>
        <p:nvPicPr>
          <p:cNvPr id="28" name="Immagine 27">
            <a:extLst>
              <a:ext uri="{FF2B5EF4-FFF2-40B4-BE49-F238E27FC236}">
                <a16:creationId xmlns:a16="http://schemas.microsoft.com/office/drawing/2014/main" id="{1963E634-9C7C-4E12-9FC0-B327E383470B}"/>
              </a:ext>
            </a:extLst>
          </p:cNvPr>
          <p:cNvPicPr>
            <a:picLocks noChangeAspect="1"/>
          </p:cNvPicPr>
          <p:nvPr/>
        </p:nvPicPr>
        <p:blipFill>
          <a:blip r:embed="rId8"/>
          <a:stretch>
            <a:fillRect/>
          </a:stretch>
        </p:blipFill>
        <p:spPr>
          <a:xfrm>
            <a:off x="2107148" y="5134870"/>
            <a:ext cx="1676545" cy="493819"/>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45BAD57C-35DA-48C0-9997-B99809BA6F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3233" y="3153240"/>
            <a:ext cx="2777828" cy="3191401"/>
          </a:xfrm>
          <a:prstGeom prst="rect">
            <a:avLst/>
          </a:prstGeom>
        </p:spPr>
      </p:pic>
      <p:sp>
        <p:nvSpPr>
          <p:cNvPr id="29" name="CasellaDiTesto 28">
            <a:extLst>
              <a:ext uri="{FF2B5EF4-FFF2-40B4-BE49-F238E27FC236}">
                <a16:creationId xmlns:a16="http://schemas.microsoft.com/office/drawing/2014/main" id="{20F5A308-F04C-448E-ACBF-724E7265F808}"/>
              </a:ext>
            </a:extLst>
          </p:cNvPr>
          <p:cNvSpPr txBox="1"/>
          <p:nvPr/>
        </p:nvSpPr>
        <p:spPr>
          <a:xfrm>
            <a:off x="7881694" y="6294110"/>
            <a:ext cx="2130715"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4110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91EE258-3902-4353-98B2-389A98D6E24F}"/>
              </a:ext>
            </a:extLst>
          </p:cNvPr>
          <p:cNvSpPr txBox="1"/>
          <p:nvPr/>
        </p:nvSpPr>
        <p:spPr>
          <a:xfrm>
            <a:off x="703385" y="464234"/>
            <a:ext cx="8440615" cy="1015663"/>
          </a:xfrm>
          <a:prstGeom prst="rect">
            <a:avLst/>
          </a:prstGeom>
          <a:noFill/>
        </p:spPr>
        <p:txBody>
          <a:bodyPr wrap="square" rtlCol="0">
            <a:spAutoFit/>
          </a:bodyPr>
          <a:lstStyle/>
          <a:p>
            <a:r>
              <a:rPr lang="it-IT" sz="6000" dirty="0"/>
              <a:t>Descrizione del progetto</a:t>
            </a:r>
          </a:p>
        </p:txBody>
      </p:sp>
      <p:sp>
        <p:nvSpPr>
          <p:cNvPr id="3" name="CasellaDiTesto 2">
            <a:extLst>
              <a:ext uri="{FF2B5EF4-FFF2-40B4-BE49-F238E27FC236}">
                <a16:creationId xmlns:a16="http://schemas.microsoft.com/office/drawing/2014/main" id="{64068718-5E53-40FA-963B-5F287E07E3CD}"/>
              </a:ext>
            </a:extLst>
          </p:cNvPr>
          <p:cNvSpPr txBox="1"/>
          <p:nvPr/>
        </p:nvSpPr>
        <p:spPr>
          <a:xfrm>
            <a:off x="900332" y="1869451"/>
            <a:ext cx="3727939" cy="4524315"/>
          </a:xfrm>
          <a:prstGeom prst="rect">
            <a:avLst/>
          </a:prstGeom>
          <a:noFill/>
        </p:spPr>
        <p:txBody>
          <a:bodyPr wrap="square" rtlCol="0">
            <a:spAutoFit/>
          </a:bodyPr>
          <a:lstStyle/>
          <a:p>
            <a:r>
              <a:rPr lang="it-IT" dirty="0"/>
              <a:t>Il progetto riguarda la realizzazione del sito web per una palestra. All’interno del sito sarà possibile venire a conoscenza di ciò che la struttura è in grado di offrire, ovvero l’utente sarà in grado di ottenere informazioni riguardanti i corsi che si svolgeranno all’interno della palestra e la struttura e l’organizzazione delle sale nelle quali essi si terranno, inoltre viene presentato il personale ed infine viene descritta la novità riguardante l’online coaching. Per concludere c’è la possibilità da parte dell’utente di prenotare un giorno di prova gratuita. </a:t>
            </a:r>
          </a:p>
        </p:txBody>
      </p:sp>
      <p:pic>
        <p:nvPicPr>
          <p:cNvPr id="5" name="Immagine 4">
            <a:extLst>
              <a:ext uri="{FF2B5EF4-FFF2-40B4-BE49-F238E27FC236}">
                <a16:creationId xmlns:a16="http://schemas.microsoft.com/office/drawing/2014/main" id="{BDE5A29C-1A37-407A-851D-4754501EA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609" y="1479897"/>
            <a:ext cx="2747354" cy="5049191"/>
          </a:xfrm>
          <a:prstGeom prst="rect">
            <a:avLst/>
          </a:prstGeom>
        </p:spPr>
      </p:pic>
    </p:spTree>
    <p:extLst>
      <p:ext uri="{BB962C8B-B14F-4D97-AF65-F5344CB8AC3E}">
        <p14:creationId xmlns:p14="http://schemas.microsoft.com/office/powerpoint/2010/main" val="424754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DBA8DB2-18F0-4AC2-B1A4-6CBDE8A6BBF2}"/>
              </a:ext>
            </a:extLst>
          </p:cNvPr>
          <p:cNvSpPr txBox="1"/>
          <p:nvPr/>
        </p:nvSpPr>
        <p:spPr>
          <a:xfrm>
            <a:off x="187570" y="216656"/>
            <a:ext cx="5908430" cy="1015663"/>
          </a:xfrm>
          <a:prstGeom prst="rect">
            <a:avLst/>
          </a:prstGeom>
          <a:noFill/>
        </p:spPr>
        <p:txBody>
          <a:bodyPr wrap="square" rtlCol="0">
            <a:spAutoFit/>
          </a:bodyPr>
          <a:lstStyle/>
          <a:p>
            <a:r>
              <a:rPr lang="it-IT" sz="6000" dirty="0" err="1"/>
              <a:t>Header</a:t>
            </a:r>
            <a:endParaRPr lang="it-IT" sz="6000" dirty="0"/>
          </a:p>
        </p:txBody>
      </p:sp>
      <p:pic>
        <p:nvPicPr>
          <p:cNvPr id="6" name="Immagine 5" descr="Immagine che contiene interni&#10;&#10;Descrizione generata automaticamente">
            <a:extLst>
              <a:ext uri="{FF2B5EF4-FFF2-40B4-BE49-F238E27FC236}">
                <a16:creationId xmlns:a16="http://schemas.microsoft.com/office/drawing/2014/main" id="{0105AFCB-8FD1-4D83-A941-89568E20D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4" y="2461328"/>
            <a:ext cx="11104126" cy="3672184"/>
          </a:xfrm>
          <a:prstGeom prst="rect">
            <a:avLst/>
          </a:prstGeom>
        </p:spPr>
      </p:pic>
      <p:sp>
        <p:nvSpPr>
          <p:cNvPr id="3" name="Parentesi graffa aperta 2">
            <a:extLst>
              <a:ext uri="{FF2B5EF4-FFF2-40B4-BE49-F238E27FC236}">
                <a16:creationId xmlns:a16="http://schemas.microsoft.com/office/drawing/2014/main" id="{471E0D74-33E4-4D98-8D41-77BCB0CCEC75}"/>
              </a:ext>
            </a:extLst>
          </p:cNvPr>
          <p:cNvSpPr/>
          <p:nvPr/>
        </p:nvSpPr>
        <p:spPr>
          <a:xfrm rot="5400000">
            <a:off x="5294386" y="-3456236"/>
            <a:ext cx="731002" cy="1110412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 name="Parentesi graffa chiusa 3">
            <a:extLst>
              <a:ext uri="{FF2B5EF4-FFF2-40B4-BE49-F238E27FC236}">
                <a16:creationId xmlns:a16="http://schemas.microsoft.com/office/drawing/2014/main" id="{CCB445B6-B330-45B1-9C76-484D695C9622}"/>
              </a:ext>
            </a:extLst>
          </p:cNvPr>
          <p:cNvSpPr/>
          <p:nvPr/>
        </p:nvSpPr>
        <p:spPr>
          <a:xfrm>
            <a:off x="11211950" y="2461328"/>
            <a:ext cx="309490" cy="367218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CasellaDiTesto 4">
            <a:extLst>
              <a:ext uri="{FF2B5EF4-FFF2-40B4-BE49-F238E27FC236}">
                <a16:creationId xmlns:a16="http://schemas.microsoft.com/office/drawing/2014/main" id="{E0FB8911-21B4-4F78-8D96-F69F1E35C576}"/>
              </a:ext>
            </a:extLst>
          </p:cNvPr>
          <p:cNvSpPr txBox="1"/>
          <p:nvPr/>
        </p:nvSpPr>
        <p:spPr>
          <a:xfrm>
            <a:off x="4712677" y="1232319"/>
            <a:ext cx="2180492" cy="369332"/>
          </a:xfrm>
          <a:prstGeom prst="rect">
            <a:avLst/>
          </a:prstGeom>
          <a:noFill/>
        </p:spPr>
        <p:txBody>
          <a:bodyPr wrap="square" rtlCol="0">
            <a:spAutoFit/>
          </a:bodyPr>
          <a:lstStyle/>
          <a:p>
            <a:r>
              <a:rPr lang="it-IT" dirty="0"/>
              <a:t>100% dello schermo</a:t>
            </a:r>
          </a:p>
        </p:txBody>
      </p:sp>
      <p:sp>
        <p:nvSpPr>
          <p:cNvPr id="9" name="CasellaDiTesto 8">
            <a:extLst>
              <a:ext uri="{FF2B5EF4-FFF2-40B4-BE49-F238E27FC236}">
                <a16:creationId xmlns:a16="http://schemas.microsoft.com/office/drawing/2014/main" id="{D325C8CB-DAF9-49BD-8C26-3A29CE86B8AE}"/>
              </a:ext>
            </a:extLst>
          </p:cNvPr>
          <p:cNvSpPr txBox="1"/>
          <p:nvPr/>
        </p:nvSpPr>
        <p:spPr>
          <a:xfrm>
            <a:off x="11521440" y="4112754"/>
            <a:ext cx="1294227" cy="369332"/>
          </a:xfrm>
          <a:prstGeom prst="rect">
            <a:avLst/>
          </a:prstGeom>
          <a:noFill/>
        </p:spPr>
        <p:txBody>
          <a:bodyPr wrap="square" rtlCol="0">
            <a:spAutoFit/>
          </a:bodyPr>
          <a:lstStyle/>
          <a:p>
            <a:r>
              <a:rPr lang="it-IT" dirty="0"/>
              <a:t>700px</a:t>
            </a:r>
          </a:p>
        </p:txBody>
      </p:sp>
    </p:spTree>
    <p:extLst>
      <p:ext uri="{BB962C8B-B14F-4D97-AF65-F5344CB8AC3E}">
        <p14:creationId xmlns:p14="http://schemas.microsoft.com/office/powerpoint/2010/main" val="150355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AC26DAA-F204-46D6-B976-102DAF6E78CF}"/>
              </a:ext>
            </a:extLst>
          </p:cNvPr>
          <p:cNvSpPr txBox="1"/>
          <p:nvPr/>
        </p:nvSpPr>
        <p:spPr>
          <a:xfrm>
            <a:off x="436099" y="37572"/>
            <a:ext cx="9903655" cy="1015663"/>
          </a:xfrm>
          <a:prstGeom prst="rect">
            <a:avLst/>
          </a:prstGeom>
          <a:noFill/>
        </p:spPr>
        <p:txBody>
          <a:bodyPr wrap="square" rtlCol="0">
            <a:spAutoFit/>
          </a:bodyPr>
          <a:lstStyle/>
          <a:p>
            <a:r>
              <a:rPr lang="it-IT" sz="6000" dirty="0"/>
              <a:t>Codice (HTML+CSS) dell’</a:t>
            </a:r>
            <a:r>
              <a:rPr lang="it-IT" sz="6000" dirty="0" err="1"/>
              <a:t>header</a:t>
            </a:r>
            <a:endParaRPr lang="it-IT" sz="6000" dirty="0"/>
          </a:p>
        </p:txBody>
      </p:sp>
      <p:pic>
        <p:nvPicPr>
          <p:cNvPr id="8" name="Immagine 7" descr="Immagine che contiene testo&#10;&#10;Descrizione generata automaticamente">
            <a:extLst>
              <a:ext uri="{FF2B5EF4-FFF2-40B4-BE49-F238E27FC236}">
                <a16:creationId xmlns:a16="http://schemas.microsoft.com/office/drawing/2014/main" id="{D7F9913C-A96A-4CA0-9754-5F9499128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717" y="1063786"/>
            <a:ext cx="2814342" cy="5029647"/>
          </a:xfrm>
          <a:prstGeom prst="rect">
            <a:avLst/>
          </a:prstGeom>
        </p:spPr>
      </p:pic>
      <p:sp>
        <p:nvSpPr>
          <p:cNvPr id="9" name="CasellaDiTesto 8">
            <a:extLst>
              <a:ext uri="{FF2B5EF4-FFF2-40B4-BE49-F238E27FC236}">
                <a16:creationId xmlns:a16="http://schemas.microsoft.com/office/drawing/2014/main" id="{FBD91381-B0A0-4127-91AC-0DF1B5CAB41D}"/>
              </a:ext>
            </a:extLst>
          </p:cNvPr>
          <p:cNvSpPr txBox="1"/>
          <p:nvPr/>
        </p:nvSpPr>
        <p:spPr>
          <a:xfrm>
            <a:off x="1744394" y="6244269"/>
            <a:ext cx="2180492" cy="369332"/>
          </a:xfrm>
          <a:prstGeom prst="rect">
            <a:avLst/>
          </a:prstGeom>
          <a:noFill/>
        </p:spPr>
        <p:txBody>
          <a:bodyPr wrap="square" rtlCol="0">
            <a:spAutoFit/>
          </a:bodyPr>
          <a:lstStyle/>
          <a:p>
            <a:r>
              <a:rPr lang="it-IT" dirty="0">
                <a:solidFill>
                  <a:srgbClr val="FF0000"/>
                </a:solidFill>
              </a:rPr>
              <a:t>HTML</a:t>
            </a:r>
          </a:p>
        </p:txBody>
      </p:sp>
      <p:pic>
        <p:nvPicPr>
          <p:cNvPr id="11" name="Immagine 10" descr="Immagine che contiene testo&#10;&#10;Descrizione generata automaticamente">
            <a:extLst>
              <a:ext uri="{FF2B5EF4-FFF2-40B4-BE49-F238E27FC236}">
                <a16:creationId xmlns:a16="http://schemas.microsoft.com/office/drawing/2014/main" id="{6A1C1D97-45A0-404B-A035-490363DCA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499" y="1988893"/>
            <a:ext cx="6976618" cy="2423876"/>
          </a:xfrm>
          <a:prstGeom prst="rect">
            <a:avLst/>
          </a:prstGeom>
        </p:spPr>
      </p:pic>
      <p:sp>
        <p:nvSpPr>
          <p:cNvPr id="12" name="CasellaDiTesto 11">
            <a:extLst>
              <a:ext uri="{FF2B5EF4-FFF2-40B4-BE49-F238E27FC236}">
                <a16:creationId xmlns:a16="http://schemas.microsoft.com/office/drawing/2014/main" id="{772F1A6C-403E-48C2-ABDF-31BDDEB81274}"/>
              </a:ext>
            </a:extLst>
          </p:cNvPr>
          <p:cNvSpPr txBox="1"/>
          <p:nvPr/>
        </p:nvSpPr>
        <p:spPr>
          <a:xfrm>
            <a:off x="7941212" y="4582038"/>
            <a:ext cx="3052689" cy="369332"/>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140768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43D2E3B0-9ED7-4248-B473-5CEA4F82C660}"/>
              </a:ext>
            </a:extLst>
          </p:cNvPr>
          <p:cNvSpPr txBox="1"/>
          <p:nvPr/>
        </p:nvSpPr>
        <p:spPr>
          <a:xfrm>
            <a:off x="295422" y="0"/>
            <a:ext cx="4698609" cy="1015663"/>
          </a:xfrm>
          <a:prstGeom prst="rect">
            <a:avLst/>
          </a:prstGeom>
          <a:noFill/>
        </p:spPr>
        <p:txBody>
          <a:bodyPr wrap="square" rtlCol="0">
            <a:spAutoFit/>
          </a:bodyPr>
          <a:lstStyle/>
          <a:p>
            <a:r>
              <a:rPr lang="it-IT" sz="6000" dirty="0" err="1"/>
              <a:t>Nav</a:t>
            </a:r>
            <a:endParaRPr lang="it-IT" sz="6000" dirty="0"/>
          </a:p>
        </p:txBody>
      </p:sp>
      <p:grpSp>
        <p:nvGrpSpPr>
          <p:cNvPr id="11" name="Gruppo 10">
            <a:extLst>
              <a:ext uri="{FF2B5EF4-FFF2-40B4-BE49-F238E27FC236}">
                <a16:creationId xmlns:a16="http://schemas.microsoft.com/office/drawing/2014/main" id="{35930F63-F772-446D-B2E8-8B12872B0122}"/>
              </a:ext>
            </a:extLst>
          </p:cNvPr>
          <p:cNvGrpSpPr/>
          <p:nvPr/>
        </p:nvGrpSpPr>
        <p:grpSpPr>
          <a:xfrm>
            <a:off x="0" y="857565"/>
            <a:ext cx="12192000" cy="1730889"/>
            <a:chOff x="0" y="857565"/>
            <a:chExt cx="12192000" cy="1730889"/>
          </a:xfrm>
        </p:grpSpPr>
        <p:pic>
          <p:nvPicPr>
            <p:cNvPr id="3" name="Immagine 2" descr="Immagine che contiene interni&#10;&#10;Descrizione generata automaticamente">
              <a:extLst>
                <a:ext uri="{FF2B5EF4-FFF2-40B4-BE49-F238E27FC236}">
                  <a16:creationId xmlns:a16="http://schemas.microsoft.com/office/drawing/2014/main" id="{F5DB1E8F-94E1-4D0E-B699-95C3747B2BD8}"/>
                </a:ext>
              </a:extLst>
            </p:cNvPr>
            <p:cNvPicPr>
              <a:picLocks noChangeAspect="1"/>
            </p:cNvPicPr>
            <p:nvPr/>
          </p:nvPicPr>
          <p:blipFill rotWithShape="1">
            <a:blip r:embed="rId2">
              <a:extLst>
                <a:ext uri="{28A0092B-C50C-407E-A947-70E740481C1C}">
                  <a14:useLocalDpi xmlns:a14="http://schemas.microsoft.com/office/drawing/2010/main" val="0"/>
                </a:ext>
              </a:extLst>
            </a:blip>
            <a:srcRect b="87059"/>
            <a:stretch/>
          </p:blipFill>
          <p:spPr>
            <a:xfrm>
              <a:off x="1078522" y="2069301"/>
              <a:ext cx="11113478" cy="475600"/>
            </a:xfrm>
            <a:prstGeom prst="rect">
              <a:avLst/>
            </a:prstGeom>
          </p:spPr>
        </p:pic>
        <p:sp>
          <p:nvSpPr>
            <p:cNvPr id="2" name="Parentesi graffa aperta 1">
              <a:extLst>
                <a:ext uri="{FF2B5EF4-FFF2-40B4-BE49-F238E27FC236}">
                  <a16:creationId xmlns:a16="http://schemas.microsoft.com/office/drawing/2014/main" id="{0D8FCEBD-CC00-48D0-803F-88FF32F4506F}"/>
                </a:ext>
              </a:extLst>
            </p:cNvPr>
            <p:cNvSpPr/>
            <p:nvPr/>
          </p:nvSpPr>
          <p:spPr>
            <a:xfrm>
              <a:off x="858129" y="2069301"/>
              <a:ext cx="220393" cy="519153"/>
            </a:xfrm>
            <a:prstGeom prst="leftBrace">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it-IT"/>
            </a:p>
          </p:txBody>
        </p:sp>
        <p:sp>
          <p:nvSpPr>
            <p:cNvPr id="4" name="CasellaDiTesto 3">
              <a:extLst>
                <a:ext uri="{FF2B5EF4-FFF2-40B4-BE49-F238E27FC236}">
                  <a16:creationId xmlns:a16="http://schemas.microsoft.com/office/drawing/2014/main" id="{9005554D-A42D-4B04-B8D7-96F771DCCB5D}"/>
                </a:ext>
              </a:extLst>
            </p:cNvPr>
            <p:cNvSpPr txBox="1"/>
            <p:nvPr/>
          </p:nvSpPr>
          <p:spPr>
            <a:xfrm>
              <a:off x="0" y="2122434"/>
              <a:ext cx="1090247" cy="369332"/>
            </a:xfrm>
            <a:prstGeom prst="rect">
              <a:avLst/>
            </a:prstGeom>
            <a:noFill/>
          </p:spPr>
          <p:txBody>
            <a:bodyPr wrap="square" rtlCol="0">
              <a:spAutoFit/>
            </a:bodyPr>
            <a:lstStyle/>
            <a:p>
              <a:r>
                <a:rPr lang="it-IT" dirty="0"/>
                <a:t>88px</a:t>
              </a:r>
            </a:p>
          </p:txBody>
        </p:sp>
        <p:sp>
          <p:nvSpPr>
            <p:cNvPr id="8" name="Parentesi graffa aperta 7">
              <a:extLst>
                <a:ext uri="{FF2B5EF4-FFF2-40B4-BE49-F238E27FC236}">
                  <a16:creationId xmlns:a16="http://schemas.microsoft.com/office/drawing/2014/main" id="{3DE743EC-34ED-4AB2-A389-837092CB9E24}"/>
                </a:ext>
              </a:extLst>
            </p:cNvPr>
            <p:cNvSpPr/>
            <p:nvPr/>
          </p:nvSpPr>
          <p:spPr>
            <a:xfrm rot="5400000">
              <a:off x="1884050" y="998653"/>
              <a:ext cx="254085" cy="1633025"/>
            </a:xfrm>
            <a:prstGeom prst="leftBrace">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it-IT"/>
            </a:p>
          </p:txBody>
        </p:sp>
        <p:sp>
          <p:nvSpPr>
            <p:cNvPr id="9" name="Parentesi graffa chiusa 8">
              <a:extLst>
                <a:ext uri="{FF2B5EF4-FFF2-40B4-BE49-F238E27FC236}">
                  <a16:creationId xmlns:a16="http://schemas.microsoft.com/office/drawing/2014/main" id="{691DE48F-D26D-4D9A-85FB-2F4E641A1B24}"/>
                </a:ext>
              </a:extLst>
            </p:cNvPr>
            <p:cNvSpPr/>
            <p:nvPr/>
          </p:nvSpPr>
          <p:spPr>
            <a:xfrm>
              <a:off x="2940148" y="2122434"/>
              <a:ext cx="70338" cy="36933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Parentesi graffa aperta 9">
              <a:extLst>
                <a:ext uri="{FF2B5EF4-FFF2-40B4-BE49-F238E27FC236}">
                  <a16:creationId xmlns:a16="http://schemas.microsoft.com/office/drawing/2014/main" id="{9EAA0E79-900B-4F46-9586-88A71D6AE68A}"/>
                </a:ext>
              </a:extLst>
            </p:cNvPr>
            <p:cNvSpPr/>
            <p:nvPr/>
          </p:nvSpPr>
          <p:spPr>
            <a:xfrm rot="5400000">
              <a:off x="10242632" y="99825"/>
              <a:ext cx="475599" cy="3094894"/>
            </a:xfrm>
            <a:prstGeom prst="leftBrace">
              <a:avLst/>
            </a:pr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56BA2F64-B6B1-4E7C-AEEB-C9396DFA819A}"/>
                </a:ext>
              </a:extLst>
            </p:cNvPr>
            <p:cNvSpPr txBox="1"/>
            <p:nvPr/>
          </p:nvSpPr>
          <p:spPr>
            <a:xfrm>
              <a:off x="1625992" y="1199716"/>
              <a:ext cx="1633025" cy="369332"/>
            </a:xfrm>
            <a:prstGeom prst="rect">
              <a:avLst/>
            </a:prstGeom>
            <a:noFill/>
          </p:spPr>
          <p:txBody>
            <a:bodyPr wrap="square" rtlCol="0">
              <a:spAutoFit/>
            </a:bodyPr>
            <a:lstStyle/>
            <a:p>
              <a:r>
                <a:rPr lang="it-IT" dirty="0"/>
                <a:t>313px</a:t>
              </a:r>
            </a:p>
          </p:txBody>
        </p:sp>
        <p:sp>
          <p:nvSpPr>
            <p:cNvPr id="13" name="CasellaDiTesto 12">
              <a:extLst>
                <a:ext uri="{FF2B5EF4-FFF2-40B4-BE49-F238E27FC236}">
                  <a16:creationId xmlns:a16="http://schemas.microsoft.com/office/drawing/2014/main" id="{8CE4353A-D6FE-44EA-9B27-4344FF93FFF0}"/>
                </a:ext>
              </a:extLst>
            </p:cNvPr>
            <p:cNvSpPr txBox="1"/>
            <p:nvPr/>
          </p:nvSpPr>
          <p:spPr>
            <a:xfrm>
              <a:off x="3151163" y="2144211"/>
              <a:ext cx="1090247" cy="369332"/>
            </a:xfrm>
            <a:prstGeom prst="rect">
              <a:avLst/>
            </a:prstGeom>
            <a:noFill/>
          </p:spPr>
          <p:txBody>
            <a:bodyPr wrap="square" rtlCol="0">
              <a:spAutoFit/>
            </a:bodyPr>
            <a:lstStyle/>
            <a:p>
              <a:r>
                <a:rPr lang="it-IT" dirty="0">
                  <a:solidFill>
                    <a:schemeClr val="bg1"/>
                  </a:solidFill>
                </a:rPr>
                <a:t>48px</a:t>
              </a:r>
            </a:p>
          </p:txBody>
        </p:sp>
        <p:sp>
          <p:nvSpPr>
            <p:cNvPr id="14" name="CasellaDiTesto 13">
              <a:extLst>
                <a:ext uri="{FF2B5EF4-FFF2-40B4-BE49-F238E27FC236}">
                  <a16:creationId xmlns:a16="http://schemas.microsoft.com/office/drawing/2014/main" id="{48205DF2-EB35-45A1-824E-824CBCECEAE5}"/>
                </a:ext>
              </a:extLst>
            </p:cNvPr>
            <p:cNvSpPr txBox="1"/>
            <p:nvPr/>
          </p:nvSpPr>
          <p:spPr>
            <a:xfrm>
              <a:off x="10030264" y="857565"/>
              <a:ext cx="1730326" cy="369332"/>
            </a:xfrm>
            <a:prstGeom prst="rect">
              <a:avLst/>
            </a:prstGeom>
            <a:noFill/>
          </p:spPr>
          <p:txBody>
            <a:bodyPr wrap="square" rtlCol="0">
              <a:spAutoFit/>
            </a:bodyPr>
            <a:lstStyle/>
            <a:p>
              <a:r>
                <a:rPr lang="it-IT" dirty="0"/>
                <a:t>615,88px</a:t>
              </a:r>
            </a:p>
          </p:txBody>
        </p:sp>
        <p:sp>
          <p:nvSpPr>
            <p:cNvPr id="15" name="CasellaDiTesto 14">
              <a:extLst>
                <a:ext uri="{FF2B5EF4-FFF2-40B4-BE49-F238E27FC236}">
                  <a16:creationId xmlns:a16="http://schemas.microsoft.com/office/drawing/2014/main" id="{FED6F5E1-4F88-446F-A820-2C9B7FA53C52}"/>
                </a:ext>
              </a:extLst>
            </p:cNvPr>
            <p:cNvSpPr txBox="1"/>
            <p:nvPr/>
          </p:nvSpPr>
          <p:spPr>
            <a:xfrm>
              <a:off x="8161606" y="2122434"/>
              <a:ext cx="1090246" cy="369332"/>
            </a:xfrm>
            <a:prstGeom prst="rect">
              <a:avLst/>
            </a:prstGeom>
            <a:noFill/>
          </p:spPr>
          <p:txBody>
            <a:bodyPr wrap="square" rtlCol="0">
              <a:spAutoFit/>
            </a:bodyPr>
            <a:lstStyle/>
            <a:p>
              <a:r>
                <a:rPr lang="it-IT" dirty="0">
                  <a:solidFill>
                    <a:schemeClr val="bg1"/>
                  </a:solidFill>
                </a:rPr>
                <a:t>37px</a:t>
              </a:r>
            </a:p>
          </p:txBody>
        </p:sp>
        <p:pic>
          <p:nvPicPr>
            <p:cNvPr id="16" name="Immagine 15">
              <a:extLst>
                <a:ext uri="{FF2B5EF4-FFF2-40B4-BE49-F238E27FC236}">
                  <a16:creationId xmlns:a16="http://schemas.microsoft.com/office/drawing/2014/main" id="{B892B21A-1025-4D14-BC80-45E1038069B5}"/>
                </a:ext>
              </a:extLst>
            </p:cNvPr>
            <p:cNvPicPr>
              <a:picLocks noChangeAspect="1"/>
            </p:cNvPicPr>
            <p:nvPr/>
          </p:nvPicPr>
          <p:blipFill>
            <a:blip r:embed="rId3"/>
            <a:stretch>
              <a:fillRect/>
            </a:stretch>
          </p:blipFill>
          <p:spPr>
            <a:xfrm rot="10800000">
              <a:off x="8881163" y="2126568"/>
              <a:ext cx="103641" cy="377985"/>
            </a:xfrm>
            <a:prstGeom prst="rect">
              <a:avLst/>
            </a:prstGeom>
          </p:spPr>
        </p:pic>
      </p:grpSp>
      <p:grpSp>
        <p:nvGrpSpPr>
          <p:cNvPr id="6" name="Gruppo 5">
            <a:extLst>
              <a:ext uri="{FF2B5EF4-FFF2-40B4-BE49-F238E27FC236}">
                <a16:creationId xmlns:a16="http://schemas.microsoft.com/office/drawing/2014/main" id="{DB893620-2D84-432D-B610-149113C94282}"/>
              </a:ext>
            </a:extLst>
          </p:cNvPr>
          <p:cNvGrpSpPr/>
          <p:nvPr/>
        </p:nvGrpSpPr>
        <p:grpSpPr>
          <a:xfrm>
            <a:off x="295422" y="3695225"/>
            <a:ext cx="7487053" cy="1652901"/>
            <a:chOff x="618134" y="3791296"/>
            <a:chExt cx="7487053" cy="1652901"/>
          </a:xfrm>
        </p:grpSpPr>
        <p:pic>
          <p:nvPicPr>
            <p:cNvPr id="7" name="Immagine 6">
              <a:extLst>
                <a:ext uri="{FF2B5EF4-FFF2-40B4-BE49-F238E27FC236}">
                  <a16:creationId xmlns:a16="http://schemas.microsoft.com/office/drawing/2014/main" id="{A50A4083-098D-4F45-B3C8-E4D255077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038" y="4313100"/>
              <a:ext cx="6807149" cy="1131097"/>
            </a:xfrm>
            <a:prstGeom prst="rect">
              <a:avLst/>
            </a:prstGeom>
          </p:spPr>
        </p:pic>
        <p:pic>
          <p:nvPicPr>
            <p:cNvPr id="17" name="Immagine 16">
              <a:extLst>
                <a:ext uri="{FF2B5EF4-FFF2-40B4-BE49-F238E27FC236}">
                  <a16:creationId xmlns:a16="http://schemas.microsoft.com/office/drawing/2014/main" id="{18CF2DEE-AE4B-4D24-B34B-11017139219F}"/>
                </a:ext>
              </a:extLst>
            </p:cNvPr>
            <p:cNvPicPr>
              <a:picLocks noChangeAspect="1"/>
            </p:cNvPicPr>
            <p:nvPr/>
          </p:nvPicPr>
          <p:blipFill>
            <a:blip r:embed="rId3"/>
            <a:stretch>
              <a:fillRect/>
            </a:stretch>
          </p:blipFill>
          <p:spPr>
            <a:xfrm rot="16200000">
              <a:off x="1782728" y="4020123"/>
              <a:ext cx="221360" cy="807313"/>
            </a:xfrm>
            <a:prstGeom prst="rect">
              <a:avLst/>
            </a:prstGeom>
          </p:spPr>
        </p:pic>
        <p:pic>
          <p:nvPicPr>
            <p:cNvPr id="18" name="Immagine 17">
              <a:extLst>
                <a:ext uri="{FF2B5EF4-FFF2-40B4-BE49-F238E27FC236}">
                  <a16:creationId xmlns:a16="http://schemas.microsoft.com/office/drawing/2014/main" id="{4D123691-91ED-4CBB-9B41-42EB47063DE1}"/>
                </a:ext>
              </a:extLst>
            </p:cNvPr>
            <p:cNvPicPr>
              <a:picLocks noChangeAspect="1"/>
            </p:cNvPicPr>
            <p:nvPr/>
          </p:nvPicPr>
          <p:blipFill>
            <a:blip r:embed="rId3"/>
            <a:stretch>
              <a:fillRect/>
            </a:stretch>
          </p:blipFill>
          <p:spPr>
            <a:xfrm rot="10800000">
              <a:off x="1298038" y="4536172"/>
              <a:ext cx="187809" cy="684951"/>
            </a:xfrm>
            <a:prstGeom prst="rect">
              <a:avLst/>
            </a:prstGeom>
          </p:spPr>
        </p:pic>
        <p:sp>
          <p:nvSpPr>
            <p:cNvPr id="19" name="CasellaDiTesto 18">
              <a:extLst>
                <a:ext uri="{FF2B5EF4-FFF2-40B4-BE49-F238E27FC236}">
                  <a16:creationId xmlns:a16="http://schemas.microsoft.com/office/drawing/2014/main" id="{B3607B2B-DB96-4FEA-83E6-65295C809D60}"/>
                </a:ext>
              </a:extLst>
            </p:cNvPr>
            <p:cNvSpPr txBox="1"/>
            <p:nvPr/>
          </p:nvSpPr>
          <p:spPr>
            <a:xfrm>
              <a:off x="1590824" y="3791296"/>
              <a:ext cx="777240" cy="369332"/>
            </a:xfrm>
            <a:prstGeom prst="rect">
              <a:avLst/>
            </a:prstGeom>
            <a:noFill/>
          </p:spPr>
          <p:txBody>
            <a:bodyPr wrap="square" rtlCol="0">
              <a:spAutoFit/>
            </a:bodyPr>
            <a:lstStyle/>
            <a:p>
              <a:r>
                <a:rPr lang="it-IT" dirty="0"/>
                <a:t>50px</a:t>
              </a:r>
            </a:p>
          </p:txBody>
        </p:sp>
        <p:sp>
          <p:nvSpPr>
            <p:cNvPr id="20" name="CasellaDiTesto 19">
              <a:extLst>
                <a:ext uri="{FF2B5EF4-FFF2-40B4-BE49-F238E27FC236}">
                  <a16:creationId xmlns:a16="http://schemas.microsoft.com/office/drawing/2014/main" id="{11FD6CAF-6CA2-48F6-8886-312C8505614A}"/>
                </a:ext>
              </a:extLst>
            </p:cNvPr>
            <p:cNvSpPr txBox="1"/>
            <p:nvPr/>
          </p:nvSpPr>
          <p:spPr>
            <a:xfrm>
              <a:off x="618134" y="4693981"/>
              <a:ext cx="700382" cy="369332"/>
            </a:xfrm>
            <a:prstGeom prst="rect">
              <a:avLst/>
            </a:prstGeom>
            <a:noFill/>
          </p:spPr>
          <p:txBody>
            <a:bodyPr wrap="square" rtlCol="0">
              <a:spAutoFit/>
            </a:bodyPr>
            <a:lstStyle/>
            <a:p>
              <a:r>
                <a:rPr lang="it-IT" dirty="0"/>
                <a:t>50px</a:t>
              </a:r>
            </a:p>
          </p:txBody>
        </p:sp>
      </p:grpSp>
      <p:sp>
        <p:nvSpPr>
          <p:cNvPr id="21" name="Parentesi graffa chiusa 20">
            <a:extLst>
              <a:ext uri="{FF2B5EF4-FFF2-40B4-BE49-F238E27FC236}">
                <a16:creationId xmlns:a16="http://schemas.microsoft.com/office/drawing/2014/main" id="{BDC6EF5F-67F7-471C-B3C8-D905658310EA}"/>
              </a:ext>
            </a:extLst>
          </p:cNvPr>
          <p:cNvSpPr/>
          <p:nvPr/>
        </p:nvSpPr>
        <p:spPr>
          <a:xfrm>
            <a:off x="7782475" y="4217028"/>
            <a:ext cx="187810" cy="380882"/>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2" name="CasellaDiTesto 21">
            <a:extLst>
              <a:ext uri="{FF2B5EF4-FFF2-40B4-BE49-F238E27FC236}">
                <a16:creationId xmlns:a16="http://schemas.microsoft.com/office/drawing/2014/main" id="{D72B9798-93AB-4EC6-8761-55DF35F35050}"/>
              </a:ext>
            </a:extLst>
          </p:cNvPr>
          <p:cNvSpPr txBox="1"/>
          <p:nvPr/>
        </p:nvSpPr>
        <p:spPr>
          <a:xfrm>
            <a:off x="8097220" y="4217028"/>
            <a:ext cx="1567885" cy="369332"/>
          </a:xfrm>
          <a:prstGeom prst="rect">
            <a:avLst/>
          </a:prstGeom>
          <a:noFill/>
        </p:spPr>
        <p:txBody>
          <a:bodyPr wrap="square" rtlCol="0">
            <a:spAutoFit/>
          </a:bodyPr>
          <a:lstStyle/>
          <a:p>
            <a:r>
              <a:rPr lang="it-IT" dirty="0" err="1"/>
              <a:t>Padding</a:t>
            </a:r>
            <a:r>
              <a:rPr lang="it-IT" dirty="0"/>
              <a:t> 20px</a:t>
            </a:r>
          </a:p>
        </p:txBody>
      </p:sp>
      <p:pic>
        <p:nvPicPr>
          <p:cNvPr id="23" name="Immagine 22">
            <a:extLst>
              <a:ext uri="{FF2B5EF4-FFF2-40B4-BE49-F238E27FC236}">
                <a16:creationId xmlns:a16="http://schemas.microsoft.com/office/drawing/2014/main" id="{DA5F4C74-AB4B-4536-99FD-A1E3262A66F3}"/>
              </a:ext>
            </a:extLst>
          </p:cNvPr>
          <p:cNvPicPr>
            <a:picLocks noChangeAspect="1"/>
          </p:cNvPicPr>
          <p:nvPr/>
        </p:nvPicPr>
        <p:blipFill>
          <a:blip r:embed="rId5"/>
          <a:stretch>
            <a:fillRect/>
          </a:stretch>
        </p:blipFill>
        <p:spPr>
          <a:xfrm>
            <a:off x="1843040" y="5016744"/>
            <a:ext cx="262151" cy="396274"/>
          </a:xfrm>
          <a:prstGeom prst="rect">
            <a:avLst/>
          </a:prstGeom>
        </p:spPr>
      </p:pic>
      <p:sp>
        <p:nvSpPr>
          <p:cNvPr id="24" name="CasellaDiTesto 23">
            <a:extLst>
              <a:ext uri="{FF2B5EF4-FFF2-40B4-BE49-F238E27FC236}">
                <a16:creationId xmlns:a16="http://schemas.microsoft.com/office/drawing/2014/main" id="{B8E454E4-82AE-4ACF-ACBF-EDDB7CBC5A1D}"/>
              </a:ext>
            </a:extLst>
          </p:cNvPr>
          <p:cNvSpPr txBox="1"/>
          <p:nvPr/>
        </p:nvSpPr>
        <p:spPr>
          <a:xfrm>
            <a:off x="2264897" y="4985211"/>
            <a:ext cx="2546253" cy="369332"/>
          </a:xfrm>
          <a:prstGeom prst="rect">
            <a:avLst/>
          </a:prstGeom>
          <a:noFill/>
        </p:spPr>
        <p:txBody>
          <a:bodyPr wrap="square" rtlCol="0">
            <a:spAutoFit/>
          </a:bodyPr>
          <a:lstStyle/>
          <a:p>
            <a:r>
              <a:rPr lang="it-IT" dirty="0" err="1">
                <a:solidFill>
                  <a:schemeClr val="bg1"/>
                </a:solidFill>
              </a:rPr>
              <a:t>Margin</a:t>
            </a:r>
            <a:r>
              <a:rPr lang="it-IT" dirty="0">
                <a:solidFill>
                  <a:schemeClr val="bg1"/>
                </a:solidFill>
              </a:rPr>
              <a:t>-bottom:-20px</a:t>
            </a:r>
          </a:p>
        </p:txBody>
      </p:sp>
      <p:pic>
        <p:nvPicPr>
          <p:cNvPr id="25" name="Immagine 24">
            <a:extLst>
              <a:ext uri="{FF2B5EF4-FFF2-40B4-BE49-F238E27FC236}">
                <a16:creationId xmlns:a16="http://schemas.microsoft.com/office/drawing/2014/main" id="{6A6042F3-F005-4CBE-9417-9B3034FA1979}"/>
              </a:ext>
            </a:extLst>
          </p:cNvPr>
          <p:cNvPicPr>
            <a:picLocks noChangeAspect="1"/>
          </p:cNvPicPr>
          <p:nvPr/>
        </p:nvPicPr>
        <p:blipFill>
          <a:blip r:embed="rId5"/>
          <a:stretch>
            <a:fillRect/>
          </a:stretch>
        </p:blipFill>
        <p:spPr>
          <a:xfrm rot="5400000">
            <a:off x="9410390" y="2326044"/>
            <a:ext cx="236181" cy="357017"/>
          </a:xfrm>
          <a:prstGeom prst="rect">
            <a:avLst/>
          </a:prstGeom>
        </p:spPr>
      </p:pic>
      <p:sp>
        <p:nvSpPr>
          <p:cNvPr id="26" name="CasellaDiTesto 25">
            <a:extLst>
              <a:ext uri="{FF2B5EF4-FFF2-40B4-BE49-F238E27FC236}">
                <a16:creationId xmlns:a16="http://schemas.microsoft.com/office/drawing/2014/main" id="{EEB34AF7-FF58-4E1C-9722-C5C96FCA09A1}"/>
              </a:ext>
            </a:extLst>
          </p:cNvPr>
          <p:cNvSpPr txBox="1"/>
          <p:nvPr/>
        </p:nvSpPr>
        <p:spPr>
          <a:xfrm>
            <a:off x="8984804" y="2667595"/>
            <a:ext cx="1793829" cy="369332"/>
          </a:xfrm>
          <a:prstGeom prst="rect">
            <a:avLst/>
          </a:prstGeom>
          <a:noFill/>
        </p:spPr>
        <p:txBody>
          <a:bodyPr wrap="square" rtlCol="0">
            <a:spAutoFit/>
          </a:bodyPr>
          <a:lstStyle/>
          <a:p>
            <a:r>
              <a:rPr lang="it-IT" dirty="0"/>
              <a:t>Margin:15px</a:t>
            </a:r>
          </a:p>
        </p:txBody>
      </p:sp>
    </p:spTree>
    <p:extLst>
      <p:ext uri="{BB962C8B-B14F-4D97-AF65-F5344CB8AC3E}">
        <p14:creationId xmlns:p14="http://schemas.microsoft.com/office/powerpoint/2010/main" val="276788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9B69FDF-241C-44F8-B6E7-E45EE394EE56}"/>
              </a:ext>
            </a:extLst>
          </p:cNvPr>
          <p:cNvSpPr txBox="1"/>
          <p:nvPr/>
        </p:nvSpPr>
        <p:spPr>
          <a:xfrm>
            <a:off x="525193" y="154745"/>
            <a:ext cx="11141613" cy="1938992"/>
          </a:xfrm>
          <a:prstGeom prst="rect">
            <a:avLst/>
          </a:prstGeom>
          <a:noFill/>
        </p:spPr>
        <p:txBody>
          <a:bodyPr wrap="square" rtlCol="0">
            <a:spAutoFit/>
          </a:bodyPr>
          <a:lstStyle/>
          <a:p>
            <a:r>
              <a:rPr lang="it-IT" sz="6000" dirty="0"/>
              <a:t>Codice (HTML+CSS) del </a:t>
            </a:r>
            <a:r>
              <a:rPr lang="it-IT" sz="6000" dirty="0" err="1"/>
              <a:t>menu’</a:t>
            </a:r>
            <a:r>
              <a:rPr lang="it-IT" sz="6000" dirty="0"/>
              <a:t> di navigazione</a:t>
            </a:r>
          </a:p>
        </p:txBody>
      </p:sp>
      <p:pic>
        <p:nvPicPr>
          <p:cNvPr id="4" name="Immagine 3" descr="Immagine che contiene testo&#10;&#10;Descrizione generata automaticamente">
            <a:extLst>
              <a:ext uri="{FF2B5EF4-FFF2-40B4-BE49-F238E27FC236}">
                <a16:creationId xmlns:a16="http://schemas.microsoft.com/office/drawing/2014/main" id="{97AF1631-5F96-4DFB-A213-6F3FDA660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09" y="2093737"/>
            <a:ext cx="3553321" cy="3886742"/>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BA16797B-0EAE-4A79-9D26-0DAF0CBD7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551" y="2093737"/>
            <a:ext cx="3696216" cy="3162741"/>
          </a:xfrm>
          <a:prstGeom prst="rect">
            <a:avLst/>
          </a:prstGeom>
        </p:spPr>
      </p:pic>
      <p:sp>
        <p:nvSpPr>
          <p:cNvPr id="7" name="CasellaDiTesto 6">
            <a:extLst>
              <a:ext uri="{FF2B5EF4-FFF2-40B4-BE49-F238E27FC236}">
                <a16:creationId xmlns:a16="http://schemas.microsoft.com/office/drawing/2014/main" id="{A178B546-3754-46CD-B646-0996F7AF513A}"/>
              </a:ext>
            </a:extLst>
          </p:cNvPr>
          <p:cNvSpPr txBox="1"/>
          <p:nvPr/>
        </p:nvSpPr>
        <p:spPr>
          <a:xfrm>
            <a:off x="2110154" y="6133514"/>
            <a:ext cx="2419643" cy="369332"/>
          </a:xfrm>
          <a:prstGeom prst="rect">
            <a:avLst/>
          </a:prstGeom>
          <a:noFill/>
        </p:spPr>
        <p:txBody>
          <a:bodyPr wrap="square" rtlCol="0">
            <a:spAutoFit/>
          </a:bodyPr>
          <a:lstStyle/>
          <a:p>
            <a:r>
              <a:rPr lang="it-IT" dirty="0">
                <a:solidFill>
                  <a:srgbClr val="FF0000"/>
                </a:solidFill>
              </a:rPr>
              <a:t>HTML</a:t>
            </a:r>
          </a:p>
        </p:txBody>
      </p:sp>
      <p:sp>
        <p:nvSpPr>
          <p:cNvPr id="8" name="CasellaDiTesto 7">
            <a:extLst>
              <a:ext uri="{FF2B5EF4-FFF2-40B4-BE49-F238E27FC236}">
                <a16:creationId xmlns:a16="http://schemas.microsoft.com/office/drawing/2014/main" id="{32AAE491-2326-4EDE-A6DC-7FDCC38F3CDC}"/>
              </a:ext>
            </a:extLst>
          </p:cNvPr>
          <p:cNvSpPr txBox="1"/>
          <p:nvPr/>
        </p:nvSpPr>
        <p:spPr>
          <a:xfrm>
            <a:off x="8506816" y="5429274"/>
            <a:ext cx="2067951" cy="367470"/>
          </a:xfrm>
          <a:prstGeom prst="rect">
            <a:avLst/>
          </a:prstGeom>
          <a:noFill/>
        </p:spPr>
        <p:txBody>
          <a:bodyPr wrap="square" rtlCol="0">
            <a:spAutoFit/>
          </a:bodyPr>
          <a:lstStyle/>
          <a:p>
            <a:r>
              <a:rPr lang="it-IT" dirty="0">
                <a:solidFill>
                  <a:srgbClr val="FF0000"/>
                </a:solidFill>
              </a:rPr>
              <a:t>CSS</a:t>
            </a:r>
          </a:p>
        </p:txBody>
      </p:sp>
    </p:spTree>
    <p:extLst>
      <p:ext uri="{BB962C8B-B14F-4D97-AF65-F5344CB8AC3E}">
        <p14:creationId xmlns:p14="http://schemas.microsoft.com/office/powerpoint/2010/main" val="162007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interni&#10;&#10;Descrizione generata automaticamente">
            <a:extLst>
              <a:ext uri="{FF2B5EF4-FFF2-40B4-BE49-F238E27FC236}">
                <a16:creationId xmlns:a16="http://schemas.microsoft.com/office/drawing/2014/main" id="{588A614A-190D-4A78-9AE5-76C1187FD75D}"/>
              </a:ext>
            </a:extLst>
          </p:cNvPr>
          <p:cNvPicPr>
            <a:picLocks noChangeAspect="1"/>
          </p:cNvPicPr>
          <p:nvPr/>
        </p:nvPicPr>
        <p:blipFill rotWithShape="1">
          <a:blip r:embed="rId2">
            <a:extLst>
              <a:ext uri="{28A0092B-C50C-407E-A947-70E740481C1C}">
                <a14:useLocalDpi xmlns:a14="http://schemas.microsoft.com/office/drawing/2010/main" val="0"/>
              </a:ext>
            </a:extLst>
          </a:blip>
          <a:srcRect b="60059"/>
          <a:stretch/>
        </p:blipFill>
        <p:spPr>
          <a:xfrm>
            <a:off x="298937" y="1634574"/>
            <a:ext cx="11788726" cy="1557127"/>
          </a:xfrm>
          <a:prstGeom prst="rect">
            <a:avLst/>
          </a:prstGeom>
        </p:spPr>
      </p:pic>
      <p:sp>
        <p:nvSpPr>
          <p:cNvPr id="4" name="CasellaDiTesto 3">
            <a:extLst>
              <a:ext uri="{FF2B5EF4-FFF2-40B4-BE49-F238E27FC236}">
                <a16:creationId xmlns:a16="http://schemas.microsoft.com/office/drawing/2014/main" id="{17DF22D0-1C12-4CC2-BFD5-47C15964C344}"/>
              </a:ext>
            </a:extLst>
          </p:cNvPr>
          <p:cNvSpPr txBox="1"/>
          <p:nvPr/>
        </p:nvSpPr>
        <p:spPr>
          <a:xfrm>
            <a:off x="1012874" y="168812"/>
            <a:ext cx="2307102" cy="1015663"/>
          </a:xfrm>
          <a:prstGeom prst="rect">
            <a:avLst/>
          </a:prstGeom>
          <a:noFill/>
        </p:spPr>
        <p:txBody>
          <a:bodyPr wrap="square" rtlCol="0">
            <a:spAutoFit/>
          </a:bodyPr>
          <a:lstStyle/>
          <a:p>
            <a:r>
              <a:rPr lang="it-IT" sz="6000" dirty="0"/>
              <a:t>h1</a:t>
            </a:r>
          </a:p>
        </p:txBody>
      </p:sp>
      <p:sp>
        <p:nvSpPr>
          <p:cNvPr id="7" name="Parentesi graffa aperta 6">
            <a:extLst>
              <a:ext uri="{FF2B5EF4-FFF2-40B4-BE49-F238E27FC236}">
                <a16:creationId xmlns:a16="http://schemas.microsoft.com/office/drawing/2014/main" id="{79114B14-CE92-4D7D-BCAD-09060C8DDD63}"/>
              </a:ext>
            </a:extLst>
          </p:cNvPr>
          <p:cNvSpPr/>
          <p:nvPr/>
        </p:nvSpPr>
        <p:spPr>
          <a:xfrm rot="16200000">
            <a:off x="5946586" y="1880418"/>
            <a:ext cx="493427" cy="311599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2D0F3C0B-B16A-4DCF-BD89-E8AE097F1BB2}"/>
              </a:ext>
            </a:extLst>
          </p:cNvPr>
          <p:cNvSpPr txBox="1"/>
          <p:nvPr/>
        </p:nvSpPr>
        <p:spPr>
          <a:xfrm>
            <a:off x="5739618" y="3725848"/>
            <a:ext cx="2743198" cy="369332"/>
          </a:xfrm>
          <a:prstGeom prst="rect">
            <a:avLst/>
          </a:prstGeom>
          <a:noFill/>
        </p:spPr>
        <p:txBody>
          <a:bodyPr wrap="square" rtlCol="0">
            <a:spAutoFit/>
          </a:bodyPr>
          <a:lstStyle/>
          <a:p>
            <a:r>
              <a:rPr lang="it-IT" dirty="0"/>
              <a:t>553,34px</a:t>
            </a:r>
          </a:p>
        </p:txBody>
      </p:sp>
      <p:sp>
        <p:nvSpPr>
          <p:cNvPr id="9" name="Parentesi graffa chiusa 8">
            <a:extLst>
              <a:ext uri="{FF2B5EF4-FFF2-40B4-BE49-F238E27FC236}">
                <a16:creationId xmlns:a16="http://schemas.microsoft.com/office/drawing/2014/main" id="{C8FF12DC-880A-4E0E-A93A-FCBE5965FFCA}"/>
              </a:ext>
            </a:extLst>
          </p:cNvPr>
          <p:cNvSpPr/>
          <p:nvPr/>
        </p:nvSpPr>
        <p:spPr>
          <a:xfrm>
            <a:off x="7920111" y="2503746"/>
            <a:ext cx="145363" cy="68795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19D9363-BA8E-4843-A8F6-62E573AA0301}"/>
              </a:ext>
            </a:extLst>
          </p:cNvPr>
          <p:cNvSpPr txBox="1"/>
          <p:nvPr/>
        </p:nvSpPr>
        <p:spPr>
          <a:xfrm>
            <a:off x="8229599" y="2813537"/>
            <a:ext cx="1083213" cy="378162"/>
          </a:xfrm>
          <a:prstGeom prst="rect">
            <a:avLst/>
          </a:prstGeom>
          <a:noFill/>
        </p:spPr>
        <p:txBody>
          <a:bodyPr wrap="square" rtlCol="0">
            <a:spAutoFit/>
          </a:bodyPr>
          <a:lstStyle/>
          <a:p>
            <a:r>
              <a:rPr lang="it-IT" dirty="0">
                <a:solidFill>
                  <a:schemeClr val="bg1"/>
                </a:solidFill>
              </a:rPr>
              <a:t>72px</a:t>
            </a:r>
          </a:p>
        </p:txBody>
      </p:sp>
      <p:pic>
        <p:nvPicPr>
          <p:cNvPr id="2" name="Immagine 1">
            <a:extLst>
              <a:ext uri="{FF2B5EF4-FFF2-40B4-BE49-F238E27FC236}">
                <a16:creationId xmlns:a16="http://schemas.microsoft.com/office/drawing/2014/main" id="{27E580F9-E4D3-400F-91C9-5776455FC4C3}"/>
              </a:ext>
            </a:extLst>
          </p:cNvPr>
          <p:cNvPicPr>
            <a:picLocks noChangeAspect="1"/>
          </p:cNvPicPr>
          <p:nvPr/>
        </p:nvPicPr>
        <p:blipFill>
          <a:blip r:embed="rId3"/>
          <a:stretch>
            <a:fillRect/>
          </a:stretch>
        </p:blipFill>
        <p:spPr>
          <a:xfrm rot="10800000">
            <a:off x="4417254" y="2588152"/>
            <a:ext cx="436098" cy="225385"/>
          </a:xfrm>
          <a:prstGeom prst="rect">
            <a:avLst/>
          </a:prstGeom>
        </p:spPr>
      </p:pic>
      <p:sp>
        <p:nvSpPr>
          <p:cNvPr id="5" name="CasellaDiTesto 4">
            <a:extLst>
              <a:ext uri="{FF2B5EF4-FFF2-40B4-BE49-F238E27FC236}">
                <a16:creationId xmlns:a16="http://schemas.microsoft.com/office/drawing/2014/main" id="{F881A60A-31B2-4222-88E1-B5AB26DC761E}"/>
              </a:ext>
            </a:extLst>
          </p:cNvPr>
          <p:cNvSpPr txBox="1"/>
          <p:nvPr/>
        </p:nvSpPr>
        <p:spPr>
          <a:xfrm>
            <a:off x="3526302" y="2503746"/>
            <a:ext cx="1491175" cy="369332"/>
          </a:xfrm>
          <a:prstGeom prst="rect">
            <a:avLst/>
          </a:prstGeom>
          <a:noFill/>
        </p:spPr>
        <p:txBody>
          <a:bodyPr wrap="square" rtlCol="0">
            <a:spAutoFit/>
          </a:bodyPr>
          <a:lstStyle/>
          <a:p>
            <a:r>
              <a:rPr lang="it-IT" dirty="0">
                <a:solidFill>
                  <a:schemeClr val="bg1"/>
                </a:solidFill>
              </a:rPr>
              <a:t>21,44px</a:t>
            </a:r>
          </a:p>
        </p:txBody>
      </p:sp>
      <p:pic>
        <p:nvPicPr>
          <p:cNvPr id="6" name="Immagine 5">
            <a:extLst>
              <a:ext uri="{FF2B5EF4-FFF2-40B4-BE49-F238E27FC236}">
                <a16:creationId xmlns:a16="http://schemas.microsoft.com/office/drawing/2014/main" id="{EE0D08BE-9321-49FB-8624-5F17879CFCB4}"/>
              </a:ext>
            </a:extLst>
          </p:cNvPr>
          <p:cNvPicPr>
            <a:picLocks noChangeAspect="1"/>
          </p:cNvPicPr>
          <p:nvPr/>
        </p:nvPicPr>
        <p:blipFill>
          <a:blip r:embed="rId3"/>
          <a:stretch>
            <a:fillRect/>
          </a:stretch>
        </p:blipFill>
        <p:spPr>
          <a:xfrm rot="10800000">
            <a:off x="4039532" y="3002618"/>
            <a:ext cx="595771" cy="248781"/>
          </a:xfrm>
          <a:prstGeom prst="rect">
            <a:avLst/>
          </a:prstGeom>
        </p:spPr>
      </p:pic>
      <p:pic>
        <p:nvPicPr>
          <p:cNvPr id="11" name="Immagine 10">
            <a:extLst>
              <a:ext uri="{FF2B5EF4-FFF2-40B4-BE49-F238E27FC236}">
                <a16:creationId xmlns:a16="http://schemas.microsoft.com/office/drawing/2014/main" id="{DF0E3A63-C14E-42B3-8A8C-47A70915594F}"/>
              </a:ext>
            </a:extLst>
          </p:cNvPr>
          <p:cNvPicPr>
            <a:picLocks noChangeAspect="1"/>
          </p:cNvPicPr>
          <p:nvPr/>
        </p:nvPicPr>
        <p:blipFill>
          <a:blip r:embed="rId4"/>
          <a:stretch>
            <a:fillRect/>
          </a:stretch>
        </p:blipFill>
        <p:spPr>
          <a:xfrm>
            <a:off x="3015509" y="2835186"/>
            <a:ext cx="1542422" cy="499915"/>
          </a:xfrm>
          <a:prstGeom prst="rect">
            <a:avLst/>
          </a:prstGeom>
        </p:spPr>
      </p:pic>
    </p:spTree>
    <p:extLst>
      <p:ext uri="{BB962C8B-B14F-4D97-AF65-F5344CB8AC3E}">
        <p14:creationId xmlns:p14="http://schemas.microsoft.com/office/powerpoint/2010/main" val="14875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interni&#10;&#10;Descrizione generata automaticamente">
            <a:extLst>
              <a:ext uri="{FF2B5EF4-FFF2-40B4-BE49-F238E27FC236}">
                <a16:creationId xmlns:a16="http://schemas.microsoft.com/office/drawing/2014/main" id="{B35B12E3-BD6C-4145-A95B-3F197F01B7B1}"/>
              </a:ext>
            </a:extLst>
          </p:cNvPr>
          <p:cNvPicPr>
            <a:picLocks noChangeAspect="1"/>
          </p:cNvPicPr>
          <p:nvPr/>
        </p:nvPicPr>
        <p:blipFill rotWithShape="1">
          <a:blip r:embed="rId2">
            <a:extLst>
              <a:ext uri="{28A0092B-C50C-407E-A947-70E740481C1C}">
                <a14:useLocalDpi xmlns:a14="http://schemas.microsoft.com/office/drawing/2010/main" val="0"/>
              </a:ext>
            </a:extLst>
          </a:blip>
          <a:srcRect t="39576" b="31527"/>
          <a:stretch/>
        </p:blipFill>
        <p:spPr>
          <a:xfrm>
            <a:off x="0" y="1634238"/>
            <a:ext cx="10471319" cy="1000687"/>
          </a:xfrm>
          <a:prstGeom prst="rect">
            <a:avLst/>
          </a:prstGeom>
        </p:spPr>
      </p:pic>
      <p:sp>
        <p:nvSpPr>
          <p:cNvPr id="5" name="CasellaDiTesto 4">
            <a:extLst>
              <a:ext uri="{FF2B5EF4-FFF2-40B4-BE49-F238E27FC236}">
                <a16:creationId xmlns:a16="http://schemas.microsoft.com/office/drawing/2014/main" id="{80E706A3-D7BE-4E2B-AB29-6BC85DFC6220}"/>
              </a:ext>
            </a:extLst>
          </p:cNvPr>
          <p:cNvSpPr txBox="1"/>
          <p:nvPr/>
        </p:nvSpPr>
        <p:spPr>
          <a:xfrm>
            <a:off x="0" y="0"/>
            <a:ext cx="3962400" cy="1015663"/>
          </a:xfrm>
          <a:prstGeom prst="rect">
            <a:avLst/>
          </a:prstGeom>
          <a:noFill/>
        </p:spPr>
        <p:txBody>
          <a:bodyPr wrap="square" rtlCol="0">
            <a:spAutoFit/>
          </a:bodyPr>
          <a:lstStyle/>
          <a:p>
            <a:r>
              <a:rPr lang="it-IT" sz="6000" dirty="0"/>
              <a:t>div id=‘</a:t>
            </a:r>
            <a:r>
              <a:rPr lang="it-IT" sz="6000" dirty="0" err="1"/>
              <a:t>icon</a:t>
            </a:r>
            <a:r>
              <a:rPr lang="it-IT" sz="6000" dirty="0"/>
              <a:t>’</a:t>
            </a:r>
          </a:p>
        </p:txBody>
      </p:sp>
      <p:sp>
        <p:nvSpPr>
          <p:cNvPr id="6" name="Parentesi graffa chiusa 5">
            <a:extLst>
              <a:ext uri="{FF2B5EF4-FFF2-40B4-BE49-F238E27FC236}">
                <a16:creationId xmlns:a16="http://schemas.microsoft.com/office/drawing/2014/main" id="{DF56044A-3411-4111-875A-F8A2118C23AE}"/>
              </a:ext>
            </a:extLst>
          </p:cNvPr>
          <p:cNvSpPr/>
          <p:nvPr/>
        </p:nvSpPr>
        <p:spPr>
          <a:xfrm rot="16200000">
            <a:off x="4969760" y="-3954095"/>
            <a:ext cx="531802" cy="10471320"/>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BFF7463E-9197-4854-AF0E-AD5E4249CD9C}"/>
              </a:ext>
            </a:extLst>
          </p:cNvPr>
          <p:cNvSpPr txBox="1"/>
          <p:nvPr/>
        </p:nvSpPr>
        <p:spPr>
          <a:xfrm>
            <a:off x="4290647" y="559560"/>
            <a:ext cx="2363372" cy="369332"/>
          </a:xfrm>
          <a:prstGeom prst="rect">
            <a:avLst/>
          </a:prstGeom>
          <a:noFill/>
        </p:spPr>
        <p:txBody>
          <a:bodyPr wrap="square" rtlCol="0">
            <a:spAutoFit/>
          </a:bodyPr>
          <a:lstStyle/>
          <a:p>
            <a:r>
              <a:rPr lang="it-IT" dirty="0"/>
              <a:t>100% dello schermo</a:t>
            </a:r>
          </a:p>
        </p:txBody>
      </p:sp>
      <p:sp>
        <p:nvSpPr>
          <p:cNvPr id="8" name="Parentesi graffa chiusa 7">
            <a:extLst>
              <a:ext uri="{FF2B5EF4-FFF2-40B4-BE49-F238E27FC236}">
                <a16:creationId xmlns:a16="http://schemas.microsoft.com/office/drawing/2014/main" id="{27936314-065D-4C74-A15C-530213AD5972}"/>
              </a:ext>
            </a:extLst>
          </p:cNvPr>
          <p:cNvSpPr/>
          <p:nvPr/>
        </p:nvSpPr>
        <p:spPr>
          <a:xfrm>
            <a:off x="10719581" y="1634238"/>
            <a:ext cx="316523" cy="1000687"/>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9" name="CasellaDiTesto 8">
            <a:extLst>
              <a:ext uri="{FF2B5EF4-FFF2-40B4-BE49-F238E27FC236}">
                <a16:creationId xmlns:a16="http://schemas.microsoft.com/office/drawing/2014/main" id="{88F1E362-99B5-458B-8753-DEFA4234B74E}"/>
              </a:ext>
            </a:extLst>
          </p:cNvPr>
          <p:cNvSpPr txBox="1"/>
          <p:nvPr/>
        </p:nvSpPr>
        <p:spPr>
          <a:xfrm>
            <a:off x="11036104" y="1949915"/>
            <a:ext cx="1477108" cy="369332"/>
          </a:xfrm>
          <a:prstGeom prst="rect">
            <a:avLst/>
          </a:prstGeom>
          <a:noFill/>
        </p:spPr>
        <p:txBody>
          <a:bodyPr wrap="square" rtlCol="0">
            <a:spAutoFit/>
          </a:bodyPr>
          <a:lstStyle/>
          <a:p>
            <a:r>
              <a:rPr lang="it-IT" dirty="0"/>
              <a:t>208,09px</a:t>
            </a:r>
          </a:p>
        </p:txBody>
      </p:sp>
      <p:pic>
        <p:nvPicPr>
          <p:cNvPr id="11" name="Immagine 10" descr="Immagine che contiene testo, segnale&#10;&#10;Descrizione generata automaticamente">
            <a:extLst>
              <a:ext uri="{FF2B5EF4-FFF2-40B4-BE49-F238E27FC236}">
                <a16:creationId xmlns:a16="http://schemas.microsoft.com/office/drawing/2014/main" id="{407A3679-19DB-49ED-817E-65D4B6FD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41" y="4223076"/>
            <a:ext cx="2258837" cy="2346195"/>
          </a:xfrm>
          <a:prstGeom prst="rect">
            <a:avLst/>
          </a:prstGeom>
        </p:spPr>
      </p:pic>
      <p:sp>
        <p:nvSpPr>
          <p:cNvPr id="12" name="Parentesi graffa chiusa 11">
            <a:extLst>
              <a:ext uri="{FF2B5EF4-FFF2-40B4-BE49-F238E27FC236}">
                <a16:creationId xmlns:a16="http://schemas.microsoft.com/office/drawing/2014/main" id="{33D0E160-E7FD-4AA2-B6F5-8EBA1BB56DAD}"/>
              </a:ext>
            </a:extLst>
          </p:cNvPr>
          <p:cNvSpPr/>
          <p:nvPr/>
        </p:nvSpPr>
        <p:spPr>
          <a:xfrm rot="16200000">
            <a:off x="1167642" y="2826369"/>
            <a:ext cx="530636" cy="2258838"/>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pic>
        <p:nvPicPr>
          <p:cNvPr id="14" name="Immagine 13">
            <a:extLst>
              <a:ext uri="{FF2B5EF4-FFF2-40B4-BE49-F238E27FC236}">
                <a16:creationId xmlns:a16="http://schemas.microsoft.com/office/drawing/2014/main" id="{B0C95EBC-391F-4BF6-94EE-231730F07B22}"/>
              </a:ext>
            </a:extLst>
          </p:cNvPr>
          <p:cNvPicPr>
            <a:picLocks noChangeAspect="1"/>
          </p:cNvPicPr>
          <p:nvPr/>
        </p:nvPicPr>
        <p:blipFill>
          <a:blip r:embed="rId4"/>
          <a:stretch>
            <a:fillRect/>
          </a:stretch>
        </p:blipFill>
        <p:spPr>
          <a:xfrm rot="5400000">
            <a:off x="1812441" y="5089847"/>
            <a:ext cx="2333299" cy="625550"/>
          </a:xfrm>
          <a:prstGeom prst="rect">
            <a:avLst/>
          </a:prstGeom>
        </p:spPr>
      </p:pic>
      <p:pic>
        <p:nvPicPr>
          <p:cNvPr id="15" name="Immagine 14">
            <a:extLst>
              <a:ext uri="{FF2B5EF4-FFF2-40B4-BE49-F238E27FC236}">
                <a16:creationId xmlns:a16="http://schemas.microsoft.com/office/drawing/2014/main" id="{9E7E43A3-47FB-42F9-BA2D-6A32C2957FAE}"/>
              </a:ext>
            </a:extLst>
          </p:cNvPr>
          <p:cNvPicPr>
            <a:picLocks noChangeAspect="1"/>
          </p:cNvPicPr>
          <p:nvPr/>
        </p:nvPicPr>
        <p:blipFill>
          <a:blip r:embed="rId5"/>
          <a:stretch>
            <a:fillRect/>
          </a:stretch>
        </p:blipFill>
        <p:spPr>
          <a:xfrm rot="5400000">
            <a:off x="1234822" y="5192209"/>
            <a:ext cx="396274" cy="1018120"/>
          </a:xfrm>
          <a:prstGeom prst="rect">
            <a:avLst/>
          </a:prstGeom>
        </p:spPr>
      </p:pic>
      <p:pic>
        <p:nvPicPr>
          <p:cNvPr id="16" name="Immagine 15">
            <a:extLst>
              <a:ext uri="{FF2B5EF4-FFF2-40B4-BE49-F238E27FC236}">
                <a16:creationId xmlns:a16="http://schemas.microsoft.com/office/drawing/2014/main" id="{4E6588D5-6B72-46F9-9662-A88DFF3DE7D8}"/>
              </a:ext>
            </a:extLst>
          </p:cNvPr>
          <p:cNvPicPr>
            <a:picLocks noChangeAspect="1"/>
          </p:cNvPicPr>
          <p:nvPr/>
        </p:nvPicPr>
        <p:blipFill>
          <a:blip r:embed="rId6"/>
          <a:stretch>
            <a:fillRect/>
          </a:stretch>
        </p:blipFill>
        <p:spPr>
          <a:xfrm rot="5400000">
            <a:off x="104660" y="4827933"/>
            <a:ext cx="1018120" cy="396274"/>
          </a:xfrm>
          <a:prstGeom prst="rect">
            <a:avLst/>
          </a:prstGeom>
        </p:spPr>
      </p:pic>
      <p:sp>
        <p:nvSpPr>
          <p:cNvPr id="17" name="CasellaDiTesto 16">
            <a:extLst>
              <a:ext uri="{FF2B5EF4-FFF2-40B4-BE49-F238E27FC236}">
                <a16:creationId xmlns:a16="http://schemas.microsoft.com/office/drawing/2014/main" id="{3672057E-23CC-4DC3-B442-6810199C4BF5}"/>
              </a:ext>
            </a:extLst>
          </p:cNvPr>
          <p:cNvSpPr txBox="1"/>
          <p:nvPr/>
        </p:nvSpPr>
        <p:spPr>
          <a:xfrm>
            <a:off x="1092765" y="5842337"/>
            <a:ext cx="1519310" cy="369332"/>
          </a:xfrm>
          <a:prstGeom prst="rect">
            <a:avLst/>
          </a:prstGeom>
          <a:noFill/>
        </p:spPr>
        <p:txBody>
          <a:bodyPr wrap="square" rtlCol="0">
            <a:spAutoFit/>
          </a:bodyPr>
          <a:lstStyle/>
          <a:p>
            <a:r>
              <a:rPr lang="it-IT" dirty="0">
                <a:solidFill>
                  <a:schemeClr val="tx1">
                    <a:lumMod val="95000"/>
                    <a:lumOff val="5000"/>
                  </a:schemeClr>
                </a:solidFill>
                <a:highlight>
                  <a:srgbClr val="FFFF00"/>
                </a:highlight>
              </a:rPr>
              <a:t>100px</a:t>
            </a:r>
          </a:p>
        </p:txBody>
      </p:sp>
      <p:sp>
        <p:nvSpPr>
          <p:cNvPr id="18" name="CasellaDiTesto 17">
            <a:extLst>
              <a:ext uri="{FF2B5EF4-FFF2-40B4-BE49-F238E27FC236}">
                <a16:creationId xmlns:a16="http://schemas.microsoft.com/office/drawing/2014/main" id="{335C0CA4-2D32-4542-B2C4-234B462CC81A}"/>
              </a:ext>
            </a:extLst>
          </p:cNvPr>
          <p:cNvSpPr txBox="1"/>
          <p:nvPr/>
        </p:nvSpPr>
        <p:spPr>
          <a:xfrm rot="16200000">
            <a:off x="-550285" y="4423716"/>
            <a:ext cx="1575582" cy="369332"/>
          </a:xfrm>
          <a:prstGeom prst="rect">
            <a:avLst/>
          </a:prstGeom>
          <a:noFill/>
        </p:spPr>
        <p:txBody>
          <a:bodyPr wrap="square" rtlCol="0">
            <a:spAutoFit/>
          </a:bodyPr>
          <a:lstStyle/>
          <a:p>
            <a:r>
              <a:rPr lang="it-IT" dirty="0">
                <a:highlight>
                  <a:srgbClr val="FFFF00"/>
                </a:highlight>
              </a:rPr>
              <a:t>100px</a:t>
            </a:r>
          </a:p>
        </p:txBody>
      </p:sp>
      <p:sp>
        <p:nvSpPr>
          <p:cNvPr id="19" name="CasellaDiTesto 18">
            <a:extLst>
              <a:ext uri="{FF2B5EF4-FFF2-40B4-BE49-F238E27FC236}">
                <a16:creationId xmlns:a16="http://schemas.microsoft.com/office/drawing/2014/main" id="{24A12FC6-77E5-4C1C-BF7A-F286E740A248}"/>
              </a:ext>
            </a:extLst>
          </p:cNvPr>
          <p:cNvSpPr txBox="1"/>
          <p:nvPr/>
        </p:nvSpPr>
        <p:spPr>
          <a:xfrm>
            <a:off x="926123" y="3220933"/>
            <a:ext cx="2110153" cy="369332"/>
          </a:xfrm>
          <a:prstGeom prst="rect">
            <a:avLst/>
          </a:prstGeom>
          <a:noFill/>
        </p:spPr>
        <p:txBody>
          <a:bodyPr wrap="square" rtlCol="0">
            <a:spAutoFit/>
          </a:bodyPr>
          <a:lstStyle/>
          <a:p>
            <a:r>
              <a:rPr lang="it-IT" dirty="0"/>
              <a:t>167,54px</a:t>
            </a:r>
          </a:p>
        </p:txBody>
      </p:sp>
      <p:sp>
        <p:nvSpPr>
          <p:cNvPr id="20" name="CasellaDiTesto 19">
            <a:extLst>
              <a:ext uri="{FF2B5EF4-FFF2-40B4-BE49-F238E27FC236}">
                <a16:creationId xmlns:a16="http://schemas.microsoft.com/office/drawing/2014/main" id="{438BF96A-B5B3-4A33-B772-E039814F7503}"/>
              </a:ext>
            </a:extLst>
          </p:cNvPr>
          <p:cNvSpPr txBox="1"/>
          <p:nvPr/>
        </p:nvSpPr>
        <p:spPr>
          <a:xfrm>
            <a:off x="3395803" y="5222867"/>
            <a:ext cx="2011680" cy="369332"/>
          </a:xfrm>
          <a:prstGeom prst="rect">
            <a:avLst/>
          </a:prstGeom>
          <a:noFill/>
        </p:spPr>
        <p:txBody>
          <a:bodyPr wrap="square" rtlCol="0">
            <a:spAutoFit/>
          </a:bodyPr>
          <a:lstStyle/>
          <a:p>
            <a:r>
              <a:rPr lang="it-IT" dirty="0"/>
              <a:t>208,09px</a:t>
            </a:r>
          </a:p>
        </p:txBody>
      </p:sp>
    </p:spTree>
    <p:extLst>
      <p:ext uri="{BB962C8B-B14F-4D97-AF65-F5344CB8AC3E}">
        <p14:creationId xmlns:p14="http://schemas.microsoft.com/office/powerpoint/2010/main" val="380618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interni&#10;&#10;Descrizione generata automaticamente">
            <a:extLst>
              <a:ext uri="{FF2B5EF4-FFF2-40B4-BE49-F238E27FC236}">
                <a16:creationId xmlns:a16="http://schemas.microsoft.com/office/drawing/2014/main" id="{42A7CF2C-9814-4D99-9EAF-7860533C1E0F}"/>
              </a:ext>
            </a:extLst>
          </p:cNvPr>
          <p:cNvPicPr>
            <a:picLocks noChangeAspect="1"/>
          </p:cNvPicPr>
          <p:nvPr/>
        </p:nvPicPr>
        <p:blipFill rotWithShape="1">
          <a:blip r:embed="rId2">
            <a:extLst>
              <a:ext uri="{28A0092B-C50C-407E-A947-70E740481C1C}">
                <a14:useLocalDpi xmlns:a14="http://schemas.microsoft.com/office/drawing/2010/main" val="0"/>
              </a:ext>
            </a:extLst>
          </a:blip>
          <a:srcRect t="69923" b="4351"/>
          <a:stretch/>
        </p:blipFill>
        <p:spPr>
          <a:xfrm>
            <a:off x="1316711" y="2540571"/>
            <a:ext cx="10768396" cy="1016051"/>
          </a:xfrm>
          <a:prstGeom prst="rect">
            <a:avLst/>
          </a:prstGeom>
        </p:spPr>
      </p:pic>
      <p:sp>
        <p:nvSpPr>
          <p:cNvPr id="4" name="CasellaDiTesto 3">
            <a:extLst>
              <a:ext uri="{FF2B5EF4-FFF2-40B4-BE49-F238E27FC236}">
                <a16:creationId xmlns:a16="http://schemas.microsoft.com/office/drawing/2014/main" id="{6F9E9943-4C42-4BCB-9A79-E83B40477061}"/>
              </a:ext>
            </a:extLst>
          </p:cNvPr>
          <p:cNvSpPr txBox="1"/>
          <p:nvPr/>
        </p:nvSpPr>
        <p:spPr>
          <a:xfrm>
            <a:off x="711802" y="0"/>
            <a:ext cx="3338732" cy="1015663"/>
          </a:xfrm>
          <a:prstGeom prst="rect">
            <a:avLst/>
          </a:prstGeom>
          <a:noFill/>
        </p:spPr>
        <p:txBody>
          <a:bodyPr wrap="square" rtlCol="0">
            <a:spAutoFit/>
          </a:bodyPr>
          <a:lstStyle/>
          <a:p>
            <a:r>
              <a:rPr lang="it-IT" sz="6000" dirty="0"/>
              <a:t>h3</a:t>
            </a:r>
          </a:p>
        </p:txBody>
      </p:sp>
      <p:sp>
        <p:nvSpPr>
          <p:cNvPr id="2" name="Parentesi graffa aperta 1">
            <a:extLst>
              <a:ext uri="{FF2B5EF4-FFF2-40B4-BE49-F238E27FC236}">
                <a16:creationId xmlns:a16="http://schemas.microsoft.com/office/drawing/2014/main" id="{CFBD5917-DD56-4F0D-BDB9-AF6B286C2C95}"/>
              </a:ext>
            </a:extLst>
          </p:cNvPr>
          <p:cNvSpPr/>
          <p:nvPr/>
        </p:nvSpPr>
        <p:spPr>
          <a:xfrm rot="5400000">
            <a:off x="6419355" y="-3124990"/>
            <a:ext cx="563112" cy="10768398"/>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7EB571E4-447E-4CEB-A47A-F4362D52C4BD}"/>
              </a:ext>
            </a:extLst>
          </p:cNvPr>
          <p:cNvSpPr txBox="1"/>
          <p:nvPr/>
        </p:nvSpPr>
        <p:spPr>
          <a:xfrm>
            <a:off x="5162843" y="1414541"/>
            <a:ext cx="3949296" cy="369332"/>
          </a:xfrm>
          <a:prstGeom prst="rect">
            <a:avLst/>
          </a:prstGeom>
          <a:noFill/>
        </p:spPr>
        <p:txBody>
          <a:bodyPr wrap="square" rtlCol="0">
            <a:spAutoFit/>
          </a:bodyPr>
          <a:lstStyle/>
          <a:p>
            <a:r>
              <a:rPr lang="it-IT" dirty="0"/>
              <a:t>100% dello schermo</a:t>
            </a:r>
          </a:p>
        </p:txBody>
      </p:sp>
      <p:sp>
        <p:nvSpPr>
          <p:cNvPr id="7" name="Parentesi graffa aperta 6">
            <a:extLst>
              <a:ext uri="{FF2B5EF4-FFF2-40B4-BE49-F238E27FC236}">
                <a16:creationId xmlns:a16="http://schemas.microsoft.com/office/drawing/2014/main" id="{408D5F0A-B56D-4B55-AD66-22F33B282924}"/>
              </a:ext>
            </a:extLst>
          </p:cNvPr>
          <p:cNvSpPr/>
          <p:nvPr/>
        </p:nvSpPr>
        <p:spPr>
          <a:xfrm>
            <a:off x="928466" y="2540764"/>
            <a:ext cx="388246" cy="101566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9" name="CasellaDiTesto 8">
            <a:extLst>
              <a:ext uri="{FF2B5EF4-FFF2-40B4-BE49-F238E27FC236}">
                <a16:creationId xmlns:a16="http://schemas.microsoft.com/office/drawing/2014/main" id="{BBDEAD5B-AE5F-4385-8DD7-3DEFDF4A7F8E}"/>
              </a:ext>
            </a:extLst>
          </p:cNvPr>
          <p:cNvSpPr txBox="1"/>
          <p:nvPr/>
        </p:nvSpPr>
        <p:spPr>
          <a:xfrm>
            <a:off x="212398" y="2863929"/>
            <a:ext cx="998807" cy="369332"/>
          </a:xfrm>
          <a:prstGeom prst="rect">
            <a:avLst/>
          </a:prstGeom>
          <a:noFill/>
        </p:spPr>
        <p:txBody>
          <a:bodyPr wrap="square" rtlCol="0">
            <a:spAutoFit/>
          </a:bodyPr>
          <a:lstStyle/>
          <a:p>
            <a:r>
              <a:rPr lang="it-IT" dirty="0"/>
              <a:t>52px</a:t>
            </a:r>
          </a:p>
        </p:txBody>
      </p:sp>
      <p:sp>
        <p:nvSpPr>
          <p:cNvPr id="10" name="Parentesi graffa aperta 9">
            <a:extLst>
              <a:ext uri="{FF2B5EF4-FFF2-40B4-BE49-F238E27FC236}">
                <a16:creationId xmlns:a16="http://schemas.microsoft.com/office/drawing/2014/main" id="{978D7672-15F8-48AB-81E1-E9E400284BC3}"/>
              </a:ext>
            </a:extLst>
          </p:cNvPr>
          <p:cNvSpPr/>
          <p:nvPr/>
        </p:nvSpPr>
        <p:spPr>
          <a:xfrm rot="16200000">
            <a:off x="4000429" y="2321755"/>
            <a:ext cx="298122" cy="157654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1" name="CasellaDiTesto 10">
            <a:extLst>
              <a:ext uri="{FF2B5EF4-FFF2-40B4-BE49-F238E27FC236}">
                <a16:creationId xmlns:a16="http://schemas.microsoft.com/office/drawing/2014/main" id="{F9019E63-1B01-462B-8123-C2680288D3F2}"/>
              </a:ext>
            </a:extLst>
          </p:cNvPr>
          <p:cNvSpPr txBox="1"/>
          <p:nvPr/>
        </p:nvSpPr>
        <p:spPr>
          <a:xfrm>
            <a:off x="3636498" y="3247440"/>
            <a:ext cx="1308296" cy="369332"/>
          </a:xfrm>
          <a:prstGeom prst="rect">
            <a:avLst/>
          </a:prstGeom>
          <a:noFill/>
        </p:spPr>
        <p:txBody>
          <a:bodyPr wrap="square" rtlCol="0">
            <a:spAutoFit/>
          </a:bodyPr>
          <a:lstStyle/>
          <a:p>
            <a:r>
              <a:rPr lang="it-IT" dirty="0">
                <a:solidFill>
                  <a:schemeClr val="bg1"/>
                </a:solidFill>
              </a:rPr>
              <a:t>273,44px</a:t>
            </a:r>
          </a:p>
        </p:txBody>
      </p:sp>
      <p:sp>
        <p:nvSpPr>
          <p:cNvPr id="5" name="Parentesi graffa aperta 4">
            <a:extLst>
              <a:ext uri="{FF2B5EF4-FFF2-40B4-BE49-F238E27FC236}">
                <a16:creationId xmlns:a16="http://schemas.microsoft.com/office/drawing/2014/main" id="{27655720-D07F-4367-A2FF-A7B833049036}"/>
              </a:ext>
            </a:extLst>
          </p:cNvPr>
          <p:cNvSpPr/>
          <p:nvPr/>
        </p:nvSpPr>
        <p:spPr>
          <a:xfrm rot="16200000">
            <a:off x="9326882" y="2640280"/>
            <a:ext cx="351692" cy="10269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0BFADD8C-390C-41AB-A654-B7BEF3334EF8}"/>
              </a:ext>
            </a:extLst>
          </p:cNvPr>
          <p:cNvSpPr txBox="1"/>
          <p:nvPr/>
        </p:nvSpPr>
        <p:spPr>
          <a:xfrm>
            <a:off x="8996288" y="3258444"/>
            <a:ext cx="1209822" cy="369332"/>
          </a:xfrm>
          <a:prstGeom prst="rect">
            <a:avLst/>
          </a:prstGeom>
          <a:noFill/>
        </p:spPr>
        <p:txBody>
          <a:bodyPr wrap="square" rtlCol="0">
            <a:spAutoFit/>
          </a:bodyPr>
          <a:lstStyle/>
          <a:p>
            <a:r>
              <a:rPr lang="it-IT" dirty="0">
                <a:solidFill>
                  <a:schemeClr val="bg1"/>
                </a:solidFill>
              </a:rPr>
              <a:t>194,05px</a:t>
            </a:r>
          </a:p>
        </p:txBody>
      </p:sp>
      <p:pic>
        <p:nvPicPr>
          <p:cNvPr id="12" name="Immagine 11">
            <a:extLst>
              <a:ext uri="{FF2B5EF4-FFF2-40B4-BE49-F238E27FC236}">
                <a16:creationId xmlns:a16="http://schemas.microsoft.com/office/drawing/2014/main" id="{34B339BD-3A5A-4777-9A93-9D955836DFA6}"/>
              </a:ext>
            </a:extLst>
          </p:cNvPr>
          <p:cNvPicPr>
            <a:picLocks noChangeAspect="1"/>
          </p:cNvPicPr>
          <p:nvPr/>
        </p:nvPicPr>
        <p:blipFill>
          <a:blip r:embed="rId3"/>
          <a:stretch>
            <a:fillRect/>
          </a:stretch>
        </p:blipFill>
        <p:spPr>
          <a:xfrm rot="10800000">
            <a:off x="8619249" y="3133127"/>
            <a:ext cx="262151" cy="396274"/>
          </a:xfrm>
          <a:prstGeom prst="rect">
            <a:avLst/>
          </a:prstGeom>
        </p:spPr>
      </p:pic>
      <p:sp>
        <p:nvSpPr>
          <p:cNvPr id="13" name="CasellaDiTesto 12">
            <a:extLst>
              <a:ext uri="{FF2B5EF4-FFF2-40B4-BE49-F238E27FC236}">
                <a16:creationId xmlns:a16="http://schemas.microsoft.com/office/drawing/2014/main" id="{254AFB6E-6474-4B8A-BB85-D3C702384B41}"/>
              </a:ext>
            </a:extLst>
          </p:cNvPr>
          <p:cNvSpPr txBox="1"/>
          <p:nvPr/>
        </p:nvSpPr>
        <p:spPr>
          <a:xfrm>
            <a:off x="6182747" y="3144932"/>
            <a:ext cx="2813538" cy="369332"/>
          </a:xfrm>
          <a:prstGeom prst="rect">
            <a:avLst/>
          </a:prstGeom>
          <a:noFill/>
        </p:spPr>
        <p:txBody>
          <a:bodyPr wrap="square" rtlCol="0">
            <a:spAutoFit/>
          </a:bodyPr>
          <a:lstStyle/>
          <a:p>
            <a:r>
              <a:rPr lang="it-IT" dirty="0" err="1">
                <a:solidFill>
                  <a:schemeClr val="bg1"/>
                </a:solidFill>
              </a:rPr>
              <a:t>Margin</a:t>
            </a:r>
            <a:r>
              <a:rPr lang="it-IT" dirty="0">
                <a:solidFill>
                  <a:schemeClr val="bg1"/>
                </a:solidFill>
              </a:rPr>
              <a:t>-bottom:-60px</a:t>
            </a:r>
          </a:p>
        </p:txBody>
      </p:sp>
    </p:spTree>
    <p:extLst>
      <p:ext uri="{BB962C8B-B14F-4D97-AF65-F5344CB8AC3E}">
        <p14:creationId xmlns:p14="http://schemas.microsoft.com/office/powerpoint/2010/main" val="32574695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239</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MHW1</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Implementazione e specifiche home page  Fitness Center</dc:title>
  <dc:creator>calinialessio@gmail.com</dc:creator>
  <cp:lastModifiedBy>calinialessio@gmail.com</cp:lastModifiedBy>
  <cp:revision>59</cp:revision>
  <dcterms:created xsi:type="dcterms:W3CDTF">2021-03-22T16:09:21Z</dcterms:created>
  <dcterms:modified xsi:type="dcterms:W3CDTF">2021-03-27T11:07:54Z</dcterms:modified>
</cp:coreProperties>
</file>