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inialessio@gmail.com" initials="c" lastIdx="1" clrIdx="0">
    <p:extLst>
      <p:ext uri="{19B8F6BF-5375-455C-9EA6-DF929625EA0E}">
        <p15:presenceInfo xmlns:p15="http://schemas.microsoft.com/office/powerpoint/2012/main" userId="16b2289e9c348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18D13-9F44-4AB1-8832-D089D5D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9BC7DE-DF9C-44F3-95E8-59F3D434A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E48EEB-D93B-44EA-B25A-12D69809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F462C-AEBF-4947-974C-330AB8AD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2331B2-09CD-480F-8C84-D3469835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8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5621F-FB2C-49D5-A938-9D803BFF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42EE41-7DB5-477A-BD23-98D610161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DA1F8-C429-4E0D-80A5-010C674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ADC916-F70A-45B9-88C1-EADE746C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26EB1-D1D3-41FB-B990-B3A67AFF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6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4FA55A-5FB1-4E42-9CE3-EF74E0CF5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E08355-3521-4B01-ABF6-6C29FF9B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2BB55-5263-4E06-A10B-18EDABB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6B9269-A818-403F-94E9-78B5DC9A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3A0B1F-2D8A-4D95-9461-B94A730C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9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5A446-BB64-4334-9C91-41B0E23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08AB7-4476-4CC3-9DDA-394997C3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BDAE87-7803-497C-B9BB-BB0EA0DC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F0D1FF-483A-4C25-951C-52CB0C64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12213-B6F2-4A55-A478-2D35F4C4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5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F889A-D8CA-4243-B533-3FE07029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45ACE6-8CCF-49AE-ACA0-A2E2DF07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204B9-0CEA-4157-B7B8-924CB1EC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C5B71A-2D29-4521-8154-A281E59F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54331-E6F0-4936-B93B-C3D8DF67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8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B4B6B-418D-485E-9706-8B4133AA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C6BCA-C8ED-48DC-A969-5483D927E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5E4C1A-60FD-458F-9624-EA1BB1DF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08583-D640-46E8-A39C-A8F0A729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24EB5-8B4C-402B-9CD2-A218CF3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17B5E0-4544-445C-B5E3-9E8DE94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44CC2-1F24-4262-A03F-A153E070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A05F7-CA45-4628-AE2B-759D98F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4D5AC3-C0AA-49A8-896C-1FB5AFA9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1380E6-02D3-4F89-A81E-A61305D90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5AC688-9618-4711-AD1F-F2782F1D4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6246F2-0C9C-4C40-B281-154FC3D7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D111C3D-37F1-4FA1-B19A-1A558DB7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161F9A-2101-4C21-9F2D-772C8C67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5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6983-1CED-4C09-813F-52CA60F5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711BC5-03A7-49B2-8B63-E88A5356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6583C1-4FA2-493D-886A-A75FC072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5346B6-0C32-4DE1-B9CA-25D5241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4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0472CA-0C12-41CD-B4C3-EA90D4A9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B22328-EC3F-42BA-9A60-42FCACD4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6CB920-BF00-4FB3-B27D-1119DBF2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07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4A27A-183B-4232-8E77-C149C862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518EA-7284-4554-85CE-D426A0B5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BD4E5F-499E-4B32-9CAE-7465F3C8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1E9B4-4AA6-46BA-94C1-EFDACB4F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7B39A4-5ACC-487A-BECA-11C0718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4BAB9-B1D7-4B50-80C6-F3D568B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2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2D4E2-A202-4786-B33C-03BF95E7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C15481-56CA-4ACB-9B65-D7D54958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A42982-1340-4B5A-807C-2999C730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365E3A-28B3-4BA1-83BB-83E313A0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F516CB-293D-4464-9ABB-6FD4F401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4621DC-CF94-484C-AA1A-18695F05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0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3D9209-A7A8-4E7D-90AE-957BA469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93E9FA-06F8-4BB7-8914-5D210857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7504A2-3905-4713-86F1-4DD86D3A1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A0AF-4514-405B-886A-B387AFC224C7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51B38-7C0C-4BDC-9220-FA77A39BB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AE268-D295-4078-BF03-441637975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B3B6-8BF3-40D0-B66F-41D910813A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77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A2295-37BB-4D02-8AB3-17E549A3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Implementazione e specifiche home page </a:t>
            </a:r>
            <a:br>
              <a:rPr lang="it-IT" dirty="0"/>
            </a:br>
            <a:r>
              <a:rPr lang="it-IT" dirty="0"/>
              <a:t>Fitness Center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71ED34-7FBD-4BAC-9DE5-E231BC1F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Alessio Calini (O46001993)</a:t>
            </a:r>
          </a:p>
          <a:p>
            <a:r>
              <a:rPr lang="it-IT" dirty="0" err="1"/>
              <a:t>a.A</a:t>
            </a:r>
            <a:r>
              <a:rPr lang="it-IT" dirty="0"/>
              <a:t> 2020/2021</a:t>
            </a:r>
          </a:p>
        </p:txBody>
      </p:sp>
    </p:spTree>
    <p:extLst>
      <p:ext uri="{BB962C8B-B14F-4D97-AF65-F5344CB8AC3E}">
        <p14:creationId xmlns:p14="http://schemas.microsoft.com/office/powerpoint/2010/main" val="40378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4BFEC2-99B5-4760-9E7A-BA7710BFDBBF}"/>
              </a:ext>
            </a:extLst>
          </p:cNvPr>
          <p:cNvSpPr txBox="1"/>
          <p:nvPr/>
        </p:nvSpPr>
        <p:spPr>
          <a:xfrm>
            <a:off x="492369" y="181485"/>
            <a:ext cx="3953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Footer</a:t>
            </a:r>
            <a:endParaRPr lang="it-IT" sz="6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2430F2-BCBC-44AE-B2D5-5F2B1C43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579252"/>
            <a:ext cx="9031458" cy="1445794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4FB90E1E-7B2A-44F1-A9BE-AC8AA4D97AD2}"/>
              </a:ext>
            </a:extLst>
          </p:cNvPr>
          <p:cNvSpPr/>
          <p:nvPr/>
        </p:nvSpPr>
        <p:spPr>
          <a:xfrm>
            <a:off x="1111348" y="2579252"/>
            <a:ext cx="295421" cy="144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3469F580-C1E4-4316-B7AF-CAE00E1EB03F}"/>
              </a:ext>
            </a:extLst>
          </p:cNvPr>
          <p:cNvSpPr/>
          <p:nvPr/>
        </p:nvSpPr>
        <p:spPr>
          <a:xfrm rot="5400000">
            <a:off x="5743134" y="-2247314"/>
            <a:ext cx="358726" cy="90314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42E4C8-722C-4350-B91E-7CB03F2A56FC}"/>
              </a:ext>
            </a:extLst>
          </p:cNvPr>
          <p:cNvSpPr txBox="1"/>
          <p:nvPr/>
        </p:nvSpPr>
        <p:spPr>
          <a:xfrm>
            <a:off x="0" y="3105488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362,88px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61683E-41F1-4F53-BC51-C895DA5EB117}"/>
              </a:ext>
            </a:extLst>
          </p:cNvPr>
          <p:cNvSpPr txBox="1"/>
          <p:nvPr/>
        </p:nvSpPr>
        <p:spPr>
          <a:xfrm>
            <a:off x="4958861" y="1588245"/>
            <a:ext cx="260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</p:spTree>
    <p:extLst>
      <p:ext uri="{BB962C8B-B14F-4D97-AF65-F5344CB8AC3E}">
        <p14:creationId xmlns:p14="http://schemas.microsoft.com/office/powerpoint/2010/main" val="31695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559F43B-D798-4104-9E77-506060E64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126"/>
            <a:ext cx="12192000" cy="1951747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B08D0D4-3877-4980-B6CA-345F82A9309A}"/>
              </a:ext>
            </a:extLst>
          </p:cNvPr>
          <p:cNvSpPr/>
          <p:nvPr/>
        </p:nvSpPr>
        <p:spPr>
          <a:xfrm rot="5400000">
            <a:off x="5903410" y="-2480934"/>
            <a:ext cx="402616" cy="102707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089E3ECE-D759-43D6-B5B2-C1904FF07D46}"/>
              </a:ext>
            </a:extLst>
          </p:cNvPr>
          <p:cNvSpPr/>
          <p:nvPr/>
        </p:nvSpPr>
        <p:spPr>
          <a:xfrm rot="5400000">
            <a:off x="11582402" y="2654107"/>
            <a:ext cx="267285" cy="95191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D839FD-94A8-46BB-B75E-24F46097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96420"/>
            <a:ext cx="969348" cy="3414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49A905-F81E-408C-B274-8509821EDD4B}"/>
              </a:ext>
            </a:extLst>
          </p:cNvPr>
          <p:cNvSpPr txBox="1"/>
          <p:nvPr/>
        </p:nvSpPr>
        <p:spPr>
          <a:xfrm>
            <a:off x="11352628" y="3280291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75px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DBA294-AF66-4344-87BB-2BB063F56AD0}"/>
              </a:ext>
            </a:extLst>
          </p:cNvPr>
          <p:cNvSpPr txBox="1"/>
          <p:nvPr/>
        </p:nvSpPr>
        <p:spPr>
          <a:xfrm>
            <a:off x="112238" y="3293834"/>
            <a:ext cx="105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75px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9AF47A-ADE5-4E20-888B-508880AB4232}"/>
              </a:ext>
            </a:extLst>
          </p:cNvPr>
          <p:cNvSpPr txBox="1"/>
          <p:nvPr/>
        </p:nvSpPr>
        <p:spPr>
          <a:xfrm>
            <a:off x="5542671" y="1899127"/>
            <a:ext cx="21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1394px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50C5B7-A088-460C-80E6-09BB7A593224}"/>
              </a:ext>
            </a:extLst>
          </p:cNvPr>
          <p:cNvSpPr txBox="1"/>
          <p:nvPr/>
        </p:nvSpPr>
        <p:spPr>
          <a:xfrm>
            <a:off x="323557" y="436098"/>
            <a:ext cx="2489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footer</a:t>
            </a:r>
            <a:endParaRPr lang="it-IT" sz="6000" dirty="0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1E079DC6-7C93-454B-922B-2AD693924378}"/>
              </a:ext>
            </a:extLst>
          </p:cNvPr>
          <p:cNvSpPr/>
          <p:nvPr/>
        </p:nvSpPr>
        <p:spPr>
          <a:xfrm>
            <a:off x="5218454" y="2996420"/>
            <a:ext cx="590842" cy="1336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5778B41-06CF-4E48-A15E-42A29B459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145718" y="3274257"/>
            <a:ext cx="670618" cy="14631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C3EA1E2-B415-4503-B7C0-D81CD4EEF32E}"/>
              </a:ext>
            </a:extLst>
          </p:cNvPr>
          <p:cNvSpPr txBox="1"/>
          <p:nvPr/>
        </p:nvSpPr>
        <p:spPr>
          <a:xfrm>
            <a:off x="4318782" y="2855746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37,5px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42707B1-B912-40D8-BB87-CC9841E07CCE}"/>
              </a:ext>
            </a:extLst>
          </p:cNvPr>
          <p:cNvSpPr txBox="1"/>
          <p:nvPr/>
        </p:nvSpPr>
        <p:spPr>
          <a:xfrm>
            <a:off x="6816336" y="3167123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37,5px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DE16D4A-9066-4214-B538-BDC9189E6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45" y="4652889"/>
            <a:ext cx="1901220" cy="1655901"/>
          </a:xfrm>
          <a:prstGeom prst="rect">
            <a:avLst/>
          </a:prstGeom>
        </p:spPr>
      </p:pic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B2C39A7A-A0DB-49D9-8DB6-D8DEBAA838C1}"/>
              </a:ext>
            </a:extLst>
          </p:cNvPr>
          <p:cNvSpPr/>
          <p:nvPr/>
        </p:nvSpPr>
        <p:spPr>
          <a:xfrm>
            <a:off x="10494498" y="3428999"/>
            <a:ext cx="47912" cy="5096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1BB8176-EA30-4996-8B2F-6AA8E3ADBD95}"/>
              </a:ext>
            </a:extLst>
          </p:cNvPr>
          <p:cNvSpPr txBox="1"/>
          <p:nvPr/>
        </p:nvSpPr>
        <p:spPr>
          <a:xfrm>
            <a:off x="10588285" y="3569363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100,87px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B9A4A4F4-B603-4AB3-A11A-EA337358E4CE}"/>
              </a:ext>
            </a:extLst>
          </p:cNvPr>
          <p:cNvSpPr/>
          <p:nvPr/>
        </p:nvSpPr>
        <p:spPr>
          <a:xfrm rot="10800000">
            <a:off x="3024554" y="5022166"/>
            <a:ext cx="98473" cy="5345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4351089-ADA2-4F5A-9FCD-DD7333D2D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481294" y="4591445"/>
            <a:ext cx="208181" cy="65326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D4A5AD-8D1B-4C6E-B817-0AD36EF4CBEE}"/>
              </a:ext>
            </a:extLst>
          </p:cNvPr>
          <p:cNvSpPr txBox="1"/>
          <p:nvPr/>
        </p:nvSpPr>
        <p:spPr>
          <a:xfrm>
            <a:off x="3123027" y="511150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</a:rPr>
              <a:t>100px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A7FB60D-2F64-4093-A0F0-97C8AB3382C1}"/>
              </a:ext>
            </a:extLst>
          </p:cNvPr>
          <p:cNvSpPr txBox="1"/>
          <p:nvPr/>
        </p:nvSpPr>
        <p:spPr>
          <a:xfrm>
            <a:off x="2164078" y="44681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</a:rPr>
              <a:t>100px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AADA76D8-46B0-4558-B702-F09F2FA7C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258754" y="5594077"/>
            <a:ext cx="670618" cy="14631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7FD300A-EBCE-42E0-801E-64C1B46E6813}"/>
              </a:ext>
            </a:extLst>
          </p:cNvPr>
          <p:cNvSpPr txBox="1"/>
          <p:nvPr/>
        </p:nvSpPr>
        <p:spPr>
          <a:xfrm>
            <a:off x="1666361" y="5480784"/>
            <a:ext cx="16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</a:rPr>
              <a:t>16px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A04FF4D9-192B-44F3-8B0F-9DAF37016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278" y="5961650"/>
            <a:ext cx="670618" cy="1463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963E634-9C7C-4E12-9FC0-B327E3834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553" y="5852920"/>
            <a:ext cx="167654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BA8DB2-18F0-4AC2-B1A4-6CBDE8A6BBF2}"/>
              </a:ext>
            </a:extLst>
          </p:cNvPr>
          <p:cNvSpPr txBox="1"/>
          <p:nvPr/>
        </p:nvSpPr>
        <p:spPr>
          <a:xfrm>
            <a:off x="187570" y="216656"/>
            <a:ext cx="590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Header</a:t>
            </a:r>
            <a:endParaRPr lang="it-IT" sz="6000" dirty="0"/>
          </a:p>
        </p:txBody>
      </p:sp>
      <p:pic>
        <p:nvPicPr>
          <p:cNvPr id="6" name="Immagine 5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0105AFCB-8FD1-4D83-A941-89568E20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4" y="2461328"/>
            <a:ext cx="11104126" cy="3672184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471E0D74-33E4-4D98-8D41-77BCB0CCEC75}"/>
              </a:ext>
            </a:extLst>
          </p:cNvPr>
          <p:cNvSpPr/>
          <p:nvPr/>
        </p:nvSpPr>
        <p:spPr>
          <a:xfrm rot="5400000">
            <a:off x="5294386" y="-3456236"/>
            <a:ext cx="731002" cy="111041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CCB445B6-B330-45B1-9C76-484D695C9622}"/>
              </a:ext>
            </a:extLst>
          </p:cNvPr>
          <p:cNvSpPr/>
          <p:nvPr/>
        </p:nvSpPr>
        <p:spPr>
          <a:xfrm>
            <a:off x="11211950" y="2461328"/>
            <a:ext cx="309490" cy="36721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FB8911-21B4-4F78-8D96-F69F1E35C576}"/>
              </a:ext>
            </a:extLst>
          </p:cNvPr>
          <p:cNvSpPr txBox="1"/>
          <p:nvPr/>
        </p:nvSpPr>
        <p:spPr>
          <a:xfrm>
            <a:off x="4712677" y="1232319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5C8CB-DAF9-49BD-8C26-3A29CE86B8AE}"/>
              </a:ext>
            </a:extLst>
          </p:cNvPr>
          <p:cNvSpPr txBox="1"/>
          <p:nvPr/>
        </p:nvSpPr>
        <p:spPr>
          <a:xfrm>
            <a:off x="11521440" y="4112754"/>
            <a:ext cx="12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700px</a:t>
            </a:r>
          </a:p>
        </p:txBody>
      </p:sp>
    </p:spTree>
    <p:extLst>
      <p:ext uri="{BB962C8B-B14F-4D97-AF65-F5344CB8AC3E}">
        <p14:creationId xmlns:p14="http://schemas.microsoft.com/office/powerpoint/2010/main" val="150355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5DB1E8F-94E1-4D0E-B699-95C3747B2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9"/>
          <a:stretch/>
        </p:blipFill>
        <p:spPr>
          <a:xfrm>
            <a:off x="1078522" y="2069301"/>
            <a:ext cx="11113478" cy="4756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D2E3B0-9ED7-4248-B473-5CEA4F82C660}"/>
              </a:ext>
            </a:extLst>
          </p:cNvPr>
          <p:cNvSpPr txBox="1"/>
          <p:nvPr/>
        </p:nvSpPr>
        <p:spPr>
          <a:xfrm>
            <a:off x="295422" y="0"/>
            <a:ext cx="4698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/>
              <a:t>Nav</a:t>
            </a:r>
            <a:endParaRPr lang="it-IT" sz="6000" dirty="0"/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0D8FCEBD-CC00-48D0-803F-88FF32F4506F}"/>
              </a:ext>
            </a:extLst>
          </p:cNvPr>
          <p:cNvSpPr/>
          <p:nvPr/>
        </p:nvSpPr>
        <p:spPr>
          <a:xfrm>
            <a:off x="858129" y="2069301"/>
            <a:ext cx="220393" cy="51915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05554D-A42D-4B04-B8D7-96F771DCCB5D}"/>
              </a:ext>
            </a:extLst>
          </p:cNvPr>
          <p:cNvSpPr txBox="1"/>
          <p:nvPr/>
        </p:nvSpPr>
        <p:spPr>
          <a:xfrm>
            <a:off x="0" y="2122434"/>
            <a:ext cx="10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88px</a:t>
            </a: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3DE743EC-34ED-4AB2-A389-837092CB9E24}"/>
              </a:ext>
            </a:extLst>
          </p:cNvPr>
          <p:cNvSpPr/>
          <p:nvPr/>
        </p:nvSpPr>
        <p:spPr>
          <a:xfrm rot="5400000">
            <a:off x="1884050" y="998653"/>
            <a:ext cx="254085" cy="16330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691DE48F-D26D-4D9A-85FB-2F4E641A1B24}"/>
              </a:ext>
            </a:extLst>
          </p:cNvPr>
          <p:cNvSpPr/>
          <p:nvPr/>
        </p:nvSpPr>
        <p:spPr>
          <a:xfrm>
            <a:off x="2940148" y="2122434"/>
            <a:ext cx="70338" cy="3693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EAA0E79-900B-4F46-9586-88A71D6AE68A}"/>
              </a:ext>
            </a:extLst>
          </p:cNvPr>
          <p:cNvSpPr/>
          <p:nvPr/>
        </p:nvSpPr>
        <p:spPr>
          <a:xfrm rot="5400000">
            <a:off x="10242632" y="99825"/>
            <a:ext cx="475599" cy="30948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BA2F64-B6B1-4E7C-AEEB-C9396DFA819A}"/>
              </a:ext>
            </a:extLst>
          </p:cNvPr>
          <p:cNvSpPr txBox="1"/>
          <p:nvPr/>
        </p:nvSpPr>
        <p:spPr>
          <a:xfrm>
            <a:off x="1625992" y="1199716"/>
            <a:ext cx="16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313px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CE4353A-D6FE-44EA-9B27-4344FF93FFF0}"/>
              </a:ext>
            </a:extLst>
          </p:cNvPr>
          <p:cNvSpPr txBox="1"/>
          <p:nvPr/>
        </p:nvSpPr>
        <p:spPr>
          <a:xfrm>
            <a:off x="3151163" y="2144211"/>
            <a:ext cx="10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48px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205DF2-EB35-45A1-824E-824CBCECEAE5}"/>
              </a:ext>
            </a:extLst>
          </p:cNvPr>
          <p:cNvSpPr txBox="1"/>
          <p:nvPr/>
        </p:nvSpPr>
        <p:spPr>
          <a:xfrm>
            <a:off x="10030264" y="857565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615,88px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ED6F5E1-4F88-446F-A820-2C9B7FA53C52}"/>
              </a:ext>
            </a:extLst>
          </p:cNvPr>
          <p:cNvSpPr txBox="1"/>
          <p:nvPr/>
        </p:nvSpPr>
        <p:spPr>
          <a:xfrm>
            <a:off x="8161606" y="212243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37px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50A4083-098D-4F45-B3C8-E4D255077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8" y="4313100"/>
            <a:ext cx="6807149" cy="113109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892B21A-1025-4D14-BC80-45E10380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881163" y="2126568"/>
            <a:ext cx="103641" cy="3779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8CF2DEE-AE4B-4D24-B34B-11017139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82728" y="4020123"/>
            <a:ext cx="221360" cy="80731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D123691-91ED-4CBB-9B41-42EB4706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298038" y="4536172"/>
            <a:ext cx="187809" cy="68495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607B2B-DB96-4FEA-83E6-65295C809D60}"/>
              </a:ext>
            </a:extLst>
          </p:cNvPr>
          <p:cNvSpPr txBox="1"/>
          <p:nvPr/>
        </p:nvSpPr>
        <p:spPr>
          <a:xfrm>
            <a:off x="1590824" y="37912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FD6CAF-6CA2-48F6-8886-312C8505614A}"/>
              </a:ext>
            </a:extLst>
          </p:cNvPr>
          <p:cNvSpPr txBox="1"/>
          <p:nvPr/>
        </p:nvSpPr>
        <p:spPr>
          <a:xfrm>
            <a:off x="618134" y="4693981"/>
            <a:ext cx="7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588A614A-190D-4A78-9AE5-76C1187FD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9"/>
          <a:stretch/>
        </p:blipFill>
        <p:spPr>
          <a:xfrm>
            <a:off x="298937" y="1634574"/>
            <a:ext cx="11788726" cy="15571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DF22D0-1C12-4CC2-BFD5-47C15964C344}"/>
              </a:ext>
            </a:extLst>
          </p:cNvPr>
          <p:cNvSpPr txBox="1"/>
          <p:nvPr/>
        </p:nvSpPr>
        <p:spPr>
          <a:xfrm>
            <a:off x="1012874" y="168812"/>
            <a:ext cx="2307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h1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79114B14-CE92-4D7D-BCAD-09060C8DDD63}"/>
              </a:ext>
            </a:extLst>
          </p:cNvPr>
          <p:cNvSpPr/>
          <p:nvPr/>
        </p:nvSpPr>
        <p:spPr>
          <a:xfrm rot="16200000">
            <a:off x="5946586" y="1880418"/>
            <a:ext cx="493427" cy="31159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0F3C0B-B16A-4DCF-BD89-E8AE097F1BB2}"/>
              </a:ext>
            </a:extLst>
          </p:cNvPr>
          <p:cNvSpPr txBox="1"/>
          <p:nvPr/>
        </p:nvSpPr>
        <p:spPr>
          <a:xfrm>
            <a:off x="5739618" y="3725848"/>
            <a:ext cx="2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553,34px</a:t>
            </a: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C8FF12DC-880A-4E0E-A93A-FCBE5965FFCA}"/>
              </a:ext>
            </a:extLst>
          </p:cNvPr>
          <p:cNvSpPr/>
          <p:nvPr/>
        </p:nvSpPr>
        <p:spPr>
          <a:xfrm>
            <a:off x="7920111" y="2503746"/>
            <a:ext cx="145363" cy="68795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9D9363-BA8E-4843-A8F6-62E573AA0301}"/>
              </a:ext>
            </a:extLst>
          </p:cNvPr>
          <p:cNvSpPr txBox="1"/>
          <p:nvPr/>
        </p:nvSpPr>
        <p:spPr>
          <a:xfrm>
            <a:off x="8229599" y="2813537"/>
            <a:ext cx="1083213" cy="37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72px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7E580F9-E4D3-400F-91C9-5776455F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17254" y="2588152"/>
            <a:ext cx="436098" cy="22538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1A60A-31B2-4222-88E1-B5AB26DC761E}"/>
              </a:ext>
            </a:extLst>
          </p:cNvPr>
          <p:cNvSpPr txBox="1"/>
          <p:nvPr/>
        </p:nvSpPr>
        <p:spPr>
          <a:xfrm>
            <a:off x="3526302" y="2503746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21,44px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0D08BE-9321-49FB-8624-5F17879C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39532" y="3002618"/>
            <a:ext cx="595771" cy="2487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0E3A63-C14E-42B3-8A8C-47A709155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09" y="2835186"/>
            <a:ext cx="154242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B35B12E3-BD6C-4145-A95B-3F197F01B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 b="31527"/>
          <a:stretch/>
        </p:blipFill>
        <p:spPr>
          <a:xfrm>
            <a:off x="0" y="1634238"/>
            <a:ext cx="10471319" cy="10006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E706A3-D7BE-4E2B-AB29-6BC85DFC6220}"/>
              </a:ext>
            </a:extLst>
          </p:cNvPr>
          <p:cNvSpPr txBox="1"/>
          <p:nvPr/>
        </p:nvSpPr>
        <p:spPr>
          <a:xfrm>
            <a:off x="0" y="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 id=‘</a:t>
            </a:r>
            <a:r>
              <a:rPr lang="it-IT" sz="6000" dirty="0" err="1"/>
              <a:t>icon</a:t>
            </a:r>
            <a:r>
              <a:rPr lang="it-IT" sz="6000" dirty="0"/>
              <a:t>’</a:t>
            </a: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DF56044A-3411-4111-875A-F8A2118C23AE}"/>
              </a:ext>
            </a:extLst>
          </p:cNvPr>
          <p:cNvSpPr/>
          <p:nvPr/>
        </p:nvSpPr>
        <p:spPr>
          <a:xfrm rot="16200000">
            <a:off x="4969760" y="-3954095"/>
            <a:ext cx="531802" cy="104713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F7463E-9197-4854-AF0E-AD5E4249CD9C}"/>
              </a:ext>
            </a:extLst>
          </p:cNvPr>
          <p:cNvSpPr txBox="1"/>
          <p:nvPr/>
        </p:nvSpPr>
        <p:spPr>
          <a:xfrm>
            <a:off x="4290647" y="559560"/>
            <a:ext cx="236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27936314-065D-4C74-A15C-530213AD5972}"/>
              </a:ext>
            </a:extLst>
          </p:cNvPr>
          <p:cNvSpPr/>
          <p:nvPr/>
        </p:nvSpPr>
        <p:spPr>
          <a:xfrm>
            <a:off x="10719581" y="1634238"/>
            <a:ext cx="316523" cy="10006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F1E362-99B5-458B-8753-DEFA4234B74E}"/>
              </a:ext>
            </a:extLst>
          </p:cNvPr>
          <p:cNvSpPr txBox="1"/>
          <p:nvPr/>
        </p:nvSpPr>
        <p:spPr>
          <a:xfrm>
            <a:off x="11036104" y="1949915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208,09px</a:t>
            </a:r>
          </a:p>
        </p:txBody>
      </p:sp>
      <p:pic>
        <p:nvPicPr>
          <p:cNvPr id="11" name="Immagine 10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07A3679-19DB-49ED-817E-65D4B6FD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1" y="4223076"/>
            <a:ext cx="2258837" cy="2346195"/>
          </a:xfrm>
          <a:prstGeom prst="rect">
            <a:avLst/>
          </a:prstGeom>
        </p:spPr>
      </p:pic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33D0E160-E7FD-4AA2-B6F5-8EBA1BB56DAD}"/>
              </a:ext>
            </a:extLst>
          </p:cNvPr>
          <p:cNvSpPr/>
          <p:nvPr/>
        </p:nvSpPr>
        <p:spPr>
          <a:xfrm rot="16200000">
            <a:off x="1167642" y="2826369"/>
            <a:ext cx="530636" cy="22588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0C95EBC-391F-4BF6-94EE-231730F0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12441" y="5089847"/>
            <a:ext cx="2333299" cy="6255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7E43A3-47FB-42F9-BA2D-6A32C2957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34822" y="5192209"/>
            <a:ext cx="396274" cy="101812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E6588D5-6B72-46F9-9662-A88DFF3DE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660" y="4827933"/>
            <a:ext cx="1018120" cy="39627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2057E-23CC-4DC3-B442-6810199C4BF5}"/>
              </a:ext>
            </a:extLst>
          </p:cNvPr>
          <p:cNvSpPr txBox="1"/>
          <p:nvPr/>
        </p:nvSpPr>
        <p:spPr>
          <a:xfrm>
            <a:off x="1092765" y="5842337"/>
            <a:ext cx="15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100px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5C0CA4-2D32-4542-B2C4-234B462CC81A}"/>
              </a:ext>
            </a:extLst>
          </p:cNvPr>
          <p:cNvSpPr txBox="1"/>
          <p:nvPr/>
        </p:nvSpPr>
        <p:spPr>
          <a:xfrm rot="16200000">
            <a:off x="-550285" y="4423716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100px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A12FC6-77E5-4C1C-BF7A-F286E740A248}"/>
              </a:ext>
            </a:extLst>
          </p:cNvPr>
          <p:cNvSpPr txBox="1"/>
          <p:nvPr/>
        </p:nvSpPr>
        <p:spPr>
          <a:xfrm>
            <a:off x="926123" y="322093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167,54px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38BF96A-B5B3-4A33-B772-E039814F7503}"/>
              </a:ext>
            </a:extLst>
          </p:cNvPr>
          <p:cNvSpPr txBox="1"/>
          <p:nvPr/>
        </p:nvSpPr>
        <p:spPr>
          <a:xfrm>
            <a:off x="3395803" y="522286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208,09px</a:t>
            </a:r>
          </a:p>
        </p:txBody>
      </p:sp>
    </p:spTree>
    <p:extLst>
      <p:ext uri="{BB962C8B-B14F-4D97-AF65-F5344CB8AC3E}">
        <p14:creationId xmlns:p14="http://schemas.microsoft.com/office/powerpoint/2010/main" val="38061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42A7CF2C-9814-4D99-9EAF-7860533C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23" b="4351"/>
          <a:stretch/>
        </p:blipFill>
        <p:spPr>
          <a:xfrm>
            <a:off x="1316711" y="2540571"/>
            <a:ext cx="10768396" cy="101605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E9943-4C42-4BCB-9A79-E83B40477061}"/>
              </a:ext>
            </a:extLst>
          </p:cNvPr>
          <p:cNvSpPr txBox="1"/>
          <p:nvPr/>
        </p:nvSpPr>
        <p:spPr>
          <a:xfrm>
            <a:off x="711802" y="0"/>
            <a:ext cx="333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h3</a:t>
            </a: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CFBD5917-DD56-4F0D-BDB9-AF6B286C2C95}"/>
              </a:ext>
            </a:extLst>
          </p:cNvPr>
          <p:cNvSpPr/>
          <p:nvPr/>
        </p:nvSpPr>
        <p:spPr>
          <a:xfrm rot="5400000">
            <a:off x="6419355" y="-3124990"/>
            <a:ext cx="563112" cy="107683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B571E4-447E-4CEB-A47A-F4362D52C4BD}"/>
              </a:ext>
            </a:extLst>
          </p:cNvPr>
          <p:cNvSpPr txBox="1"/>
          <p:nvPr/>
        </p:nvSpPr>
        <p:spPr>
          <a:xfrm>
            <a:off x="5162843" y="1414541"/>
            <a:ext cx="39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dello schermo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408D5F0A-B56D-4B55-AD66-22F33B282924}"/>
              </a:ext>
            </a:extLst>
          </p:cNvPr>
          <p:cNvSpPr/>
          <p:nvPr/>
        </p:nvSpPr>
        <p:spPr>
          <a:xfrm>
            <a:off x="928466" y="2540764"/>
            <a:ext cx="388246" cy="10156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DEAD5B-AE5F-4385-8DD7-3DEFDF4A7F8E}"/>
              </a:ext>
            </a:extLst>
          </p:cNvPr>
          <p:cNvSpPr txBox="1"/>
          <p:nvPr/>
        </p:nvSpPr>
        <p:spPr>
          <a:xfrm>
            <a:off x="212398" y="2863929"/>
            <a:ext cx="99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52px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78D7672-15F8-48AB-81E1-E9E400284BC3}"/>
              </a:ext>
            </a:extLst>
          </p:cNvPr>
          <p:cNvSpPr/>
          <p:nvPr/>
        </p:nvSpPr>
        <p:spPr>
          <a:xfrm rot="16200000">
            <a:off x="4000429" y="2321755"/>
            <a:ext cx="298122" cy="15765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9019E63-1B01-462B-8123-C2680288D3F2}"/>
              </a:ext>
            </a:extLst>
          </p:cNvPr>
          <p:cNvSpPr txBox="1"/>
          <p:nvPr/>
        </p:nvSpPr>
        <p:spPr>
          <a:xfrm>
            <a:off x="3636498" y="3247440"/>
            <a:ext cx="13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273,44px</a:t>
            </a: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27655720-D07F-4367-A2FF-A7B833049036}"/>
              </a:ext>
            </a:extLst>
          </p:cNvPr>
          <p:cNvSpPr/>
          <p:nvPr/>
        </p:nvSpPr>
        <p:spPr>
          <a:xfrm rot="16200000">
            <a:off x="9326882" y="2640280"/>
            <a:ext cx="351692" cy="1026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FADD8C-390C-41AB-A654-B7BEF3334EF8}"/>
              </a:ext>
            </a:extLst>
          </p:cNvPr>
          <p:cNvSpPr txBox="1"/>
          <p:nvPr/>
        </p:nvSpPr>
        <p:spPr>
          <a:xfrm>
            <a:off x="8996288" y="3258444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194,05px</a:t>
            </a:r>
          </a:p>
        </p:txBody>
      </p:sp>
    </p:spTree>
    <p:extLst>
      <p:ext uri="{BB962C8B-B14F-4D97-AF65-F5344CB8AC3E}">
        <p14:creationId xmlns:p14="http://schemas.microsoft.com/office/powerpoint/2010/main" val="325746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E0D746-BB80-4469-A3EB-44A787370D04}"/>
              </a:ext>
            </a:extLst>
          </p:cNvPr>
          <p:cNvSpPr txBox="1"/>
          <p:nvPr/>
        </p:nvSpPr>
        <p:spPr>
          <a:xfrm>
            <a:off x="590843" y="126609"/>
            <a:ext cx="4839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 id=‘</a:t>
            </a:r>
            <a:r>
              <a:rPr lang="it-IT" sz="6000" dirty="0" err="1"/>
              <a:t>main</a:t>
            </a:r>
            <a:r>
              <a:rPr lang="it-IT" sz="6000" dirty="0"/>
              <a:t>’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B1E554-25BE-4DF7-ADEE-49C2DD82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375"/>
            <a:ext cx="12192000" cy="2955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E8AD562B-6F53-4AFA-B1AB-BA2045F6CF79}"/>
              </a:ext>
            </a:extLst>
          </p:cNvPr>
          <p:cNvSpPr/>
          <p:nvPr/>
        </p:nvSpPr>
        <p:spPr>
          <a:xfrm>
            <a:off x="3671668" y="2827606"/>
            <a:ext cx="309489" cy="3376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D7B908B-ED56-404D-8B0D-0BB219A7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322942" y="3165230"/>
            <a:ext cx="390178" cy="436098"/>
          </a:xfrm>
          <a:prstGeom prst="rect">
            <a:avLst/>
          </a:prstGeom>
        </p:spPr>
      </p:pic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B69DDC3A-65FF-4608-84B3-8E1A1604383F}"/>
              </a:ext>
            </a:extLst>
          </p:cNvPr>
          <p:cNvSpPr/>
          <p:nvPr/>
        </p:nvSpPr>
        <p:spPr>
          <a:xfrm rot="16200000">
            <a:off x="11588707" y="2825704"/>
            <a:ext cx="390178" cy="8164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36EF9996-A1F7-49B7-AAC6-190453386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" y="2996418"/>
            <a:ext cx="835224" cy="46943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46D67B9-5675-4B5B-B6D5-4A913DB0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689621" y="2256444"/>
            <a:ext cx="744719" cy="506437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1374D0A-C272-47B7-8E7B-BDDDCDA4DB5B}"/>
              </a:ext>
            </a:extLst>
          </p:cNvPr>
          <p:cNvSpPr txBox="1"/>
          <p:nvPr/>
        </p:nvSpPr>
        <p:spPr>
          <a:xfrm>
            <a:off x="11375590" y="342899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FC51DA5-1A9B-4797-8D54-390C219F3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" y="3428999"/>
            <a:ext cx="1511939" cy="49381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28A36627-4B72-4961-9A1B-90BCA93CA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50" y="2311393"/>
            <a:ext cx="1511939" cy="49381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A6B83DB-2662-4249-B8FD-82FFD5996F56}"/>
              </a:ext>
            </a:extLst>
          </p:cNvPr>
          <p:cNvSpPr txBox="1"/>
          <p:nvPr/>
        </p:nvSpPr>
        <p:spPr>
          <a:xfrm>
            <a:off x="2968283" y="2831850"/>
            <a:ext cx="942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77px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64241BE-1C50-4DD9-BFA7-4A4568C7BF41}"/>
              </a:ext>
            </a:extLst>
          </p:cNvPr>
          <p:cNvSpPr txBox="1"/>
          <p:nvPr/>
        </p:nvSpPr>
        <p:spPr>
          <a:xfrm>
            <a:off x="6761945" y="3194399"/>
            <a:ext cx="141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46,48px</a:t>
            </a:r>
          </a:p>
        </p:txBody>
      </p:sp>
    </p:spTree>
    <p:extLst>
      <p:ext uri="{BB962C8B-B14F-4D97-AF65-F5344CB8AC3E}">
        <p14:creationId xmlns:p14="http://schemas.microsoft.com/office/powerpoint/2010/main" val="108762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7F3CD4-FBA2-4A83-81B1-2D19F3F3D119}"/>
              </a:ext>
            </a:extLst>
          </p:cNvPr>
          <p:cNvSpPr txBox="1"/>
          <p:nvPr/>
        </p:nvSpPr>
        <p:spPr>
          <a:xfrm>
            <a:off x="239151" y="211016"/>
            <a:ext cx="5505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 id=‘</a:t>
            </a:r>
            <a:r>
              <a:rPr lang="it-IT" sz="6000" dirty="0" err="1"/>
              <a:t>details</a:t>
            </a:r>
            <a:r>
              <a:rPr lang="it-IT" sz="6000" dirty="0"/>
              <a:t>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6115D0-0881-4249-A04D-7E8E4125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78"/>
            <a:ext cx="12192000" cy="494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C0A6E-BD67-43CE-AAB3-FAB1DFD4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478" y="1743436"/>
            <a:ext cx="664522" cy="4450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6E2C10-1772-40D9-A2DA-6216E8F5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435"/>
            <a:ext cx="664522" cy="4450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446FFC-3254-4769-9E3C-8C71EFFE28A2}"/>
              </a:ext>
            </a:extLst>
          </p:cNvPr>
          <p:cNvSpPr txBox="1"/>
          <p:nvPr/>
        </p:nvSpPr>
        <p:spPr>
          <a:xfrm>
            <a:off x="-82736" y="218848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EB9DFC-F172-41EB-B8A0-D9ECA88F0D8B}"/>
              </a:ext>
            </a:extLst>
          </p:cNvPr>
          <p:cNvSpPr txBox="1"/>
          <p:nvPr/>
        </p:nvSpPr>
        <p:spPr>
          <a:xfrm>
            <a:off x="11427655" y="218848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BD8E4868-9F82-4337-8066-46717D232AE4}"/>
              </a:ext>
            </a:extLst>
          </p:cNvPr>
          <p:cNvSpPr/>
          <p:nvPr/>
        </p:nvSpPr>
        <p:spPr>
          <a:xfrm>
            <a:off x="5738109" y="2349306"/>
            <a:ext cx="229772" cy="32820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D567A17-E7B6-4285-9CFC-C978CE5E49F8}"/>
              </a:ext>
            </a:extLst>
          </p:cNvPr>
          <p:cNvSpPr txBox="1"/>
          <p:nvPr/>
        </p:nvSpPr>
        <p:spPr>
          <a:xfrm>
            <a:off x="6010084" y="3805648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543,05px</a:t>
            </a:r>
          </a:p>
        </p:txBody>
      </p:sp>
    </p:spTree>
    <p:extLst>
      <p:ext uri="{BB962C8B-B14F-4D97-AF65-F5344CB8AC3E}">
        <p14:creationId xmlns:p14="http://schemas.microsoft.com/office/powerpoint/2010/main" val="132212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973C0B-1543-42EA-B732-9FF28E74C216}"/>
              </a:ext>
            </a:extLst>
          </p:cNvPr>
          <p:cNvSpPr txBox="1"/>
          <p:nvPr/>
        </p:nvSpPr>
        <p:spPr>
          <a:xfrm>
            <a:off x="422030" y="112541"/>
            <a:ext cx="24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div</a:t>
            </a:r>
          </a:p>
        </p:txBody>
      </p:sp>
      <p:pic>
        <p:nvPicPr>
          <p:cNvPr id="4" name="Immagine 3" descr="Immagine che contiene testo, persona&#10;&#10;Descrizione generata automaticamente">
            <a:extLst>
              <a:ext uri="{FF2B5EF4-FFF2-40B4-BE49-F238E27FC236}">
                <a16:creationId xmlns:a16="http://schemas.microsoft.com/office/drawing/2014/main" id="{B8FB59FB-A8BF-4D0C-8090-F048D2D5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804496"/>
            <a:ext cx="6335009" cy="5249008"/>
          </a:xfrm>
          <a:prstGeom prst="rect">
            <a:avLst/>
          </a:prstGeo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DD6B4FF3-5E2A-4DF8-9939-6E548EACB49C}"/>
              </a:ext>
            </a:extLst>
          </p:cNvPr>
          <p:cNvSpPr/>
          <p:nvPr/>
        </p:nvSpPr>
        <p:spPr>
          <a:xfrm rot="5400000">
            <a:off x="5971736" y="-1657350"/>
            <a:ext cx="274320" cy="51980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C1F1DB7-BF01-4D0E-98A9-0BD78CF4F9E4}"/>
              </a:ext>
            </a:extLst>
          </p:cNvPr>
          <p:cNvSpPr/>
          <p:nvPr/>
        </p:nvSpPr>
        <p:spPr>
          <a:xfrm>
            <a:off x="2928495" y="1266092"/>
            <a:ext cx="335210" cy="258845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841B6FBE-8A97-47B9-B0F0-4D1068E85630}"/>
              </a:ext>
            </a:extLst>
          </p:cNvPr>
          <p:cNvSpPr/>
          <p:nvPr/>
        </p:nvSpPr>
        <p:spPr>
          <a:xfrm>
            <a:off x="6710289" y="3854548"/>
            <a:ext cx="126609" cy="464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F5C075-9691-4C7C-B5C1-81616F5E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288975" y="4566821"/>
            <a:ext cx="207282" cy="4816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AEBDDC-F8A3-43FE-8E6C-6816999297B1}"/>
              </a:ext>
            </a:extLst>
          </p:cNvPr>
          <p:cNvSpPr txBox="1"/>
          <p:nvPr/>
        </p:nvSpPr>
        <p:spPr>
          <a:xfrm>
            <a:off x="5669279" y="435164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600px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EC9E1C-41F5-4A52-BC2D-3C2D864243A2}"/>
              </a:ext>
            </a:extLst>
          </p:cNvPr>
          <p:cNvSpPr txBox="1"/>
          <p:nvPr/>
        </p:nvSpPr>
        <p:spPr>
          <a:xfrm>
            <a:off x="1991785" y="2375654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300px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7FE8D5-7C44-4A46-9B55-C27DE4EB4F6A}"/>
              </a:ext>
            </a:extLst>
          </p:cNvPr>
          <p:cNvSpPr txBox="1"/>
          <p:nvPr/>
        </p:nvSpPr>
        <p:spPr>
          <a:xfrm>
            <a:off x="7146388" y="3901999"/>
            <a:ext cx="77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82EDF19-88EB-4A08-90D0-D269F72F06A6}"/>
              </a:ext>
            </a:extLst>
          </p:cNvPr>
          <p:cNvSpPr txBox="1"/>
          <p:nvPr/>
        </p:nvSpPr>
        <p:spPr>
          <a:xfrm>
            <a:off x="4534486" y="4566821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E24C38F-ECA4-4273-B10E-334974EC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903" y="2470666"/>
            <a:ext cx="785308" cy="274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68E5B0-33D3-4574-8C5C-0902366058BD}"/>
              </a:ext>
            </a:extLst>
          </p:cNvPr>
          <p:cNvSpPr txBox="1"/>
          <p:nvPr/>
        </p:nvSpPr>
        <p:spPr>
          <a:xfrm>
            <a:off x="8806272" y="2805611"/>
            <a:ext cx="114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40px</a:t>
            </a:r>
          </a:p>
        </p:txBody>
      </p:sp>
    </p:spTree>
    <p:extLst>
      <p:ext uri="{BB962C8B-B14F-4D97-AF65-F5344CB8AC3E}">
        <p14:creationId xmlns:p14="http://schemas.microsoft.com/office/powerpoint/2010/main" val="1541168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95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Implementazione e specifiche home page  Fitness Center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e specifiche home page  Fitness Center</dc:title>
  <dc:creator>calinialessio@gmail.com</dc:creator>
  <cp:lastModifiedBy>calinialessio@gmail.com</cp:lastModifiedBy>
  <cp:revision>42</cp:revision>
  <dcterms:created xsi:type="dcterms:W3CDTF">2021-03-22T16:09:21Z</dcterms:created>
  <dcterms:modified xsi:type="dcterms:W3CDTF">2021-03-25T18:11:12Z</dcterms:modified>
</cp:coreProperties>
</file>