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C5A6C-CCEB-4E5B-993D-CF83EE960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842775-B953-461B-9385-58A33C380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8E6D42-ABE2-4D33-98D7-FFB30E38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679B-3F3D-42B7-ADC1-AAEE24490CB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06A85E-844B-482E-ADDC-BDE7D6DC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2BB664-C540-4369-B19B-04EEFBA9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C9CC-0D62-48C2-847B-20BB94EBFD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944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3FCE2A-5074-4A99-A53A-DF55C032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CEB24FE-170A-492C-840B-F1B974CB9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080A54-C615-42ED-BD1B-8EF7E79A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679B-3F3D-42B7-ADC1-AAEE24490CB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4603A5-6805-4C1A-983A-C3338F8F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D5BED1-55D4-4438-B452-0590D134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C9CC-0D62-48C2-847B-20BB94EBFD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711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3153E5A-14A8-477C-A4D5-74B293149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10EA119-D0D0-497C-9ACA-EE808C4FE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8884D0-DF81-4DC9-AA1A-C7FA4268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679B-3F3D-42B7-ADC1-AAEE24490CB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933673-D791-4CF9-BB92-8DFB9FFD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A85907-A4E4-4A5F-8D74-52E3DD5D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C9CC-0D62-48C2-847B-20BB94EBFD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255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C7CC6C-66ED-43DC-8369-A6CB30DF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3E30E3-A76B-4E80-ACF8-166D4CF51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47ECE3-F633-4850-9CC4-F44FF3A4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679B-3F3D-42B7-ADC1-AAEE24490CB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8B18D4-C2E1-4350-BF8B-3BFFEE4F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96DA85-332E-4D2B-B14F-9C73FFF2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C9CC-0D62-48C2-847B-20BB94EBFD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23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03E99E-4122-425B-AC1E-FE4C5956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532F8D-B65A-4390-873B-62B214A54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749A91-C393-4C1D-9CC3-9D95D32C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679B-3F3D-42B7-ADC1-AAEE24490CB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8868B6-27AD-46FE-A015-8FDD9471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78F525-ACAD-4634-93C0-C9610758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C9CC-0D62-48C2-847B-20BB94EBFD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60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84D031-C946-4D30-8E05-AC32F43A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92ACCC-2F8F-4AA6-9032-D60477FDF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0430DD-67E2-455A-B34E-B5C143E99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3A8517-85BC-4A34-800A-054D63C4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679B-3F3D-42B7-ADC1-AAEE24490CB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D54B17C-69B9-4A3C-9E2C-78EF9A3D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927BDF-15D3-48E6-8845-B1029776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C9CC-0D62-48C2-847B-20BB94EBFD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04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4A7941-2FA9-4C29-B111-F7E86BA5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88C66-E6C0-46D3-97C6-7FD667C2F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E9EA25-544B-4F32-B6B4-F2604BE27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0B8C5FB-5736-4926-AF01-B11218168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D8CEF9E-95D9-4F5D-A324-1F8035387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D1DEC9-914A-442D-9FA9-9B9DA28B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679B-3F3D-42B7-ADC1-AAEE24490CB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5C9F47D-7097-4935-A91B-FF57424B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884CE11-CB08-46DE-94EC-62061CF7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C9CC-0D62-48C2-847B-20BB94EBFD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9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B9836-6129-474F-8757-89162BE3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334A503-041E-444D-8BF1-274471A5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679B-3F3D-42B7-ADC1-AAEE24490CB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1604C3-17EF-4B02-8D78-741B4505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326AD5-064D-4024-A0C8-F0BC4D79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C9CC-0D62-48C2-847B-20BB94EBFD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06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3DC1A8A-4484-4BFC-8942-72D6BE79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679B-3F3D-42B7-ADC1-AAEE24490CB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28EEFC2-D4D4-44D8-9F47-A13751A9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FFAD0B-8AAC-4F2F-8C14-49FBC39E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C9CC-0D62-48C2-847B-20BB94EBFD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520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9E371B-B56B-43D5-88FE-F5C253CA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A0CBA-57A8-480B-990C-9099A6864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7661D3-00A3-4B00-B3D1-44B12BE4D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20B501-DF3E-40EA-86B0-DD110CAE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679B-3F3D-42B7-ADC1-AAEE24490CB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2C51C9-31E4-4180-BF0E-C816DA73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CD59F2-22C2-47F5-B4B2-A389F9AC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C9CC-0D62-48C2-847B-20BB94EBFD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901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6F8983-3D7D-42B1-A635-881FF088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9525C44-3329-4296-A16E-4579D8B05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0CC0C96-471B-476E-87C2-1F77CBE2B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BD3D99-9E9F-46A5-8579-F02FC548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679B-3F3D-42B7-ADC1-AAEE24490CB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69EDED-E4B6-4CB3-A53F-4095E899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F2FF6E-76AE-46C3-9C9C-B12ACEF7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C9CC-0D62-48C2-847B-20BB94EBFD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97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6368F9C-9008-4019-B71E-2830922A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FB964B-04FE-45C9-99FF-E60329466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DC0170-1C12-48EE-B737-3F98A13BE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E679B-3F3D-42B7-ADC1-AAEE24490CBB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31CF25-567F-4430-A283-9DB4C9491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11FC3B-AA0F-45E5-A781-8129B1F1F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7C9CC-0D62-48C2-847B-20BB94EBFD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749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329B62-CD50-46AA-8AA0-CC552C6CB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MHW2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E80753-1F74-47EC-84E3-74A500C64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Alessio Calini (O46001993)</a:t>
            </a:r>
          </a:p>
          <a:p>
            <a:r>
              <a:rPr lang="it-IT" dirty="0" err="1"/>
              <a:t>a.a</a:t>
            </a:r>
            <a:r>
              <a:rPr lang="it-IT" dirty="0"/>
              <a:t> 2020/2021</a:t>
            </a:r>
          </a:p>
        </p:txBody>
      </p:sp>
    </p:spTree>
    <p:extLst>
      <p:ext uri="{BB962C8B-B14F-4D97-AF65-F5344CB8AC3E}">
        <p14:creationId xmlns:p14="http://schemas.microsoft.com/office/powerpoint/2010/main" val="193709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4DB8D7A-088A-4AB0-BC03-A1D1A9BFDAEB}"/>
              </a:ext>
            </a:extLst>
          </p:cNvPr>
          <p:cNvSpPr txBox="1"/>
          <p:nvPr/>
        </p:nvSpPr>
        <p:spPr>
          <a:xfrm>
            <a:off x="438913" y="859536"/>
            <a:ext cx="4832802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>
                <a:latin typeface="+mj-lt"/>
                <a:ea typeface="+mj-ea"/>
                <a:cs typeface="+mj-cs"/>
              </a:rPr>
              <a:t>MHW2 (HTML)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32ACAA7-2504-4434-91D5-194E1A991BF8}"/>
              </a:ext>
            </a:extLst>
          </p:cNvPr>
          <p:cNvSpPr txBox="1"/>
          <p:nvPr/>
        </p:nvSpPr>
        <p:spPr>
          <a:xfrm>
            <a:off x="438912" y="2512611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In </a:t>
            </a:r>
            <a:r>
              <a:rPr lang="en-US" sz="1700" dirty="0" err="1"/>
              <a:t>questo</a:t>
            </a:r>
            <a:r>
              <a:rPr lang="en-US" sz="1700" dirty="0"/>
              <a:t> nuovo file HTML ,al quale </a:t>
            </a:r>
            <a:r>
              <a:rPr lang="en-US" sz="1700" dirty="0" err="1"/>
              <a:t>si</a:t>
            </a:r>
            <a:r>
              <a:rPr lang="en-US" sz="1700" dirty="0"/>
              <a:t> accede </a:t>
            </a:r>
            <a:r>
              <a:rPr lang="en-US" sz="1700" dirty="0" err="1"/>
              <a:t>tramite</a:t>
            </a:r>
            <a:r>
              <a:rPr lang="en-US" sz="1700" dirty="0"/>
              <a:t> un link </a:t>
            </a:r>
            <a:r>
              <a:rPr lang="en-US" sz="1700" dirty="0" err="1"/>
              <a:t>collegato</a:t>
            </a:r>
            <a:r>
              <a:rPr lang="en-US" sz="1700" dirty="0"/>
              <a:t> ad un  </a:t>
            </a:r>
            <a:r>
              <a:rPr lang="en-US" sz="1700" dirty="0" err="1"/>
              <a:t>bottone</a:t>
            </a:r>
            <a:r>
              <a:rPr lang="en-US" sz="1700" dirty="0"/>
              <a:t> del primo mini homework (‘</a:t>
            </a:r>
            <a:r>
              <a:rPr lang="en-US" sz="1700" dirty="0" err="1"/>
              <a:t>Scopri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 </a:t>
            </a:r>
            <a:r>
              <a:rPr lang="en-US" sz="1700" dirty="0" err="1"/>
              <a:t>nostri</a:t>
            </a:r>
            <a:r>
              <a:rPr lang="en-US" sz="1700" dirty="0"/>
              <a:t> </a:t>
            </a:r>
            <a:r>
              <a:rPr lang="en-US" sz="1700" dirty="0" err="1"/>
              <a:t>corsi</a:t>
            </a:r>
            <a:r>
              <a:rPr lang="en-US" sz="1700" dirty="0"/>
              <a:t>’), </a:t>
            </a:r>
            <a:r>
              <a:rPr lang="en-US" sz="1700" dirty="0" err="1"/>
              <a:t>troviamo</a:t>
            </a:r>
            <a:r>
              <a:rPr lang="en-US" sz="1700" dirty="0"/>
              <a:t> </a:t>
            </a:r>
            <a:r>
              <a:rPr lang="en-US" sz="1700" dirty="0" err="1"/>
              <a:t>inizialmente</a:t>
            </a:r>
            <a:r>
              <a:rPr lang="en-US" sz="1700" dirty="0"/>
              <a:t> una section </a:t>
            </a:r>
            <a:r>
              <a:rPr lang="en-US" sz="1700" dirty="0" err="1"/>
              <a:t>contenente</a:t>
            </a:r>
            <a:r>
              <a:rPr lang="en-US" sz="1700" dirty="0"/>
              <a:t> solo il </a:t>
            </a:r>
            <a:r>
              <a:rPr lang="en-US" sz="1700" dirty="0" err="1"/>
              <a:t>titolo</a:t>
            </a:r>
            <a:r>
              <a:rPr lang="en-US" sz="1700" dirty="0"/>
              <a:t> </a:t>
            </a:r>
            <a:r>
              <a:rPr lang="en-US" sz="1700" dirty="0" err="1"/>
              <a:t>della</a:t>
            </a:r>
            <a:r>
              <a:rPr lang="en-US" sz="1700" dirty="0"/>
              <a:t> </a:t>
            </a:r>
            <a:r>
              <a:rPr lang="en-US" sz="1700" dirty="0" err="1"/>
              <a:t>pagina</a:t>
            </a:r>
            <a:r>
              <a:rPr lang="en-US" sz="1700" dirty="0"/>
              <a:t>, subito dopo un div con </a:t>
            </a:r>
            <a:r>
              <a:rPr lang="en-US" sz="1700" b="1" dirty="0"/>
              <a:t>id=‘search’ </a:t>
            </a:r>
            <a:r>
              <a:rPr lang="en-US" sz="1700" dirty="0" err="1"/>
              <a:t>creato</a:t>
            </a:r>
            <a:r>
              <a:rPr lang="en-US" sz="1700" dirty="0"/>
              <a:t> </a:t>
            </a:r>
            <a:r>
              <a:rPr lang="en-US" sz="1700" dirty="0" err="1"/>
              <a:t>appunto</a:t>
            </a:r>
            <a:r>
              <a:rPr lang="en-US" sz="1700" dirty="0"/>
              <a:t> per </a:t>
            </a:r>
            <a:r>
              <a:rPr lang="en-US" sz="1700" dirty="0" err="1"/>
              <a:t>contenere</a:t>
            </a:r>
            <a:r>
              <a:rPr lang="en-US" sz="1700" dirty="0"/>
              <a:t> la </a:t>
            </a:r>
            <a:r>
              <a:rPr lang="en-US" sz="1700" dirty="0" err="1"/>
              <a:t>barra</a:t>
            </a:r>
            <a:r>
              <a:rPr lang="en-US" sz="1700" dirty="0"/>
              <a:t> di </a:t>
            </a:r>
            <a:r>
              <a:rPr lang="en-US" sz="1700" dirty="0" err="1"/>
              <a:t>ricerca</a:t>
            </a:r>
            <a:r>
              <a:rPr lang="en-US" sz="1700" dirty="0"/>
              <a:t>, ed </a:t>
            </a:r>
            <a:r>
              <a:rPr lang="en-US" sz="1700" dirty="0" err="1"/>
              <a:t>infine</a:t>
            </a:r>
            <a:r>
              <a:rPr lang="en-US" sz="1700" dirty="0"/>
              <a:t> un article con </a:t>
            </a:r>
            <a:r>
              <a:rPr lang="en-US" sz="1700" b="1" dirty="0"/>
              <a:t>id=‘view’ </a:t>
            </a:r>
            <a:r>
              <a:rPr lang="en-US" sz="1700" dirty="0"/>
              <a:t>in cui </a:t>
            </a:r>
            <a:r>
              <a:rPr lang="en-US" sz="1700" dirty="0" err="1"/>
              <a:t>troviamo</a:t>
            </a:r>
            <a:r>
              <a:rPr lang="en-US" sz="1700" dirty="0"/>
              <a:t> il </a:t>
            </a:r>
            <a:r>
              <a:rPr lang="en-US" sz="1700" dirty="0" err="1"/>
              <a:t>cuore</a:t>
            </a:r>
            <a:r>
              <a:rPr lang="en-US" sz="1700" dirty="0"/>
              <a:t> </a:t>
            </a:r>
            <a:r>
              <a:rPr lang="en-US" sz="1700" dirty="0" err="1"/>
              <a:t>della</a:t>
            </a:r>
            <a:r>
              <a:rPr lang="en-US" sz="1700" dirty="0"/>
              <a:t> </a:t>
            </a:r>
            <a:r>
              <a:rPr lang="en-US" sz="1700" dirty="0" err="1"/>
              <a:t>pagina</a:t>
            </a:r>
            <a:r>
              <a:rPr lang="en-US" sz="1700" dirty="0"/>
              <a:t>. Esso è </a:t>
            </a:r>
            <a:r>
              <a:rPr lang="en-US" sz="1700" dirty="0" err="1"/>
              <a:t>composto</a:t>
            </a:r>
            <a:r>
              <a:rPr lang="en-US" sz="1700" dirty="0"/>
              <a:t> da </a:t>
            </a:r>
            <a:r>
              <a:rPr lang="en-US" sz="1700" dirty="0" err="1"/>
              <a:t>tre</a:t>
            </a:r>
            <a:r>
              <a:rPr lang="en-US" sz="1700" dirty="0"/>
              <a:t> section, </a:t>
            </a:r>
            <a:r>
              <a:rPr lang="en-US" sz="1700" dirty="0" err="1"/>
              <a:t>ovvero</a:t>
            </a:r>
            <a:r>
              <a:rPr lang="en-US" sz="1700" dirty="0"/>
              <a:t> </a:t>
            </a:r>
            <a:r>
              <a:rPr lang="en-US" sz="1700" dirty="0" err="1"/>
              <a:t>quella</a:t>
            </a:r>
            <a:r>
              <a:rPr lang="en-US" sz="1700" dirty="0"/>
              <a:t> </a:t>
            </a:r>
            <a:r>
              <a:rPr lang="en-US" sz="1700" dirty="0" err="1"/>
              <a:t>inerente</a:t>
            </a:r>
            <a:r>
              <a:rPr lang="en-US" sz="1700" dirty="0"/>
              <a:t> </a:t>
            </a:r>
            <a:r>
              <a:rPr lang="en-US" sz="1700" dirty="0" err="1"/>
              <a:t>alla</a:t>
            </a:r>
            <a:r>
              <a:rPr lang="en-US" sz="1700" dirty="0"/>
              <a:t> </a:t>
            </a:r>
            <a:r>
              <a:rPr lang="en-US" sz="1700" dirty="0" err="1"/>
              <a:t>ricerca</a:t>
            </a:r>
            <a:r>
              <a:rPr lang="en-US" sz="1700" dirty="0"/>
              <a:t>, </a:t>
            </a:r>
            <a:r>
              <a:rPr lang="en-US" sz="1700" dirty="0" err="1"/>
              <a:t>quella</a:t>
            </a:r>
            <a:r>
              <a:rPr lang="en-US" sz="1700" dirty="0"/>
              <a:t> per </a:t>
            </a:r>
            <a:r>
              <a:rPr lang="en-US" sz="1700" dirty="0" err="1"/>
              <a:t>i</a:t>
            </a:r>
            <a:r>
              <a:rPr lang="en-US" sz="1700" dirty="0"/>
              <a:t> </a:t>
            </a:r>
            <a:r>
              <a:rPr lang="en-US" sz="1700" dirty="0" err="1"/>
              <a:t>preferiti</a:t>
            </a:r>
            <a:r>
              <a:rPr lang="en-US" sz="1700" dirty="0"/>
              <a:t> ed </a:t>
            </a:r>
            <a:r>
              <a:rPr lang="en-US" sz="1700" dirty="0" err="1"/>
              <a:t>infine</a:t>
            </a:r>
            <a:r>
              <a:rPr lang="en-US" sz="1700" dirty="0"/>
              <a:t> la section </a:t>
            </a:r>
            <a:r>
              <a:rPr lang="en-US" sz="1700" dirty="0" err="1"/>
              <a:t>contenente</a:t>
            </a:r>
            <a:r>
              <a:rPr lang="en-US" sz="1700" dirty="0"/>
              <a:t> tutti </a:t>
            </a:r>
            <a:r>
              <a:rPr lang="en-US" sz="1700" dirty="0" err="1"/>
              <a:t>i</a:t>
            </a:r>
            <a:r>
              <a:rPr lang="en-US" sz="1700" dirty="0"/>
              <a:t> </a:t>
            </a:r>
            <a:r>
              <a:rPr lang="en-US" sz="1700" dirty="0" err="1"/>
              <a:t>corsi</a:t>
            </a:r>
            <a:r>
              <a:rPr lang="en-US" sz="1700" dirty="0"/>
              <a:t>. </a:t>
            </a:r>
            <a:r>
              <a:rPr lang="en-US" sz="1700" dirty="0" err="1"/>
              <a:t>Ognuna</a:t>
            </a:r>
            <a:r>
              <a:rPr lang="en-US" sz="1700" dirty="0"/>
              <a:t> di </a:t>
            </a:r>
            <a:r>
              <a:rPr lang="en-US" sz="1700" dirty="0" err="1"/>
              <a:t>queste</a:t>
            </a:r>
            <a:r>
              <a:rPr lang="en-US" sz="1700" dirty="0"/>
              <a:t> section è a </a:t>
            </a:r>
            <a:r>
              <a:rPr lang="en-US" sz="1700" dirty="0" err="1"/>
              <a:t>sua</a:t>
            </a:r>
            <a:r>
              <a:rPr lang="en-US" sz="1700" dirty="0"/>
              <a:t> volta </a:t>
            </a:r>
            <a:r>
              <a:rPr lang="en-US" sz="1700" dirty="0" err="1"/>
              <a:t>composta</a:t>
            </a:r>
            <a:r>
              <a:rPr lang="en-US" sz="1700" dirty="0"/>
              <a:t> da un </a:t>
            </a:r>
            <a:r>
              <a:rPr lang="en-US" sz="1700" b="1" dirty="0"/>
              <a:t>&lt;h2&gt; </a:t>
            </a:r>
            <a:r>
              <a:rPr lang="en-US" sz="1700" dirty="0" err="1"/>
              <a:t>che</a:t>
            </a:r>
            <a:r>
              <a:rPr lang="en-US" sz="1700" dirty="0"/>
              <a:t> </a:t>
            </a:r>
            <a:r>
              <a:rPr lang="en-US" sz="1700" dirty="0" err="1"/>
              <a:t>contiene</a:t>
            </a:r>
            <a:r>
              <a:rPr lang="en-US" sz="1700" dirty="0"/>
              <a:t> il </a:t>
            </a:r>
            <a:r>
              <a:rPr lang="en-US" sz="1700" dirty="0" err="1"/>
              <a:t>titolo</a:t>
            </a:r>
            <a:r>
              <a:rPr lang="en-US" sz="1700" dirty="0"/>
              <a:t> </a:t>
            </a:r>
            <a:r>
              <a:rPr lang="en-US" sz="1700" dirty="0" err="1"/>
              <a:t>della</a:t>
            </a:r>
            <a:r>
              <a:rPr lang="en-US" sz="1700" dirty="0"/>
              <a:t> section e un div a cui </a:t>
            </a:r>
            <a:r>
              <a:rPr lang="en-US" sz="1700" dirty="0" err="1"/>
              <a:t>si</a:t>
            </a:r>
            <a:r>
              <a:rPr lang="en-US" sz="1700" dirty="0"/>
              <a:t> </a:t>
            </a:r>
            <a:r>
              <a:rPr lang="en-US" sz="1700" dirty="0" err="1"/>
              <a:t>andranno</a:t>
            </a:r>
            <a:r>
              <a:rPr lang="en-US" sz="1700" dirty="0"/>
              <a:t> ad </a:t>
            </a:r>
            <a:r>
              <a:rPr lang="en-US" sz="1700" dirty="0" err="1"/>
              <a:t>appendere</a:t>
            </a:r>
            <a:r>
              <a:rPr lang="en-US" sz="1700" dirty="0"/>
              <a:t> </a:t>
            </a:r>
            <a:r>
              <a:rPr lang="en-US" sz="1700" dirty="0" err="1"/>
              <a:t>dinamicamente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 nodi </a:t>
            </a:r>
            <a:r>
              <a:rPr lang="en-US" sz="1700" dirty="0" err="1"/>
              <a:t>tramite</a:t>
            </a:r>
            <a:r>
              <a:rPr lang="en-US" sz="1700" dirty="0"/>
              <a:t> la </a:t>
            </a:r>
            <a:r>
              <a:rPr lang="en-US" sz="1700" dirty="0" err="1"/>
              <a:t>funzione</a:t>
            </a:r>
            <a:r>
              <a:rPr lang="en-US" sz="1700" dirty="0"/>
              <a:t> </a:t>
            </a:r>
            <a:r>
              <a:rPr lang="en-US" sz="1700" b="1" dirty="0" err="1"/>
              <a:t>crea_nodo</a:t>
            </a:r>
            <a:r>
              <a:rPr lang="en-US" sz="1700" b="1" dirty="0"/>
              <a:t> </a:t>
            </a:r>
            <a:r>
              <a:rPr lang="en-US" sz="1700" dirty="0" err="1"/>
              <a:t>presente</a:t>
            </a:r>
            <a:r>
              <a:rPr lang="en-US" sz="1700" dirty="0"/>
              <a:t> </a:t>
            </a:r>
            <a:r>
              <a:rPr lang="en-US" sz="1700" dirty="0" err="1"/>
              <a:t>nel</a:t>
            </a:r>
            <a:r>
              <a:rPr lang="en-US" sz="1700" dirty="0"/>
              <a:t> file JavaScript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66EED0D-2B6C-402E-B2FE-7687EFC80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289" y="482797"/>
            <a:ext cx="5788385" cy="2946202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80DBE8-3691-49DB-AA67-A3B65695D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628" y="3428999"/>
            <a:ext cx="6042460" cy="3182815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D28304A4-2BFC-4767-BBEB-2F903D488E53}"/>
              </a:ext>
            </a:extLst>
          </p:cNvPr>
          <p:cNvSpPr/>
          <p:nvPr/>
        </p:nvSpPr>
        <p:spPr>
          <a:xfrm>
            <a:off x="9527457" y="1987672"/>
            <a:ext cx="1106129" cy="5604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54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D3D9FA5-D3A8-454B-9D4D-711B5703AAAF}"/>
              </a:ext>
            </a:extLst>
          </p:cNvPr>
          <p:cNvSpPr txBox="1"/>
          <p:nvPr/>
        </p:nvSpPr>
        <p:spPr>
          <a:xfrm>
            <a:off x="267286" y="239150"/>
            <a:ext cx="4923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/>
              <a:t>Creazione nodo</a:t>
            </a:r>
            <a:endParaRPr lang="it-IT" sz="54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A3D1E9-B6C7-4184-BCED-E5530924E804}"/>
              </a:ext>
            </a:extLst>
          </p:cNvPr>
          <p:cNvSpPr txBox="1"/>
          <p:nvPr/>
        </p:nvSpPr>
        <p:spPr>
          <a:xfrm>
            <a:off x="478302" y="1364566"/>
            <a:ext cx="49236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Funzione che ha il compito di creare i nodi. Definiamo la variabile </a:t>
            </a:r>
            <a:r>
              <a:rPr lang="it-IT" dirty="0" err="1"/>
              <a:t>const</a:t>
            </a:r>
            <a:r>
              <a:rPr lang="it-IT" dirty="0"/>
              <a:t> nodo che sarà un elemento div a cui aggiungeremo la classe </a:t>
            </a:r>
            <a:r>
              <a:rPr lang="it-IT" b="1" dirty="0"/>
              <a:t>card</a:t>
            </a:r>
            <a:r>
              <a:rPr lang="it-IT" dirty="0"/>
              <a:t> definita nel CSS, il nodo sarà composto da un immagine e da un altro div (cioè ‘</a:t>
            </a:r>
            <a:r>
              <a:rPr lang="it-IT" b="1" dirty="0" err="1"/>
              <a:t>about</a:t>
            </a:r>
            <a:r>
              <a:rPr lang="it-IT" dirty="0"/>
              <a:t>’) che a sua volta conterrà il titolo (ovvero un elemento</a:t>
            </a:r>
            <a:r>
              <a:rPr lang="it-IT" b="1" dirty="0"/>
              <a:t> </a:t>
            </a:r>
            <a:r>
              <a:rPr lang="it-IT" dirty="0"/>
              <a:t>&lt;</a:t>
            </a:r>
            <a:r>
              <a:rPr lang="it-IT" b="1" dirty="0"/>
              <a:t>h5</a:t>
            </a:r>
            <a:r>
              <a:rPr lang="it-IT" dirty="0"/>
              <a:t>&gt;), un elemento </a:t>
            </a:r>
            <a:r>
              <a:rPr lang="it-IT" b="1" dirty="0"/>
              <a:t>&lt;p&gt;</a:t>
            </a:r>
            <a:r>
              <a:rPr lang="it-IT" dirty="0"/>
              <a:t>, ovvero la descrizione a cui andremo ad aggiungere la classe </a:t>
            </a:r>
            <a:r>
              <a:rPr lang="it-IT" b="1" dirty="0" err="1"/>
              <a:t>hide</a:t>
            </a:r>
            <a:r>
              <a:rPr lang="it-IT" dirty="0"/>
              <a:t> ed infine troviamo le due immagine per l’inserimento nei preferiti e per i dettagli del corso. Dopo aver definito tutte le variabili andremo ad appendere al div (‘</a:t>
            </a:r>
            <a:r>
              <a:rPr lang="it-IT" dirty="0" err="1"/>
              <a:t>about</a:t>
            </a:r>
            <a:r>
              <a:rPr lang="it-IT" dirty="0"/>
              <a:t>’) il titolo, la descrizione e le due immagine e a sua volta </a:t>
            </a:r>
            <a:r>
              <a:rPr lang="it-IT" dirty="0" err="1"/>
              <a:t>about</a:t>
            </a:r>
            <a:r>
              <a:rPr lang="it-IT" dirty="0"/>
              <a:t> sarà appeso al div principale cioè nodo e per concludere il nodo sarà appeso alla sezione (valore che passiamo alla funzione). Per concludere andremo ad aggiungere gli </a:t>
            </a:r>
            <a:r>
              <a:rPr lang="it-IT" b="1" dirty="0" err="1"/>
              <a:t>EventListener</a:t>
            </a:r>
            <a:r>
              <a:rPr lang="it-IT" dirty="0"/>
              <a:t> per l’aggiunta ai preferiti, la rimozione e la descrizione.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028C7009-6BA2-49BF-ABA9-6ADE2D06A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2" y="239150"/>
            <a:ext cx="5533290" cy="645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1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BCD7ED7-1D75-48DE-B598-449D8C46BB70}"/>
              </a:ext>
            </a:extLst>
          </p:cNvPr>
          <p:cNvSpPr txBox="1"/>
          <p:nvPr/>
        </p:nvSpPr>
        <p:spPr>
          <a:xfrm>
            <a:off x="365759" y="61569"/>
            <a:ext cx="3812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/>
              <a:t>Ricerca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A38BE29-372F-4B54-A136-3E1D20328C35}"/>
              </a:ext>
            </a:extLst>
          </p:cNvPr>
          <p:cNvSpPr txBox="1"/>
          <p:nvPr/>
        </p:nvSpPr>
        <p:spPr>
          <a:xfrm>
            <a:off x="182880" y="984899"/>
            <a:ext cx="514877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Per cominciare definiamo la variabile </a:t>
            </a:r>
            <a:r>
              <a:rPr lang="it-IT" sz="1600" b="1" dirty="0" err="1"/>
              <a:t>barra_ricerca</a:t>
            </a:r>
            <a:r>
              <a:rPr lang="it-IT" sz="1600" b="1" dirty="0"/>
              <a:t> </a:t>
            </a:r>
            <a:r>
              <a:rPr lang="it-IT" sz="1600" dirty="0"/>
              <a:t>in cui andremo a selezionare l’elemento input di id ‘</a:t>
            </a:r>
            <a:r>
              <a:rPr lang="it-IT" sz="1600" b="1" dirty="0" err="1"/>
              <a:t>search</a:t>
            </a:r>
            <a:r>
              <a:rPr lang="it-IT" sz="1600" dirty="0"/>
              <a:t>’ facente parte del div con id=‘</a:t>
            </a:r>
            <a:r>
              <a:rPr lang="it-IT" sz="1600" b="1" dirty="0" err="1"/>
              <a:t>search</a:t>
            </a:r>
            <a:r>
              <a:rPr lang="it-IT" sz="1600" dirty="0"/>
              <a:t>’ e andiamo ad aggiungere all’elemento </a:t>
            </a:r>
            <a:r>
              <a:rPr lang="it-IT" sz="1600" dirty="0" err="1"/>
              <a:t>barra_ricerca</a:t>
            </a:r>
            <a:r>
              <a:rPr lang="it-IT" sz="1600" dirty="0"/>
              <a:t> </a:t>
            </a:r>
            <a:r>
              <a:rPr lang="it-IT" sz="1600" b="1" dirty="0"/>
              <a:t>l’</a:t>
            </a:r>
            <a:r>
              <a:rPr lang="it-IT" sz="1600" b="1" dirty="0" err="1"/>
              <a:t>EventeListener</a:t>
            </a:r>
            <a:r>
              <a:rPr lang="it-IT" sz="1600" dirty="0"/>
              <a:t> che chiama la funzione </a:t>
            </a:r>
            <a:r>
              <a:rPr lang="it-IT" sz="1600" b="1" dirty="0"/>
              <a:t>Ricerca</a:t>
            </a:r>
            <a:r>
              <a:rPr lang="it-IT" sz="1600" dirty="0"/>
              <a:t>() quando rileva un </a:t>
            </a:r>
            <a:r>
              <a:rPr lang="it-IT" sz="1600" b="1" dirty="0" err="1"/>
              <a:t>keyup</a:t>
            </a:r>
            <a:r>
              <a:rPr lang="it-IT" sz="1600" dirty="0"/>
              <a:t>. Per prima cosa la funzione cancella il contenuto dell’array ricerca tramite </a:t>
            </a:r>
            <a:r>
              <a:rPr lang="it-IT" sz="1600" b="1" dirty="0" err="1"/>
              <a:t>splice</a:t>
            </a:r>
            <a:r>
              <a:rPr lang="it-IT" sz="1600" dirty="0"/>
              <a:t> a cui ovviamente passiamo l’intera lunghezza dell’array e l’indice 0. Dopodiché svuotiamo anche il contenuto della sezione ricerca tramite </a:t>
            </a:r>
            <a:r>
              <a:rPr lang="it-IT" sz="1600" b="1" dirty="0" err="1"/>
              <a:t>removeChild</a:t>
            </a:r>
            <a:r>
              <a:rPr lang="it-IT" sz="1600" dirty="0"/>
              <a:t> e dichiariamo la variabile testo a cui passiamo il valore contenuto nella </a:t>
            </a:r>
            <a:r>
              <a:rPr lang="it-IT" sz="1600" b="1" dirty="0" err="1"/>
              <a:t>barra_di_ricerca</a:t>
            </a:r>
            <a:r>
              <a:rPr lang="it-IT" sz="1600" dirty="0"/>
              <a:t>. Se il testo è diverso da una stringa vuota andiamo ad effettuare il controllo tramite un ciclo for che scorre gli elementi del file </a:t>
            </a:r>
            <a:r>
              <a:rPr lang="it-IT" sz="1600" b="1" dirty="0"/>
              <a:t>contents.js </a:t>
            </a:r>
            <a:r>
              <a:rPr lang="it-IT" sz="1600" dirty="0"/>
              <a:t>e vede se l’attributo titolo include il testo passato alla barra di ricerca. Se trova una corrispondenza aggiunge all’array ricerca l’elemento di </a:t>
            </a:r>
            <a:r>
              <a:rPr lang="it-IT" sz="1600" b="1" dirty="0"/>
              <a:t>CONTENUTI</a:t>
            </a:r>
            <a:r>
              <a:rPr lang="it-IT" sz="1600" dirty="0"/>
              <a:t> tramite </a:t>
            </a:r>
            <a:r>
              <a:rPr lang="it-IT" sz="1600" b="1" dirty="0" err="1"/>
              <a:t>push</a:t>
            </a:r>
            <a:r>
              <a:rPr lang="it-IT" sz="1600" dirty="0"/>
              <a:t> e crea il nodo tramite </a:t>
            </a:r>
            <a:r>
              <a:rPr lang="it-IT" sz="1600" b="1" dirty="0" err="1"/>
              <a:t>crea_nodo</a:t>
            </a:r>
            <a:r>
              <a:rPr lang="it-IT" sz="1600" dirty="0"/>
              <a:t>. Inoltre se la lunghezza dell’array ricerca è diverso da zero chiama la funzione </a:t>
            </a:r>
            <a:r>
              <a:rPr lang="it-IT" sz="1600" b="1" dirty="0" err="1"/>
              <a:t>showsearch</a:t>
            </a:r>
            <a:r>
              <a:rPr lang="it-IT" sz="1600" b="1" dirty="0"/>
              <a:t>() </a:t>
            </a:r>
            <a:r>
              <a:rPr lang="it-IT" sz="1600" dirty="0"/>
              <a:t>(la quale aggiunge la classe </a:t>
            </a:r>
            <a:r>
              <a:rPr lang="it-IT" sz="1600" b="1" dirty="0"/>
              <a:t>show</a:t>
            </a:r>
            <a:r>
              <a:rPr lang="it-IT" sz="1600" dirty="0"/>
              <a:t> alla </a:t>
            </a:r>
            <a:r>
              <a:rPr lang="it-IT" sz="1600" dirty="0" err="1"/>
              <a:t>section</a:t>
            </a:r>
            <a:r>
              <a:rPr lang="it-IT" sz="1600" dirty="0"/>
              <a:t>, ricerca ,e rimuove la classe </a:t>
            </a:r>
            <a:r>
              <a:rPr lang="it-IT" sz="1600" b="1" dirty="0" err="1"/>
              <a:t>hide</a:t>
            </a:r>
            <a:r>
              <a:rPr lang="it-IT" sz="1600" dirty="0"/>
              <a:t>, allo stesso tempo rimuove la classe show e aggiunge la classe </a:t>
            </a:r>
            <a:r>
              <a:rPr lang="it-IT" sz="1600" dirty="0" err="1"/>
              <a:t>hide</a:t>
            </a:r>
            <a:r>
              <a:rPr lang="it-IT" sz="1600" dirty="0"/>
              <a:t> alle </a:t>
            </a:r>
            <a:r>
              <a:rPr lang="it-IT" sz="1600" dirty="0" err="1"/>
              <a:t>section</a:t>
            </a:r>
            <a:r>
              <a:rPr lang="it-IT" sz="1600" dirty="0"/>
              <a:t> preferiti e corsi) se invece l’array e vuoto chiama la funzione </a:t>
            </a:r>
            <a:r>
              <a:rPr lang="it-IT" sz="1600" b="1" dirty="0" err="1"/>
              <a:t>hidesearch</a:t>
            </a:r>
            <a:r>
              <a:rPr lang="it-IT" sz="1600" b="1" dirty="0"/>
              <a:t>() </a:t>
            </a:r>
            <a:r>
              <a:rPr lang="it-IT" sz="1600" dirty="0"/>
              <a:t>(funzione duale ad </a:t>
            </a:r>
            <a:r>
              <a:rPr lang="it-IT" sz="1600" dirty="0" err="1"/>
              <a:t>showsearch</a:t>
            </a:r>
            <a:r>
              <a:rPr lang="it-IT" sz="1600" dirty="0"/>
              <a:t>)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2548589-3903-4DC5-952F-12C8418B0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032" y="1134346"/>
            <a:ext cx="5654209" cy="3924886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8875E1-E2FE-4C0D-870F-4BC9CC661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121" y="5148775"/>
            <a:ext cx="4636715" cy="127909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F7DCEC3-0229-49DF-BF98-FF5926CC7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121" y="417969"/>
            <a:ext cx="526806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8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306194D-F94C-4271-B0A8-9849DC17103C}"/>
              </a:ext>
            </a:extLst>
          </p:cNvPr>
          <p:cNvSpPr txBox="1"/>
          <p:nvPr/>
        </p:nvSpPr>
        <p:spPr>
          <a:xfrm>
            <a:off x="422030" y="379828"/>
            <a:ext cx="590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/>
              <a:t>Aggiunta ai preferiti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CE475D-DDC6-47BA-9627-A713077E4E2B}"/>
              </a:ext>
            </a:extLst>
          </p:cNvPr>
          <p:cNvSpPr txBox="1"/>
          <p:nvPr/>
        </p:nvSpPr>
        <p:spPr>
          <a:xfrm>
            <a:off x="422030" y="1561514"/>
            <a:ext cx="45438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prima cosa dichiariamo una variabile </a:t>
            </a:r>
            <a:r>
              <a:rPr lang="it-IT" b="1" dirty="0" err="1"/>
              <a:t>favourites</a:t>
            </a:r>
            <a:r>
              <a:rPr lang="it-IT" dirty="0"/>
              <a:t> in cui andiamo a selezionare tutte le immagini con classe preferiti del div con classe </a:t>
            </a:r>
            <a:r>
              <a:rPr lang="it-IT" b="1" dirty="0"/>
              <a:t>card</a:t>
            </a:r>
            <a:r>
              <a:rPr lang="it-IT" dirty="0"/>
              <a:t> e tramite un ciclo for aggiungiamo un </a:t>
            </a:r>
            <a:r>
              <a:rPr lang="it-IT" b="1" dirty="0" err="1"/>
              <a:t>EventListener</a:t>
            </a:r>
            <a:r>
              <a:rPr lang="it-IT" dirty="0"/>
              <a:t> che chiama la funzione </a:t>
            </a:r>
            <a:r>
              <a:rPr lang="it-IT" b="1" dirty="0" err="1"/>
              <a:t>aggiungiPreferiti</a:t>
            </a:r>
            <a:r>
              <a:rPr lang="it-IT" dirty="0"/>
              <a:t> a cui passiamo </a:t>
            </a:r>
            <a:r>
              <a:rPr lang="it-IT" b="1" dirty="0"/>
              <a:t>l’event</a:t>
            </a:r>
            <a:r>
              <a:rPr lang="it-IT" dirty="0"/>
              <a:t>. Nella funzione dichiariamo la variabile </a:t>
            </a:r>
            <a:r>
              <a:rPr lang="it-IT" b="1" dirty="0"/>
              <a:t>id</a:t>
            </a:r>
            <a:r>
              <a:rPr lang="it-IT" dirty="0"/>
              <a:t> che sarà uguale al codice del </a:t>
            </a:r>
            <a:r>
              <a:rPr lang="it-IT" b="1" dirty="0" err="1"/>
              <a:t>current</a:t>
            </a:r>
            <a:r>
              <a:rPr lang="it-IT" dirty="0"/>
              <a:t> </a:t>
            </a:r>
            <a:r>
              <a:rPr lang="it-IT" b="1" dirty="0"/>
              <a:t>target</a:t>
            </a:r>
            <a:r>
              <a:rPr lang="it-IT" dirty="0"/>
              <a:t> associato all’evento, dopodiché se l’array preferiti è vuoto mostra la </a:t>
            </a:r>
            <a:r>
              <a:rPr lang="it-IT" dirty="0" err="1"/>
              <a:t>section</a:t>
            </a:r>
            <a:r>
              <a:rPr lang="it-IT" dirty="0"/>
              <a:t> </a:t>
            </a:r>
            <a:r>
              <a:rPr lang="it-IT" b="1" dirty="0"/>
              <a:t>#preferiti</a:t>
            </a:r>
            <a:r>
              <a:rPr lang="it-IT" dirty="0"/>
              <a:t> (aggiungendo la classe </a:t>
            </a:r>
            <a:r>
              <a:rPr lang="it-IT" b="1" dirty="0"/>
              <a:t>show</a:t>
            </a:r>
            <a:r>
              <a:rPr lang="it-IT" dirty="0"/>
              <a:t> e rimuovendo la classe </a:t>
            </a:r>
            <a:r>
              <a:rPr lang="it-IT" b="1" dirty="0" err="1"/>
              <a:t>hide</a:t>
            </a:r>
            <a:r>
              <a:rPr lang="it-IT" dirty="0"/>
              <a:t>). Successivamente tramite un ciclo for scorriamo gli elementi del </a:t>
            </a:r>
            <a:r>
              <a:rPr lang="it-IT" b="1" dirty="0"/>
              <a:t>contents</a:t>
            </a:r>
            <a:r>
              <a:rPr lang="it-IT" dirty="0"/>
              <a:t>.</a:t>
            </a:r>
            <a:r>
              <a:rPr lang="it-IT" b="1" dirty="0"/>
              <a:t>js</a:t>
            </a:r>
            <a:r>
              <a:rPr lang="it-IT" dirty="0"/>
              <a:t> e se l’id dell’elemento facente parte dei ‘</a:t>
            </a:r>
            <a:r>
              <a:rPr lang="it-IT" b="1" dirty="0"/>
              <a:t>CONTENUTI</a:t>
            </a:r>
            <a:r>
              <a:rPr lang="it-IT" dirty="0"/>
              <a:t>’ coincide con l’id del </a:t>
            </a:r>
            <a:r>
              <a:rPr lang="it-IT" b="1" dirty="0" err="1"/>
              <a:t>currenteTarget</a:t>
            </a:r>
            <a:r>
              <a:rPr lang="it-IT" dirty="0"/>
              <a:t> inserisce l’elemento(tramite </a:t>
            </a:r>
            <a:r>
              <a:rPr lang="it-IT" b="1" dirty="0" err="1"/>
              <a:t>push</a:t>
            </a:r>
            <a:r>
              <a:rPr lang="it-IT" dirty="0"/>
              <a:t>) nell’array preferiti e viene creata la card tramite </a:t>
            </a:r>
            <a:r>
              <a:rPr lang="it-IT" b="1" dirty="0" err="1"/>
              <a:t>crea_nodo</a:t>
            </a:r>
            <a:endParaRPr lang="it-IT" b="1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38C7348F-E5F9-45CF-9199-A9A659EF2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77" y="2973569"/>
            <a:ext cx="6648393" cy="3076701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917B6B-1372-46BF-B587-CC77406A5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789" y="1424955"/>
            <a:ext cx="5849166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8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8DC62D-12F8-480D-8BF1-9ED2ECE84F16}"/>
              </a:ext>
            </a:extLst>
          </p:cNvPr>
          <p:cNvSpPr txBox="1"/>
          <p:nvPr/>
        </p:nvSpPr>
        <p:spPr>
          <a:xfrm>
            <a:off x="211015" y="182880"/>
            <a:ext cx="6752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/>
              <a:t>Rimozione dai preferiti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FA2C98A-F698-4494-83A2-BC6E48AE7DF3}"/>
              </a:ext>
            </a:extLst>
          </p:cNvPr>
          <p:cNvSpPr txBox="1"/>
          <p:nvPr/>
        </p:nvSpPr>
        <p:spPr>
          <a:xfrm>
            <a:off x="295422" y="1319808"/>
            <a:ext cx="49518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Simili alla funzione di aggiunta ai preferiti, dopo aver, in fase di creazione del nodo aggiunto un </a:t>
            </a:r>
            <a:r>
              <a:rPr lang="it-IT" b="1" dirty="0" err="1"/>
              <a:t>eventListener</a:t>
            </a:r>
            <a:r>
              <a:rPr lang="it-IT" dirty="0"/>
              <a:t> per la rimozione dai preferiti, anche in questo caso passiamo alla funzione </a:t>
            </a:r>
            <a:r>
              <a:rPr lang="it-IT" b="1" dirty="0"/>
              <a:t>l’event</a:t>
            </a:r>
            <a:r>
              <a:rPr lang="it-IT" dirty="0"/>
              <a:t> e proprio come per l’aggiunta dichiariamo un cost </a:t>
            </a:r>
            <a:r>
              <a:rPr lang="it-IT" b="1" dirty="0"/>
              <a:t>id</a:t>
            </a:r>
            <a:r>
              <a:rPr lang="it-IT" dirty="0"/>
              <a:t> uguale al codice del </a:t>
            </a:r>
            <a:r>
              <a:rPr lang="it-IT" b="1" dirty="0" err="1"/>
              <a:t>current</a:t>
            </a:r>
            <a:r>
              <a:rPr lang="it-IT" dirty="0"/>
              <a:t> </a:t>
            </a:r>
            <a:r>
              <a:rPr lang="it-IT" b="1" dirty="0"/>
              <a:t>target</a:t>
            </a:r>
            <a:r>
              <a:rPr lang="it-IT" dirty="0"/>
              <a:t> dell’evento. Inoltre nella variabile </a:t>
            </a:r>
            <a:r>
              <a:rPr lang="it-IT" b="1" dirty="0"/>
              <a:t>cards</a:t>
            </a:r>
            <a:r>
              <a:rPr lang="it-IT" dirty="0"/>
              <a:t> andiamo a selezionare tutti i div di </a:t>
            </a:r>
            <a:r>
              <a:rPr lang="it-IT" b="1" dirty="0"/>
              <a:t>classe</a:t>
            </a:r>
            <a:r>
              <a:rPr lang="it-IT" dirty="0"/>
              <a:t> </a:t>
            </a:r>
            <a:r>
              <a:rPr lang="it-IT" b="1" dirty="0"/>
              <a:t>card</a:t>
            </a:r>
            <a:r>
              <a:rPr lang="it-IT" dirty="0"/>
              <a:t> della </a:t>
            </a:r>
            <a:r>
              <a:rPr lang="it-IT" dirty="0" err="1"/>
              <a:t>section</a:t>
            </a:r>
            <a:r>
              <a:rPr lang="it-IT" dirty="0"/>
              <a:t> preferiti, mentre nella variabile sezione selezioniamo l’intero div della stessa </a:t>
            </a:r>
            <a:r>
              <a:rPr lang="it-IT" dirty="0" err="1"/>
              <a:t>section</a:t>
            </a:r>
            <a:r>
              <a:rPr lang="it-IT" dirty="0"/>
              <a:t>, fatto ciò con un ciclo for scorriamo le cards selezionate e controlliamo se una di esse ha lo stesso </a:t>
            </a:r>
            <a:r>
              <a:rPr lang="it-IT" b="1" dirty="0"/>
              <a:t>id</a:t>
            </a:r>
            <a:r>
              <a:rPr lang="it-IT" dirty="0"/>
              <a:t> del </a:t>
            </a:r>
            <a:r>
              <a:rPr lang="it-IT" b="1" dirty="0" err="1"/>
              <a:t>current</a:t>
            </a:r>
            <a:r>
              <a:rPr lang="it-IT" dirty="0"/>
              <a:t> </a:t>
            </a:r>
            <a:r>
              <a:rPr lang="it-IT" b="1" dirty="0"/>
              <a:t>target</a:t>
            </a:r>
            <a:r>
              <a:rPr lang="it-IT" dirty="0"/>
              <a:t> e tramite </a:t>
            </a:r>
            <a:r>
              <a:rPr lang="it-IT" b="1" dirty="0" err="1"/>
              <a:t>removeChild</a:t>
            </a:r>
            <a:r>
              <a:rPr lang="it-IT" dirty="0"/>
              <a:t>( a cui passiamo la card con lo stesso id) rimuoviamo il nodo dalla </a:t>
            </a:r>
            <a:r>
              <a:rPr lang="it-IT" dirty="0" err="1"/>
              <a:t>section</a:t>
            </a:r>
            <a:r>
              <a:rPr lang="it-IT" dirty="0"/>
              <a:t> e con il successivo ciclo for rimuoviamo il nodo anche dall’array. Per concludere, la funzione fa un controllo sull’array preferiti e se è vuoto aggiunge la classe </a:t>
            </a:r>
            <a:r>
              <a:rPr lang="it-IT" b="1" dirty="0" err="1"/>
              <a:t>hide</a:t>
            </a:r>
            <a:r>
              <a:rPr lang="it-IT" dirty="0"/>
              <a:t> alla sezione preferiti e rimuove la classe </a:t>
            </a:r>
            <a:r>
              <a:rPr lang="it-IT" b="1" dirty="0"/>
              <a:t>show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8AFA47E-4D40-446F-8DF2-26C68278C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32" y="1580033"/>
            <a:ext cx="6667488" cy="395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1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F89C6C5-FD93-4CA8-95DE-B806E126A8A0}"/>
              </a:ext>
            </a:extLst>
          </p:cNvPr>
          <p:cNvSpPr txBox="1"/>
          <p:nvPr/>
        </p:nvSpPr>
        <p:spPr>
          <a:xfrm>
            <a:off x="196948" y="124054"/>
            <a:ext cx="3488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/>
              <a:t>Descrizione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FB14D3-F82A-486E-9A7C-2C6F92AE3E40}"/>
              </a:ext>
            </a:extLst>
          </p:cNvPr>
          <p:cNvSpPr txBox="1"/>
          <p:nvPr/>
        </p:nvSpPr>
        <p:spPr>
          <a:xfrm>
            <a:off x="633047" y="1053759"/>
            <a:ext cx="50362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Anche in questo caso per prima cosa dichiariamo un </a:t>
            </a:r>
            <a:r>
              <a:rPr lang="it-IT" sz="1600" dirty="0" err="1"/>
              <a:t>const</a:t>
            </a:r>
            <a:r>
              <a:rPr lang="it-IT" sz="1600" dirty="0"/>
              <a:t> </a:t>
            </a:r>
            <a:r>
              <a:rPr lang="it-IT" sz="1600" b="1" dirty="0" err="1"/>
              <a:t>info</a:t>
            </a:r>
            <a:r>
              <a:rPr lang="it-IT" sz="1600" dirty="0" err="1"/>
              <a:t>_</a:t>
            </a:r>
            <a:r>
              <a:rPr lang="it-IT" sz="1600" b="1" dirty="0" err="1"/>
              <a:t>button</a:t>
            </a:r>
            <a:r>
              <a:rPr lang="it-IT" sz="1600" dirty="0"/>
              <a:t> in cui andiamo a selezionare tutte le immagini con classe </a:t>
            </a:r>
            <a:r>
              <a:rPr lang="it-IT" sz="1600" b="1" dirty="0"/>
              <a:t>info</a:t>
            </a:r>
            <a:r>
              <a:rPr lang="it-IT" sz="1600" dirty="0"/>
              <a:t> facente parte del div di classe </a:t>
            </a:r>
            <a:r>
              <a:rPr lang="it-IT" sz="1600" b="1" dirty="0"/>
              <a:t>card</a:t>
            </a:r>
            <a:r>
              <a:rPr lang="it-IT" sz="1600" dirty="0"/>
              <a:t> e con un ciclo for aggiungiamo un </a:t>
            </a:r>
            <a:r>
              <a:rPr lang="it-IT" sz="1600" b="1" dirty="0" err="1"/>
              <a:t>eventListener</a:t>
            </a:r>
            <a:r>
              <a:rPr lang="it-IT" sz="1600" dirty="0"/>
              <a:t> a tutte queste immagini selezionate a cui chiamiamo la funzione </a:t>
            </a:r>
            <a:r>
              <a:rPr lang="it-IT" sz="1600" b="1" dirty="0"/>
              <a:t>Descrizione</a:t>
            </a:r>
            <a:r>
              <a:rPr lang="it-IT" sz="1600" dirty="0"/>
              <a:t>. La funzione Descrizione ha come parametro </a:t>
            </a:r>
            <a:r>
              <a:rPr lang="it-IT" sz="1600" b="1" dirty="0"/>
              <a:t>l’event</a:t>
            </a:r>
            <a:r>
              <a:rPr lang="it-IT" sz="1600" dirty="0"/>
              <a:t> e per prima cosa dichiariamo un </a:t>
            </a:r>
            <a:r>
              <a:rPr lang="it-IT" sz="1600" dirty="0" err="1"/>
              <a:t>const</a:t>
            </a:r>
            <a:r>
              <a:rPr lang="it-IT" sz="1600" dirty="0"/>
              <a:t> </a:t>
            </a:r>
            <a:r>
              <a:rPr lang="it-IT" sz="1600" b="1" dirty="0" err="1"/>
              <a:t>button</a:t>
            </a:r>
            <a:r>
              <a:rPr lang="it-IT" sz="1600" dirty="0"/>
              <a:t> uguale al </a:t>
            </a:r>
            <a:r>
              <a:rPr lang="it-IT" sz="1600" b="1" dirty="0" err="1"/>
              <a:t>current</a:t>
            </a:r>
            <a:r>
              <a:rPr lang="it-IT" sz="1600" dirty="0"/>
              <a:t> </a:t>
            </a:r>
            <a:r>
              <a:rPr lang="it-IT" sz="1600" b="1" dirty="0"/>
              <a:t>Target</a:t>
            </a:r>
            <a:r>
              <a:rPr lang="it-IT" sz="1600" dirty="0"/>
              <a:t> dell’evento e successivamente selezioniamo tutti i div con classe </a:t>
            </a:r>
            <a:r>
              <a:rPr lang="it-IT" sz="1600" b="1" dirty="0"/>
              <a:t>card</a:t>
            </a:r>
            <a:r>
              <a:rPr lang="it-IT" sz="1600" dirty="0"/>
              <a:t>. Fatto ciò, un ciclo for scorrerà gli elementi selezionati per verificare se uno di essi ha il codice uguale al codice del </a:t>
            </a:r>
            <a:r>
              <a:rPr lang="it-IT" sz="1600" b="1" dirty="0" err="1"/>
              <a:t>current</a:t>
            </a:r>
            <a:r>
              <a:rPr lang="it-IT" sz="1600" dirty="0"/>
              <a:t> </a:t>
            </a:r>
            <a:r>
              <a:rPr lang="it-IT" sz="1600" b="1" dirty="0"/>
              <a:t>Target</a:t>
            </a:r>
            <a:r>
              <a:rPr lang="it-IT" sz="1600" dirty="0"/>
              <a:t> dell’evento passato alla funzione, se trova la corrispondenza, selezioniamo in una variabile descrizione l’elemento </a:t>
            </a:r>
            <a:r>
              <a:rPr lang="it-IT" sz="1600" b="1" dirty="0"/>
              <a:t>p</a:t>
            </a:r>
            <a:r>
              <a:rPr lang="it-IT" sz="1600" dirty="0"/>
              <a:t> di classe </a:t>
            </a:r>
            <a:r>
              <a:rPr lang="it-IT" sz="1600" b="1" dirty="0" err="1"/>
              <a:t>hide</a:t>
            </a:r>
            <a:r>
              <a:rPr lang="it-IT" sz="1600" dirty="0"/>
              <a:t> (della card avente codice uguale al codice dell’evento) e se la descrizione è diversa da </a:t>
            </a:r>
            <a:r>
              <a:rPr lang="it-IT" sz="1600" b="1" dirty="0" err="1"/>
              <a:t>null</a:t>
            </a:r>
            <a:r>
              <a:rPr lang="it-IT" sz="1600" dirty="0"/>
              <a:t> aggiungiamo alla descrizione la classe </a:t>
            </a:r>
            <a:r>
              <a:rPr lang="it-IT" sz="1600" b="1" dirty="0"/>
              <a:t>show</a:t>
            </a:r>
            <a:r>
              <a:rPr lang="it-IT" sz="1600" dirty="0"/>
              <a:t> e rimuoviamo la classe </a:t>
            </a:r>
            <a:r>
              <a:rPr lang="it-IT" sz="1600" b="1" dirty="0" err="1"/>
              <a:t>hide</a:t>
            </a:r>
            <a:r>
              <a:rPr lang="it-IT" sz="1600" dirty="0"/>
              <a:t>. Se invece la descrizione è uguale a </a:t>
            </a:r>
            <a:r>
              <a:rPr lang="it-IT" sz="1600" b="1" dirty="0" err="1"/>
              <a:t>null</a:t>
            </a:r>
            <a:r>
              <a:rPr lang="it-IT" sz="1600" dirty="0"/>
              <a:t> (ovvero la </a:t>
            </a:r>
            <a:r>
              <a:rPr lang="it-IT" sz="1600" b="1" dirty="0" err="1"/>
              <a:t>querySelector</a:t>
            </a:r>
            <a:r>
              <a:rPr lang="it-IT" sz="1600" dirty="0"/>
              <a:t> sul nodo non ha trovato l’elemento </a:t>
            </a:r>
            <a:r>
              <a:rPr lang="it-IT" sz="1600" b="1" dirty="0"/>
              <a:t>p</a:t>
            </a:r>
            <a:r>
              <a:rPr lang="it-IT" sz="1600" dirty="0"/>
              <a:t> di classe </a:t>
            </a:r>
            <a:r>
              <a:rPr lang="it-IT" sz="1600" b="1" dirty="0" err="1"/>
              <a:t>hide</a:t>
            </a:r>
            <a:r>
              <a:rPr lang="it-IT" sz="1600" dirty="0"/>
              <a:t>), cioè stiamo già visualizzando la descrizione, in questo caso invece aggiungiamo la classe </a:t>
            </a:r>
            <a:r>
              <a:rPr lang="it-IT" sz="1600" b="1" dirty="0" err="1"/>
              <a:t>hide</a:t>
            </a:r>
            <a:r>
              <a:rPr lang="it-IT" sz="1600" dirty="0"/>
              <a:t> e rimuoviamo la classe </a:t>
            </a:r>
            <a:r>
              <a:rPr lang="it-IT" sz="1600" b="1" dirty="0"/>
              <a:t>show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26CABE7-4B32-462B-9934-DBFFBE328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56279"/>
            <a:ext cx="5828001" cy="371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94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1039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MHW2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MHW2</dc:title>
  <dc:creator>calinialessio@gmail.com</dc:creator>
  <cp:lastModifiedBy>calinialessio@gmail.com</cp:lastModifiedBy>
  <cp:revision>19</cp:revision>
  <dcterms:created xsi:type="dcterms:W3CDTF">2021-04-12T08:34:44Z</dcterms:created>
  <dcterms:modified xsi:type="dcterms:W3CDTF">2021-04-12T19:42:20Z</dcterms:modified>
</cp:coreProperties>
</file>