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6" r:id="rId3"/>
    <p:sldId id="257" r:id="rId4"/>
    <p:sldId id="267" r:id="rId5"/>
    <p:sldId id="268" r:id="rId6"/>
    <p:sldId id="258" r:id="rId7"/>
    <p:sldId id="259" r:id="rId8"/>
    <p:sldId id="269" r:id="rId9"/>
    <p:sldId id="275" r:id="rId10"/>
    <p:sldId id="276" r:id="rId11"/>
    <p:sldId id="277" r:id="rId12"/>
    <p:sldId id="278" r:id="rId13"/>
    <p:sldId id="279" r:id="rId14"/>
    <p:sldId id="280" r:id="rId15"/>
    <p:sldId id="281" r:id="rId16"/>
    <p:sldId id="272" r:id="rId17"/>
    <p:sldId id="274" r:id="rId18"/>
    <p:sldId id="273"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F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52" autoAdjust="0"/>
  </p:normalViewPr>
  <p:slideViewPr>
    <p:cSldViewPr snapToGrid="0" snapToObjects="1">
      <p:cViewPr varScale="1">
        <p:scale>
          <a:sx n="87" d="100"/>
          <a:sy n="87"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3.259"/>
    </inkml:context>
    <inkml:brush xml:id="br0">
      <inkml:brushProperty name="width" value="0.035" units="cm"/>
      <inkml:brushProperty name="height" value="0.035" units="cm"/>
      <inkml:brushProperty name="color" value="#E71224"/>
    </inkml:brush>
  </inkml:definitions>
  <inkml:trace contextRef="#ctx0" brushRef="#br0">154 339 24575,'1'-16'0,"1"-1"0,0 1 0,2-1 0,0 1 0,1 0 0,0 1 0,1-1 0,1 1 0,1 0 0,0 1 0,12-16 0,-14 22 0,1 1 0,-1 1 0,2-1 0,-1 1 0,1 1 0,0-1 0,0 1 0,0 1 0,17-8 0,32-20 0,-50 27 0,0 1 0,0 0 0,0 0 0,0 0 0,1 1 0,-1 0 0,1 0 0,0 1 0,0 0 0,0 1 0,0 0 0,0 0 0,0 0 0,0 1 0,1 0 0,-1 1 0,0 0 0,0 0 0,8 3 0,-10-2 0,0 0 0,0 1 0,0-1 0,0 1 0,-1 0 0,1 1 0,-1-1 0,0 1 0,0 0 0,-1 1 0,1-1 0,-1 1 0,0 0 0,0 0 0,0 0 0,-1 1 0,0-1 0,0 1 0,0-1 0,-1 1 0,0 0 0,0 0 0,0 1 0,1 10 0,11 56 0,-7-42 0,-2 0 0,3 44 0,-7-33 0,-4 161 0,2-193 0,0 0 0,-1 0 0,-1 0 0,0 0 0,0-1 0,0 1 0,-2-1 0,1 0 0,-1 0 0,0 0 0,-1-1 0,0 0 0,0 0 0,-1 0 0,-7 7 0,-10 4 0,0-1 0,-1 0 0,-44 22 0,51-30 0,-146 102 0,-67 21 0,228-132 0,0 1 0,0-1 0,1 1 0,-1 0 0,0 0 0,1 0 0,0 0 0,-1 0 0,1 1 0,0-1 0,0 1 0,0 0 0,1-1 0,-1 1 0,1 0 0,-1 0 0,1 0 0,0 0 0,0 0 0,0 0 0,0 1 0,1-1 0,-1 0 0,1 0 0,0 0 0,0 1 0,0-1 0,1 0 0,-1 0 0,1 0 0,-1 1 0,3 3 0,-1-2 0,0 0 0,1-1 0,0 1 0,0-1 0,1 0 0,-1 0 0,1 0 0,0 0 0,0 0 0,0-1 0,0 1 0,0-1 0,1-1 0,0 1 0,-1 0 0,1-1 0,0 0 0,9 2 0,39 10 0,0-2 0,62 4 0,-33-3 0,20 1 0,-67-10 0,50 11 0,-22-2 0,-34-7 0,49 17 0,-57-16 0,1 0 0,-1-1 0,1-2 0,30 4 0,-31-6-289,1 1 0,30 10 0,-45-12-209,14 5-6328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6.487"/>
    </inkml:context>
    <inkml:brush xml:id="br0">
      <inkml:brushProperty name="width" value="0.035" units="cm"/>
      <inkml:brushProperty name="height" value="0.035" units="cm"/>
      <inkml:brushProperty name="color" value="#E71224"/>
    </inkml:brush>
  </inkml:definitions>
  <inkml:trace contextRef="#ctx0" brushRef="#br0">749 2 24575,'89'-2'0,"98"5"0,-173-1 0,0 0 0,-1 2 0,0-1 0,0 2 0,0 0 0,0 0 0,-1 1 0,13 8 0,-1 1 0,-1 2 0,39 34 0,-54-42 0,0 0 0,-1 1 0,0 0 0,-1 0 0,0 1 0,-1-1 0,0 1 0,0 1 0,-1-1 0,-1 1 0,0-1 0,0 1 0,-2 0 0,2 22 0,-2-20 0,-1 1 0,0-1 0,-1 0 0,0 1 0,-1-1 0,-1 0 0,0 0 0,-1 0 0,-1-1 0,0 1 0,-1-1 0,-8 14 0,6-16 0,-1 0 0,0 0 0,0-1 0,-1 0 0,-1-1 0,0 0 0,0-1 0,0 0 0,-1 0 0,0-2 0,-1 1 0,1-1 0,-1-1 0,0-1 0,-1 0 0,-18 4 0,3-2 0,-8 2 0,0-1 0,-73 3 0,68-11 0,31 1 0,31-1 0,21 0 0,-17 0 0,-1 1 0,0 0 0,35 6 0,-51-4 0,-1-1 0,0 1 0,0 0 0,0 0 0,0 0 0,-1 1 0,1 0 0,-1 0 0,1 1 0,-1-1 0,0 1 0,0 0 0,-1 0 0,1 1 0,-1 0 0,0 0 0,6 9 0,-3-3 0,-2 0 0,1 0 0,-2 1 0,1 0 0,-1 0 0,-1 0 0,-1 0 0,1 1 0,0 23 0,-3-29 0,0-1 0,0 0 0,-1 1 0,0-1 0,0 0 0,-1 0 0,1 0 0,-1 0 0,-1 0 0,1 0 0,-1 0 0,0-1 0,0 1 0,-1-1 0,1 0 0,-1 0 0,0 0 0,-1-1 0,1 1 0,-1-1 0,-6 5 0,-93 57 0,-131 63 0,190-105 0,-2-3 0,0-2 0,-92 24 0,42-15 0,75-20 0,0-1 0,-1-1 0,0-1 0,-33 3 0,38-6-136,-1-1-1,0-2 1,0 1-1,0-2 1,1-1-1,-1 0 1,1-1-1,0-1 0,-24-10 1,22 4-6690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3.429"/>
    </inkml:context>
    <inkml:brush xml:id="br0">
      <inkml:brushProperty name="width" value="0.035" units="cm"/>
      <inkml:brushProperty name="height" value="0.035" units="cm"/>
      <inkml:brushProperty name="color" value="#E71224"/>
    </inkml:brush>
  </inkml:definitions>
  <inkml:trace contextRef="#ctx0" brushRef="#br0">1 0 24575,'0'613'-1365,"0"-587"-5461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4.409"/>
    </inkml:context>
    <inkml:brush xml:id="br0">
      <inkml:brushProperty name="width" value="0.035" units="cm"/>
      <inkml:brushProperty name="height" value="0.035" units="cm"/>
      <inkml:brushProperty name="color" value="#E71224"/>
    </inkml:brush>
  </inkml:definitions>
  <inkml:trace contextRef="#ctx0" brushRef="#br0">248 125 24575,'0'-2'0,"0"1"0,1-1 0,-1 0 0,0 0 0,0 0 0,-1 0 0,1 1 0,0-1 0,0 0 0,-1 0 0,1 0 0,-1 1 0,0-1 0,1 0 0,-1 1 0,0-1 0,0 0 0,0 1 0,0-1 0,-1 1 0,1 0 0,0-1 0,0 1 0,-1 0 0,1 0 0,-1 0 0,1 0 0,-1 0 0,1 0 0,-1 0 0,0 0 0,0 1 0,1-1 0,-1 0 0,0 1 0,0 0 0,0-1 0,1 1 0,-1 0 0,0 0 0,0 0 0,0 0 0,0 1 0,-2-1 0,-3 2 0,1-1 0,-1 1 0,0 1 0,1-1 0,0 1 0,-1 0 0,1 0 0,0 1 0,1 0 0,-10 7 0,4-1 0,1-1 0,0 1 0,1 1 0,0 0 0,1 0 0,0 1 0,0 0 0,2 0 0,-1 1 0,2 0 0,-1 0 0,2 0 0,0 1 0,0-1 0,2 1 0,-1 0 0,2 0 0,-1 24 0,2-29 0,0 0 0,0 0 0,1 0 0,0 0 0,0-1 0,1 1 0,5 15 0,-5-20 0,1 0 0,-1 0 0,1-1 0,0 1 0,0 0 0,0-1 0,1 0 0,-1 0 0,1 0 0,-1 0 0,1 0 0,0-1 0,0 1 0,0-1 0,1 0 0,7 2 0,13 6 0,0-2 0,0-1 0,0 0 0,1-2 0,0-1 0,52 1 0,-75-5 0,21 1 0,1-2 0,-1 0 0,0-2 0,42-10 0,-60 12 0,0-1 0,0 0 0,0-1 0,0 0 0,-1 0 0,0 0 0,1 0 0,-1-1 0,0 0 0,0 0 0,-1 0 0,1-1 0,-1 0 0,0 1 0,-1-1 0,1-1 0,-1 1 0,0 0 0,0-1 0,0 0 0,-1 0 0,0 0 0,0 0 0,1-6 0,1-9 0,-1 1 0,-1-1 0,-1 0 0,0 0 0,-2 0 0,-4-26 0,3 35 0,0-1 0,-1 1 0,-1 0 0,0 0 0,0 0 0,-1 0 0,-1 1 0,0 0 0,-1 0 0,0 0 0,-13-14 0,11 16 0,-1 0 0,0 1 0,0 0 0,-1 1 0,0 0 0,-1 1 0,0 0 0,0 1 0,-15-5 0,7 4 0,0 0 0,-1 2 0,0 1 0,-41-2 0,33 6-25,1 1 0,-53 12 0,35-5-1265,19-5-5536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5.198"/>
    </inkml:context>
    <inkml:brush xml:id="br0">
      <inkml:brushProperty name="width" value="0.035" units="cm"/>
      <inkml:brushProperty name="height" value="0.035" units="cm"/>
      <inkml:brushProperty name="color" value="#E71224"/>
    </inkml:brush>
  </inkml:definitions>
  <inkml:trace contextRef="#ctx0" brushRef="#br0">0 0 24575,'9'0'0,"0"0"0,0 1 0,0 0 0,0 1 0,-1 0 0,1 0 0,-1 1 0,15 6 0,-7 0 0,0 0 0,0 2 0,14 13 0,33 26 0,153 116 0,-208-159 0,0 0 0,0 1 0,-1-1 0,13 18 0,-14-16 0,1 0 0,1-1 0,-1 0 0,17 13 0,134 109 0,-147-120 0,0-1 0,0 1 0,14 19 0,-15-18 0,0 0 0,0 0 0,20 14 0,15 11 0,-1 2 0,45 51 0,-45-45 0,1-10 0,-38-29 0,0-1 0,0 1 0,0 1 0,0-1 0,-1 1 0,9 10 0,30 30-1365,-32-33-5461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7.092"/>
    </inkml:context>
    <inkml:brush xml:id="br0">
      <inkml:brushProperty name="width" value="0.035" units="cm"/>
      <inkml:brushProperty name="height" value="0.035" units="cm"/>
      <inkml:brushProperty name="color" value="#E71224"/>
    </inkml:brush>
  </inkml:definitions>
  <inkml:trace contextRef="#ctx0" brushRef="#br0">1 632 24575,'9'0'0,"-1"0"0,1-1 0,0 0 0,0-1 0,-1 0 0,1-1 0,-1 1 0,0-2 0,0 1 0,0-1 0,0 0 0,-1-1 0,9-6 0,5-6 0,-2-1 0,-1 0 0,18-24 0,-29 35 0,73-66 0,-12 5 0,-43 45 0,16-22 0,-33 35 0,0 0 0,1 1 0,0 0 0,0 0 0,12-8 0,-12 11 11,-1-2 0,0 1 0,-1-1 0,1 0 0,-2-1-1,1 0 1,-1 0 0,0 0 0,-1-1 0,0 1 0,4-13 0,-3 8-310,1 0-1,0 1 1,1 0 0,15-20 0,-10 20-6527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7.664"/>
    </inkml:context>
    <inkml:brush xml:id="br0">
      <inkml:brushProperty name="width" value="0.035" units="cm"/>
      <inkml:brushProperty name="height" value="0.035" units="cm"/>
      <inkml:brushProperty name="color" value="#E71224"/>
    </inkml:brush>
  </inkml:definitions>
  <inkml:trace contextRef="#ctx0" brushRef="#br0">1 0 24575,'8'1'0,"1"-1"0,0 1 0,0 1 0,0 0 0,-1 0 0,1 0 0,-1 1 0,0 1 0,0-1 0,0 1 0,0 1 0,0 0 0,-1 0 0,0 0 0,7 7 0,8 10 0,0 2 0,36 50 0,-36-43 0,31 33 0,32 35 0,-65-73 0,2-1 0,0 0 0,1-2 0,47 37 0,65 48 0,-44-32 0,-88-74-52,10 8-210,0 0-1,-1 1 0,0 0 1,13 16-1,-20-19-6563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8.537"/>
    </inkml:context>
    <inkml:brush xml:id="br0">
      <inkml:brushProperty name="width" value="0.035" units="cm"/>
      <inkml:brushProperty name="height" value="0.035" units="cm"/>
      <inkml:brushProperty name="color" value="#E71224"/>
    </inkml:brush>
  </inkml:definitions>
  <inkml:trace contextRef="#ctx0" brushRef="#br0">1 1 24575,'2'4'0,"1"-1"0,0 1 0,0 0 0,0-1 0,0 0 0,0 0 0,1 0 0,0 0 0,-1 0 0,1-1 0,0 1 0,4 1 0,10 7 0,102 85 0,155 92 0,-193-135 0,51 28 0,-32-18 0,-13-6 0,111 69 0,-66-36 0,-44-47-38,-67-34-127,0 0-1,-1 2 0,-1 0 0,0 1 0,0 1 0,-2 1 0,31 29 0,-37-29-6660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8.785"/>
    </inkml:context>
    <inkml:brush xml:id="br0">
      <inkml:brushProperty name="width" value="0.035" units="cm"/>
      <inkml:brushProperty name="height" value="0.035" units="cm"/>
      <inkml:brushProperty name="color" value="#E71224"/>
    </inkml:brush>
  </inkml:definitions>
  <inkml:trace contextRef="#ctx0" brushRef="#br0">0 0 24575,'0'889'-1365,"0"-862"-5461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9.574"/>
    </inkml:context>
    <inkml:brush xml:id="br0">
      <inkml:brushProperty name="width" value="0.035" units="cm"/>
      <inkml:brushProperty name="height" value="0.035" units="cm"/>
      <inkml:brushProperty name="color" value="#E71224"/>
    </inkml:brush>
  </inkml:definitions>
  <inkml:trace contextRef="#ctx0" brushRef="#br0">210 1 24575,'2'0'0,"-1"-1"0,0 1 0,0 0 0,1 0 0,-1 0 0,0 0 0,0 1 0,1-1 0,-1 0 0,0 0 0,0 1 0,0-1 0,1 1 0,-1-1 0,0 1 0,0-1 0,0 1 0,0 0 0,0-1 0,0 1 0,0 0 0,0 0 0,0 0 0,0 0 0,1 2 0,-2-1 0,0-1 0,0 1 0,0 0 0,0 0 0,0 0 0,0 0 0,0 0 0,-1 0 0,1 0 0,-1 0 0,1 0 0,-1-1 0,0 1 0,0 0 0,0-1 0,0 1 0,-1 2 0,-88 156 0,33-51 0,45-92 0,1 1 0,1 0 0,1 0 0,0 1 0,1 1 0,1-1 0,1 1 0,-6 34 0,12-52 0,0 1 0,0-1 0,0 1 0,0-1 0,1 1 0,-1-1 0,1 1 0,0-1 0,-1 1 0,1-1 0,0 0 0,1 1 0,-1-1 0,0 0 0,1 0 0,-1 0 0,1 0 0,-1 0 0,1 0 0,0 0 0,0-1 0,0 1 0,0-1 0,0 1 0,0-1 0,0 0 0,1 0 0,-1 0 0,3 1 0,10 3 0,-1-1 0,0 0 0,1-2 0,15 2 0,-1 0 0,12 2-427,0-3 0,49-2-1,-88-1 345,24 0-6743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9.930"/>
    </inkml:context>
    <inkml:brush xml:id="br0">
      <inkml:brushProperty name="width" value="0.035" units="cm"/>
      <inkml:brushProperty name="height" value="0.035" units="cm"/>
      <inkml:brushProperty name="color" value="#E71224"/>
    </inkml:brush>
  </inkml:definitions>
  <inkml:trace contextRef="#ctx0" brushRef="#br0">32 0 24575,'0'5'0,"0"7"0,0 7 0,0 5 0,0 4 0,0 2 0,0 1 0,0 1 0,0 0 0,0 0 0,-5-6 0,-2-2 0,0 0 0,2 2 0,2 1 0,0 1 0,2 1 0,1-4-8191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4.991"/>
    </inkml:context>
    <inkml:brush xml:id="br0">
      <inkml:brushProperty name="width" value="0.035" units="cm"/>
      <inkml:brushProperty name="height" value="0.035" units="cm"/>
      <inkml:brushProperty name="color" value="#E71224"/>
    </inkml:brush>
  </inkml:definitions>
  <inkml:trace contextRef="#ctx0" brushRef="#br0">375 676 24575,'3'0'0,"0"1"0,-1 0 0,1 0 0,-1 0 0,1 0 0,-1 0 0,1 1 0,-1-1 0,0 1 0,0 0 0,0-1 0,0 1 0,0 0 0,0 0 0,0 0 0,0 1 0,1 2 0,26 43 0,-16-17 0,-1 0 0,-2 0 0,-1 1 0,6 42 0,-5-28 0,15 49 0,-19-75 0,-2 1 0,0 0 0,-1 0 0,-1 0 0,-2 38 0,-1-36 0,2 1 0,0 0 0,2 0 0,5 24 0,1-2 0,-2 1 0,-3 0 0,-1 0 0,-6 77 0,1-25 0,2-94 0,1 0 0,-2-1 0,1 1 0,0 0 0,-1 0 0,0 0 0,0 0 0,-1-1 0,1 1 0,-1 0 0,0-1 0,0 1 0,-1-1 0,1 0 0,-1 0 0,0 0 0,0 0 0,0 0 0,-1-1 0,1 1 0,-1-1 0,0 0 0,0 0 0,0 0 0,0-1 0,0 0 0,-1 1 0,1-1 0,-1-1 0,0 1 0,1-1 0,-1 0 0,0 0 0,0 0 0,0 0 0,0-1 0,-8 0 0,7-2 0,0 1 0,0-1 0,-1 0 0,2-1 0,-1 1 0,0-1 0,1 0 0,-1-1 0,1 1 0,0-1 0,0 0 0,0-1 0,1 1 0,-1-1 0,-4-7 0,-26-21 0,-35-27 0,-17-12 0,68 55 0,0-1 0,1-1 0,1-1 0,1-1 0,1 0 0,-24-43 0,27 44 0,7 9 0,1 1 0,-1-1 0,2 1 0,0-1 0,0 0 0,1 0 0,0-1 0,1 1 0,0-14 0,1-13 0,6-52 0,-5 78 0,1 0 0,0 0 0,1 1 0,0-1 0,1 1 0,0-1 0,1 1 0,0 0 0,8-11 0,-9 17 0,0 0 0,-1 0 0,2 1 0,-1 0 0,0-1 0,1 2 0,0-1 0,0 0 0,0 1 0,0 0 0,0 0 0,1 1 0,-1 0 0,1-1 0,0 2 0,0-1 0,-1 1 0,1 0 0,10-1 0,130 4 0,-109 0 0,0-1 0,0-1 0,1-3 0,38-6 0,-4-5 0,-39 9 0,-1-1 0,51-18 0,-73 20 0,-1 0 0,1-1 0,-1 0 0,0 0 0,0-1 0,-1 0 0,0-1 0,0 0 0,0 0 0,-1-1 0,0 1 0,9-14 0,-8 8 0,1 1 0,-2-1 0,0-1 0,0 1 0,-1-1 0,-1-1 0,4-16 0,-4 10 0,5-24 0,8-75 0,-17 106 0,0 0 0,-1 0 0,-1 0 0,-1 0 0,0 0 0,0 1 0,-1-1 0,-1 1 0,-11-25 0,-6-5 0,-2 0 0,-2 2 0,-2 1 0,-44-51 0,50 66 0,12 14 0,0 0 0,-1 0 0,0 1 0,-1 0 0,0 0 0,0 1 0,-23-12 0,-7-3 0,31 18 0,0 0 0,0 0 0,-1 1 0,0 0 0,0 1 0,0 0 0,0 1 0,-1 0 0,-22-2 0,26 4 0,0 1 0,0 1 0,0-1 0,0 1 0,0 1 0,1-1 0,-1 1 0,1 1 0,-1-1 0,1 1 0,0 1 0,0-1 0,0 1 0,0 0 0,1 1 0,-1-1 0,1 1 0,1 1 0,-1-1 0,1 1 0,-1 0 0,2 0 0,-1 1 0,1-1 0,0 1 0,0 0 0,1 0 0,-5 12 0,-4 47 0,3 0 0,3 1 0,4 115 0,3-134 0,0-33-8,2 0 0,0 0 0,0-1 0,2 0 0,0 1 0,0-1 0,1-1 0,1 1 0,0-1 0,18 23 0,8 18-1269,-24-36-5549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8.472"/>
    </inkml:context>
    <inkml:brush xml:id="br0">
      <inkml:brushProperty name="width" value="0.035" units="cm"/>
      <inkml:brushProperty name="height" value="0.035" units="cm"/>
      <inkml:brushProperty name="color" value="#E71224"/>
    </inkml:brush>
  </inkml:definitions>
  <inkml:trace contextRef="#ctx0" brushRef="#br0">497 0 24575,'-5'1'0,"0"-1"0,-1 1 0,1 0 0,0 0 0,0 1 0,0-1 0,0 1 0,1 0 0,-1 0 0,0 1 0,1 0 0,-1-1 0,1 2 0,0-1 0,-6 6 0,-5 7 0,0 1 0,-18 27 0,-7 8 0,-96 105 0,40-21 0,55-74 0,36-52 0,-1 0 0,2 0 0,-1 0 0,1 1 0,1-1 0,0 1 0,0 0 0,1 0 0,1 0 0,0 0 0,0 0 0,1 0 0,0 1 0,1-1 0,0 0 0,1 0 0,4 13 0,-4-21 0,0 0 0,0 0 0,0 0 0,1 0 0,-1 0 0,1-1 0,0 1 0,-1-1 0,1 0 0,0 1 0,0-1 0,1-1 0,-1 1 0,0 0 0,1-1 0,-1 0 0,1 0 0,-1 0 0,1 0 0,-1 0 0,1-1 0,5 1 0,14 0 0,-1-1 0,37-3 0,-27 1 0,70 1 0,42-2 0,11-26 0,-102 22-1365,-34 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8.827"/>
    </inkml:context>
    <inkml:brush xml:id="br0">
      <inkml:brushProperty name="width" value="0.035" units="cm"/>
      <inkml:brushProperty name="height" value="0.035" units="cm"/>
      <inkml:brushProperty name="color" value="#E71224"/>
    </inkml:brush>
  </inkml:definitions>
  <inkml:trace contextRef="#ctx0" brushRef="#br0">124 0 24575,'-12'35'0,"-1"-5"0,8-7 0,-2-1 0,-13 31 0,13-35 0,0 1 0,0 0 0,2 1 0,-3 20 0,-7 46 0,9-57 0,0 2 0,0 35 0,7 148-1365,-1-188-5461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9.329"/>
    </inkml:context>
    <inkml:brush xml:id="br0">
      <inkml:brushProperty name="width" value="0.035" units="cm"/>
      <inkml:brushProperty name="height" value="0.035" units="cm"/>
      <inkml:brushProperty name="color" value="#E71224"/>
    </inkml:brush>
  </inkml:definitions>
  <inkml:trace contextRef="#ctx0" brushRef="#br0">1 822 24575,'10'-2'0,"0"0"0,0 0 0,0-2 0,-1 1 0,1-1 0,-1 0 0,0-1 0,0 0 0,0-1 0,11-8 0,28-16 0,9-1 0,87-63 0,15-16 0,-92 64 0,-36 27 0,-1-2 0,31-29 0,62-42 0,-106 79 0,0 0 0,2 1 0,-1 1 0,23-9 0,26-17 0,70-32 0,-130 66 0,0-2 0,0 1 0,0-1 0,-1 0 0,0 0 0,1-1 0,-2 0 0,1 0 0,-1 0 0,0-1 0,0 0 0,4-8 0,-11 2-1365,-5 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20.061"/>
    </inkml:context>
    <inkml:brush xml:id="br0">
      <inkml:brushProperty name="width" value="0.035" units="cm"/>
      <inkml:brushProperty name="height" value="0.035" units="cm"/>
      <inkml:brushProperty name="color" value="#E71224"/>
    </inkml:brush>
  </inkml:definitions>
  <inkml:trace contextRef="#ctx0" brushRef="#br0">0 621 24575,'9'0'0,"-1"0"0,1 0 0,-1-1 0,1 0 0,0 0 0,-1-1 0,0 0 0,1-1 0,-1 0 0,0 0 0,-1-1 0,1 0 0,0 0 0,-1 0 0,8-8 0,92-76 0,-78 60 0,2 2 0,42-27 0,-48 34 0,0 0 0,-2-2 0,0-1 0,32-40 0,-16 18 0,35-32 68,26-28-1501,-89 89-5393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20.572"/>
    </inkml:context>
    <inkml:brush xml:id="br0">
      <inkml:brushProperty name="width" value="0.035" units="cm"/>
      <inkml:brushProperty name="height" value="0.035" units="cm"/>
      <inkml:brushProperty name="color" value="#E71224"/>
    </inkml:brush>
  </inkml:definitions>
  <inkml:trace contextRef="#ctx0" brushRef="#br0">1 0 24575,'0'6'0,"1"-1"0,-1 0 0,1 0 0,0 0 0,1 0 0,0 0 0,-1 0 0,1-1 0,1 1 0,-1 0 0,4 4 0,39 47 0,-13-17 0,-12-16 0,0-1 0,2-2 0,0 0 0,1-1 0,45 28 0,13 12 0,-34-26 0,92 50 0,-127-76 0,43 32 0,-45-31 0,0 0 0,0-1 0,1 0 0,20 9 0,-10-6-1365,-5-1-5461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21.444"/>
    </inkml:context>
    <inkml:brush xml:id="br0">
      <inkml:brushProperty name="width" value="0.035" units="cm"/>
      <inkml:brushProperty name="height" value="0.035" units="cm"/>
      <inkml:brushProperty name="color" value="#E71224"/>
    </inkml:brush>
  </inkml:definitions>
  <inkml:trace contextRef="#ctx0" brushRef="#br0">1 1161 24575,'6'-3'0,"0"1"0,-1-1 0,1 0 0,-1 0 0,1-1 0,-1 0 0,0 0 0,0 0 0,-1 0 0,1-1 0,7-9 0,1 0 0,-3 3 0,-1 0 0,0-1 0,8-13 0,-12 16 0,1 0 0,0 0 0,0 1 0,1 0 0,0 0 0,1 0 0,15-11 0,35-27 0,6-6 0,41-19 0,-67 42 0,2 3 0,53-27 0,-73 42 0,-1-1 0,0 0 0,17-15 0,-18 12 0,1 1 0,32-17 0,-24 16 0,42-31 0,23-14 0,48-23 0,-76 52 0,-46 24 0,0-1 0,-1-1 0,0 0 0,0-1 0,23-20 0,5-5 0,-37 29 0,1 0 0,-1 0 0,-1 0 0,1-1 0,-1 0 0,-1-1 0,1 0 0,-1 0 0,8-14 0,1-5-43,30-39 0,-24 36-1236,-16 22-5547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49.983"/>
    </inkml:context>
    <inkml:brush xml:id="br0">
      <inkml:brushProperty name="width" value="0.035" units="cm"/>
      <inkml:brushProperty name="height" value="0.035" units="cm"/>
      <inkml:brushProperty name="color" value="#66CC00"/>
    </inkml:brush>
  </inkml:definitions>
  <inkml:trace contextRef="#ctx0" brushRef="#br0">187 20 24575,'1'88'0,"-3"99"0,-13-103 0,9-62 0,2 0 0,-2 35 0,3-29 0,-9 49 0,6-49 0,-3 53 0,6-39 0,-10 48 0,6-50 0,-2 63 0,11-25 0,-1 55 0,-2-120 0,0 0 0,-1-1 0,-1 1 0,0-1 0,0 0 0,-1 0 0,-10 21 0,14-33 0,0 1 0,0-1 0,0 1 0,0-1 0,0 1 0,-1 0 0,1-1 0,0 1 0,0-1 0,-1 1 0,1-1 0,0 1 0,-1-1 0,1 1 0,0-1 0,-1 0 0,1 1 0,0-1 0,-1 1 0,1-1 0,-1 0 0,1 1 0,-1-1 0,1 0 0,-1 0 0,1 1 0,-1-1 0,0 0 0,1 0 0,-1 0 0,1 0 0,-1 0 0,1 0 0,-1 0 0,1 0 0,-1 0 0,0 0 0,1 0 0,-1 0 0,0 0 0,-10-26 0,5-38 0,9-136 0,-5-100 0,-12 198 0,7 63 0,-3-65 0,10 44 0,3-124 0,-3 180 0,0 0 0,1 1 0,0-1 0,0 0 0,0 1 0,0-1 0,1 0 0,0 1 0,-1 0 0,1-1 0,0 1 0,1 0 0,-1 0 0,0 0 0,1 0 0,0 0 0,0 1 0,0-1 0,3-1 0,6-3 0,-1 1 0,1 0 0,0 1 0,17-4 0,18-9 0,-28 8 0,-9 5 0,0 0 0,0 1 0,0-1 0,1 2 0,13-3 0,-23 6 0,0 0 0,0 0 0,0 0 0,0 1 0,0-1 0,0 0 0,0 1 0,0-1 0,0 1 0,0-1 0,-1 1 0,1-1 0,0 1 0,0-1 0,0 1 0,-1 0 0,1 0 0,0-1 0,-1 1 0,1 0 0,0 0 0,-1 0 0,1 0 0,-1 0 0,0 0 0,1 0 0,-1 0 0,0 0 0,1 0 0,-1 0 0,0 0 0,0 0 0,0 0 0,0 2 0,2 46 0,-2-35 0,2 6 0,1-1 0,2 1 0,0-1 0,11 28 0,7 22 0,-19-53 0,2 0 0,0 0 0,1-1 0,0 0 0,2 0 0,-1-1 0,2 0 0,0 0 0,0-1 0,1-1 0,18 16 0,-26-25 0,1-1 0,-1 0 0,1 1 0,-1-1 0,1-1 0,0 1 0,0 0 0,-1-1 0,1 0 0,0 0 0,0 0 0,1 0 0,-1-1 0,0 1 0,0-1 0,0 0 0,0-1 0,0 1 0,0-1 0,0 1 0,0-1 0,0 0 0,6-3 0,-3 0 0,0 0 0,0 0 0,-1-1 0,1 0 0,-1 0 0,0-1 0,0 1 0,-1-2 0,0 1 0,8-12 0,39-48 0,-39 50 0,0 1 0,-1-2 0,-1 1 0,17-34 0,-11 12 0,-7 20 0,-2-1 0,0 0 0,-1 0 0,-1 0 0,-1-1 0,-1 0 0,0 0 0,0-22 0,-5-37 0,2 125 0,-3 1 0,-1-1 0,-13 61 0,-16 46 0,2 30 0,22-133-10,3 0 0,2 0 0,6 84 0,-1-32-1315,-2-75-5501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0.867"/>
    </inkml:context>
    <inkml:brush xml:id="br0">
      <inkml:brushProperty name="width" value="0.035" units="cm"/>
      <inkml:brushProperty name="height" value="0.035" units="cm"/>
      <inkml:brushProperty name="color" value="#66CC00"/>
    </inkml:brush>
  </inkml:definitions>
  <inkml:trace contextRef="#ctx0" brushRef="#br0">280 34 24575,'-10'0'0,"-1"0"0,1 0 0,0 1 0,0 0 0,0 1 0,0 0 0,0 1 0,1 0 0,-1 0 0,1 1 0,0 1 0,0-1 0,0 1 0,0 1 0,1 0 0,0 0 0,0 0 0,1 1 0,-11 12 0,9-9 0,0 0 0,1 1 0,1 0 0,-1 0 0,2 0 0,-1 1 0,2 0 0,0 1 0,0-1 0,1 1 0,0 0 0,1 0 0,1 0 0,0 1 0,1-1 0,1 0 0,-1 1 0,4 19 0,-3-30 0,1 0 0,-1 0 0,1 0 0,0 0 0,-1-1 0,1 1 0,1 0 0,-1-1 0,0 1 0,1 0 0,-1-1 0,1 0 0,0 1 0,0-1 0,0 0 0,0 0 0,0 0 0,3 2 0,0-1 0,0 0 0,0 0 0,0-1 0,1 0 0,-1 0 0,0-1 0,1 1 0,-1-1 0,7 0 0,10 1 0,0-2 0,1-1 0,37-5 0,-60 6 0,11-2 0,-1 0 0,1-1 0,0 0 0,-1-1 0,0 0 0,0 0 0,0-1 0,-1-1 0,1 1 0,-1-2 0,13-11 0,-7 4 0,-1 0 0,-1-1 0,0-1 0,-2 0 0,15-25 0,-20 27 0,-1 1 0,-1-1 0,-1-1 0,1 1 0,-2 0 0,0-1 0,-1 0 0,-1 1 0,0-1 0,0 1 0,-4-18 0,4 29-59,-1 0 0,1 0-1,-1 0 1,1 0-1,-1 0 1,0 0 0,0 1-1,-1-1 1,1 0 0,0 1-1,-1-1 1,1 1 0,-1-1-1,0 1 1,0 0-1,0 0 1,0 0 0,0 0-1,-1 0 1,1 0 0,-1 0-1,-2-1 1,-15-5-6767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2.246"/>
    </inkml:context>
    <inkml:brush xml:id="br0">
      <inkml:brushProperty name="width" value="0.035" units="cm"/>
      <inkml:brushProperty name="height" value="0.035" units="cm"/>
      <inkml:brushProperty name="color" value="#66CC00"/>
    </inkml:brush>
  </inkml:definitions>
  <inkml:trace contextRef="#ctx0" brushRef="#br0">1 329 24575,'0'9'0,"2"-1"0,-1 0 0,1 1 0,0-1 0,1 0 0,0 0 0,0 0 0,1 0 0,-1 0 0,2-1 0,-1 0 0,7 8 0,11 12 0,38 38 0,-55-61 0,0 1 0,0-1 0,0 0 0,1 0 0,0 0 0,0-1 0,0 0 0,0 0 0,0-1 0,0 1 0,1-1 0,-1-1 0,1 1 0,0-1 0,-1 0 0,1-1 0,0 1 0,7-2 0,-9 1 0,0-1 0,0 1 0,0-1 0,0 0 0,0 0 0,0-1 0,0 0 0,0 0 0,-1 0 0,1 0 0,-1-1 0,0 1 0,0-1 0,0 0 0,0-1 0,0 1 0,0-1 0,-1 1 0,0-1 0,0 0 0,0 0 0,5-9 0,-3 0 0,-1 0 0,0 0 0,-1 0 0,0 0 0,-1 0 0,1-23 0,-6-87 0,0 50 0,1 53 0,-1 1 0,0-1 0,-2 1 0,0-1 0,-1 1 0,-14-29 0,4 9 0,41 110 0,-9-21 0,2-2 0,29 55 0,48 80 0,-89-173 0,0-1 0,0 1 0,1-1 0,0 0 0,1-1 0,0 0 0,13 10 0,27 32 0,-2-8 129,-14-14-1623,-26-21-5332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2.696"/>
    </inkml:context>
    <inkml:brush xml:id="br0">
      <inkml:brushProperty name="width" value="0.035" units="cm"/>
      <inkml:brushProperty name="height" value="0.035" units="cm"/>
      <inkml:brushProperty name="color" value="#66CC00"/>
    </inkml:brush>
  </inkml:definitions>
  <inkml:trace contextRef="#ctx0" brushRef="#br0">0 438 24575,'3'-9'0,"-1"1"0,2 0 0,-1 0 0,1 0 0,0 0 0,1 1 0,7-10 0,-9 12 0,21-25 0,0 1 0,2 1 0,1 2 0,1 0 0,1 2 0,37-23 0,87-76 0,-136 110-1365,-4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4:57.069"/>
    </inkml:context>
    <inkml:brush xml:id="br0">
      <inkml:brushProperty name="width" value="0.035" units="cm"/>
      <inkml:brushProperty name="height" value="0.035" units="cm"/>
      <inkml:brushProperty name="color" value="#E71224"/>
    </inkml:brush>
  </inkml:definitions>
  <inkml:trace contextRef="#ctx0" brushRef="#br0">1 264 24575,'522'0'0,"-500"0"0,1-2 0,0 0 0,-1-1 0,0-1 0,0-1 0,0-2 0,0 0 0,-1-1 0,0 0 0,36-23 0,-48 24 0,-1-1 0,-1 0 0,1 0 0,-2 0 0,1-1 0,-1 0 0,0-1 0,-1 1 0,0-1 0,0 0 0,-1 0 0,-1-1 0,0 1 0,0-1 0,-1 0 0,0 1 0,0-17 0,-11 39 0,-2 17 0,-22 163 0,23-139 0,4-12 0,-3-1 0,-14 42 0,15-55 0,2 1 0,0-1 0,-2 40 0,-8 41 0,10-74 0,-2 54 0,5-53 0,-9 52 0,6-54 0,2 0 0,2 1 0,1 45 0,2-46 0,-1 1 0,-2 0 0,-8 42 0,9-72 0,-28 106 0,25-97 0,-1-1 0,0 1 0,-1-1 0,0 0 0,-1 0 0,-11 14 0,13-22 0,0 0 0,0-1 0,0 1 0,-1-1 0,1 0 0,-1 0 0,0-1 0,0 0 0,0 0 0,0 0 0,0-1 0,0 1 0,0-2 0,-1 1 0,-6-1 0,0 1 0,0-1 0,0 0 0,1-1 0,-1 0 0,0-1 0,-17-5 0,30 7 0,-1 0 0,0-1 0,1 1 0,-1 0 0,0 0 0,0 0 0,1 0 0,-1-1 0,1 1 0,-1 0 0,0-1 0,1 1 0,-1 0 0,1-1 0,-1 1 0,0-1 0,1 1 0,-1-1 0,1 1 0,0-1 0,-1 1 0,1-1 0,-1 1 0,1-1 0,0 0 0,-1 1 0,1-2 0,14-6 0,31 0 0,38 4 0,118 9 0,-162 1 0,0 2 0,73 24 0,-55-14 0,99 39 0,-68-33 0,65 13 0,-135-32 14,0 0-1,0 1 1,22 10-1,2 2-1432,-23-11-5407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3.252"/>
    </inkml:context>
    <inkml:brush xml:id="br0">
      <inkml:brushProperty name="width" value="0.035" units="cm"/>
      <inkml:brushProperty name="height" value="0.035" units="cm"/>
      <inkml:brushProperty name="color" value="#66CC00"/>
    </inkml:brush>
  </inkml:definitions>
  <inkml:trace contextRef="#ctx0" brushRef="#br0">1 1 24575,'5'0'0,"7"0"0,7 0 0,5 0 0,4 0 0,2 0 0,1 0 0,1 0 0,0 0 0,0 0 0,0 0 0,-1 0 0,-6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5.588"/>
    </inkml:context>
    <inkml:brush xml:id="br0">
      <inkml:brushProperty name="width" value="0.035" units="cm"/>
      <inkml:brushProperty name="height" value="0.035" units="cm"/>
      <inkml:brushProperty name="color" value="#66CC00"/>
    </inkml:brush>
  </inkml:definitions>
  <inkml:trace contextRef="#ctx0" brushRef="#br0">96 1 24575,'-1'18'0,"-1"0"0,-1 0 0,-6 26 0,-7 41 0,14-41 0,1-7 0,-2-1 0,-10 44 0,-1-21 0,3 0 0,2 1 0,-1 87 0,8-13 0,6 129 0,20-164-1365,-20-77-5461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6.035"/>
    </inkml:context>
    <inkml:brush xml:id="br0">
      <inkml:brushProperty name="width" value="0.035" units="cm"/>
      <inkml:brushProperty name="height" value="0.035" units="cm"/>
      <inkml:brushProperty name="color" value="#66CC00"/>
    </inkml:brush>
  </inkml:definitions>
  <inkml:trace contextRef="#ctx0" brushRef="#br0">1 1 24575,'5'0'0,"7"0"0,7 0 0,5 0 0,4 0 0,2 0 0,2 0 0,0 0 0,0 0 0,-1 0 0,1 0 0,-1 0 0,-1 0 0,-4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6.715"/>
    </inkml:context>
    <inkml:brush xml:id="br0">
      <inkml:brushProperty name="width" value="0.035" units="cm"/>
      <inkml:brushProperty name="height" value="0.035" units="cm"/>
      <inkml:brushProperty name="color" value="#66CC00"/>
    </inkml:brush>
  </inkml:definitions>
  <inkml:trace contextRef="#ctx0" brushRef="#br0">3 0 24575,'-2'140'0,"5"151"0,11-189 0,-7-64 0,2 66 0,-10 355-1365,1-433-5461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7.856"/>
    </inkml:context>
    <inkml:brush xml:id="br0">
      <inkml:brushProperty name="width" value="0.035" units="cm"/>
      <inkml:brushProperty name="height" value="0.035" units="cm"/>
      <inkml:brushProperty name="color" value="#66CC00"/>
    </inkml:brush>
  </inkml:definitions>
  <inkml:trace contextRef="#ctx0" brushRef="#br0">96 190 24575,'17'0'0,"-3"1"0,0-1 0,1-1 0,-1 0 0,0-1 0,23-5 0,-33 5 0,-1 1 0,1-1 0,-1 0 0,0 1 0,1-2 0,-1 1 0,0 0 0,0-1 0,0 1 0,0-1 0,-1 0 0,1 0 0,-1 0 0,0 0 0,0 0 0,0 0 0,0-1 0,0 1 0,-1-1 0,1 0 0,-1 1 0,0-1 0,0 0 0,-1 0 0,1-5 0,0 5 0,0 1 0,-1-1 0,0 1 0,0 0 0,0-1 0,0 1 0,-1-1 0,1 1 0,-1 0 0,0-1 0,0 1 0,0 0 0,0 0 0,0 0 0,-1 0 0,0 0 0,1 0 0,-1 0 0,0 0 0,-1 1 0,1-1 0,0 1 0,-1-1 0,1 1 0,-1 0 0,0 0 0,0 0 0,-3-2 0,0 2 0,-1-1 0,1 1 0,0 1 0,-1-1 0,1 1 0,-1 0 0,1 1 0,-1-1 0,1 1 0,-1 1 0,0-1 0,1 1 0,-1 0 0,-7 3 0,7-2 0,0 1 0,0 1 0,1-1 0,-1 1 0,1 0 0,0 1 0,0 0 0,0 0 0,1 0 0,-1 0 0,1 1 0,1 0 0,-1 0 0,1 0 0,0 1 0,0-1 0,1 1 0,0 0 0,0 0 0,1 0 0,-3 10 0,-1 9 0,0 0 0,1 0 0,2 1 0,0 47 0,3-70 0,0 0 0,0 0 0,0 0 0,0 0 0,1 0 0,0 0 0,0 0 0,0 0 0,0 0 0,0 0 0,1 0 0,0 0 0,0-1 0,0 1 0,4 5 0,0-5 0,-1 1 0,1-2 0,-1 1 0,1-1 0,0 1 0,0-2 0,0 1 0,13 3 0,12 5 0,-1-1 0,2-1 0,-1-2 0,1-1 0,1-2 0,32 1 0,-40-5-105,-11 1-147,0-1 0,1 0 0,-1-2 0,21-4 0,-15 0-6574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8.982"/>
    </inkml:context>
    <inkml:brush xml:id="br0">
      <inkml:brushProperty name="width" value="0.035" units="cm"/>
      <inkml:brushProperty name="height" value="0.035" units="cm"/>
      <inkml:brushProperty name="color" value="#66CC00"/>
    </inkml:brush>
  </inkml:definitions>
  <inkml:trace contextRef="#ctx0" brushRef="#br0">276 1 24575,'-17'0'0,"0"-1"0,0 1 0,0 1 0,-31 6 0,43-6 0,0 1 0,1-1 0,-1 1 0,0 0 0,1 1 0,-1-1 0,1 1 0,0 0 0,-1 0 0,1 0 0,1 0 0,-1 1 0,0-1 0,1 1 0,0 0 0,0 0 0,-3 6 0,-10 18 0,-1-1 0,-22 52 0,37-72 0,0-1 0,0 1 0,0 0 0,1-1 0,0 1 0,0 0 0,0 0 0,1 0 0,0 0 0,2 10 0,-1-14 0,-1 0 0,1 0 0,0 0 0,0-1 0,0 1 0,1 0 0,-1-1 0,1 1 0,0-1 0,-1 0 0,1 1 0,0-1 0,0 0 0,0 0 0,1 0 0,-1-1 0,0 1 0,1 0 0,-1-1 0,1 1 0,0-1 0,-1 0 0,1 0 0,0 0 0,0 0 0,5 0 0,25 3 0,1-2 0,-1-1 0,1-1 0,48-8 0,-71 8 0,0-1 0,0-1 0,0 0 0,-1 0 0,1-1 0,-1-1 0,1 1 0,-1-2 0,0 1 0,-1-1 0,1-1 0,-1 0 0,0 0 0,-1-1 0,1 0 0,-1-1 0,11-12 0,16-22 4,-30 38-109,0-1-1,0 0 1,0-1 0,-1 1 0,0-1-1,0 0 1,0 0 0,-1 0-1,0 0 1,0 0 0,-1-1-1,3-8 1,-2-8-6721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59.752"/>
    </inkml:context>
    <inkml:brush xml:id="br0">
      <inkml:brushProperty name="width" value="0.035" units="cm"/>
      <inkml:brushProperty name="height" value="0.035" units="cm"/>
      <inkml:brushProperty name="color" value="#66CC00"/>
    </inkml:brush>
  </inkml:definitions>
  <inkml:trace contextRef="#ctx0" brushRef="#br0">2 111 24575,'0'23'0,"-1"-8"0,1 0 0,0 0 0,2 0 0,3 19 0,-4-30 0,0-1 0,0 1 0,0-1 0,0 0 0,1 1 0,0-1 0,-1 0 0,1 0 0,0 0 0,1 0 0,-1-1 0,0 1 0,1 0 0,0-1 0,-1 0 0,1 1 0,0-1 0,0 0 0,0-1 0,1 1 0,-1 0 0,0-1 0,4 1 0,3 1 0,10 4 0,1-1 0,0-2 0,-1 0 0,25 1 0,-39-5 0,1 0 0,0 0 0,0-1 0,-1 0 0,1-1 0,-1 1 0,1-1 0,-1 0 0,1-1 0,-1 0 0,0 0 0,0 0 0,-1 0 0,1-1 0,-1 0 0,1-1 0,4-4 0,19-19 0,-1-2 0,27-36 0,-47 54 0,0 1 0,-1-1 0,0-1 0,-1 1 0,0-1 0,-1 0 0,-1-1 0,0 1 0,3-24 0,-57 261 0,24-122 0,10-43 0,7-27 0,2 0 0,0 0 0,-3 58 0,12 339 0,0-396 0,2-1 0,2 1 0,0-1 0,23 62 0,-21-67 0,-7-25 0,-1 0 0,1 0 0,0 1 0,0-1 0,0 0 0,0 0 0,0 0 0,0 0 0,0 0 0,1 0 0,1 2 0,-2-4 0,-1 0 0,0 0 0,1 0 0,-1 0 0,1 0 0,-1 1 0,0-1 0,1 0 0,-1 0 0,0 0 0,1 0 0,-1-1 0,1 1 0,-1 0 0,0 0 0,1 0 0,-1 0 0,0 0 0,1 0 0,-1 0 0,0-1 0,1 1 0,-1 0 0,0 0 0,1-1 0,-1 1 0,0 0 0,0 0 0,1-1 0,-1 1 0,0 0 0,0-1 0,0 1 0,1 0 0,-1-1 0,0 1 0,0 0 0,0-1 0,18-56 0,-12 33 0,45-105-1365,-42 111-5461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00.500"/>
    </inkml:context>
    <inkml:brush xml:id="br0">
      <inkml:brushProperty name="width" value="0.035" units="cm"/>
      <inkml:brushProperty name="height" value="0.035" units="cm"/>
      <inkml:brushProperty name="color" value="#66CC00"/>
    </inkml:brush>
  </inkml:definitions>
  <inkml:trace contextRef="#ctx0" brushRef="#br0">4 340 24575,'10'0'0,"151"-6"0,-136 4 0,0-2 0,-1-1 0,1-1 0,32-13 0,-47 15 0,0 0 0,-1-1 0,1 0 0,-1 0 0,-1-1 0,1-1 0,-1 1 0,0-1 0,0-1 0,-1 1 0,10-13 0,-14 15 0,0 0 0,0 0 0,-1 0 0,0 0 0,1-1 0,-2 1 0,1-1 0,-1 1 0,0-1 0,0 1 0,0-1 0,-1 0 0,0 0 0,0 1 0,0-1 0,-1 0 0,0 1 0,0-1 0,0 0 0,-1 1 0,1-1 0,-6-8 0,4 9 0,0 0 0,-1 1 0,0-1 0,0 1 0,0 0 0,0 0 0,-1 0 0,1 1 0,-1-1 0,0 1 0,0 0 0,0 1 0,-1-1 0,1 1 0,-1 0 0,1 0 0,-9-1 0,-7-2 0,0 1 0,-1 1 0,-28 0 0,18 1-227,-1 2-1,1 2 1,0 1-1,0 1 1,-34 9-1,46-7-6598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04.605"/>
    </inkml:context>
    <inkml:brush xml:id="br0">
      <inkml:brushProperty name="width" value="0.035" units="cm"/>
      <inkml:brushProperty name="height" value="0.035" units="cm"/>
      <inkml:brushProperty name="color" value="#66CC00"/>
    </inkml:brush>
  </inkml:definitions>
  <inkml:trace contextRef="#ctx0" brushRef="#br0">1 1 24575,'0'5'0,"0"7"0,0 7 0,0 5 0,0 3 0,0 4 0,0 0 0,5-4 0,2-2 0,-1 0 0,0 1 0,-3 2 0,0-5-8191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04.943"/>
    </inkml:context>
    <inkml:brush xml:id="br0">
      <inkml:brushProperty name="width" value="0.035" units="cm"/>
      <inkml:brushProperty name="height" value="0.035" units="cm"/>
      <inkml:brushProperty name="color" value="#66CC00"/>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2.053"/>
    </inkml:context>
    <inkml:brush xml:id="br0">
      <inkml:brushProperty name="width" value="0.035" units="cm"/>
      <inkml:brushProperty name="height" value="0.035" units="cm"/>
      <inkml:brushProperty name="color" value="#E71224"/>
    </inkml:brush>
  </inkml:definitions>
  <inkml:trace contextRef="#ctx0" brushRef="#br0">1 1 24575,'491'0'0,"-487"0"0,0 0 0,1 0 0,-1 0 0,0 0 0,0 1 0,-1 0 0,1 0 0,0 0 0,0 0 0,0 0 0,0 1 0,-1-1 0,1 1 0,-1 0 0,7 5 0,-8-5 0,-1 1 0,1-1 0,-1 1 0,0 0 0,1-1 0,-1 1 0,0 0 0,-1 0 0,1 0 0,0 0 0,-1 0 0,0 0 0,1 0 0,-1 0 0,0 0 0,-1 0 0,1 0 0,0 0 0,-1 0 0,0-1 0,0 1 0,-1 3 0,-11 36 0,-19 40 0,-5 16 0,3-10 0,23-62 0,1 1 0,1 0 0,-10 47 0,4 6 0,8-51 0,2 0 0,-4 48 0,10 75-1365,-1-125-5461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2.355"/>
    </inkml:context>
    <inkml:brush xml:id="br0">
      <inkml:brushProperty name="width" value="0.035" units="cm"/>
      <inkml:brushProperty name="height" value="0.035" units="cm"/>
      <inkml:brushProperty name="color" value="#66CC00"/>
    </inkml:brush>
  </inkml:definitions>
  <inkml:trace contextRef="#ctx0" brushRef="#br0">0 945 24575,'54'-48'0,"2"2"0,2 3 0,94-53 0,-134 83 0,-1 0 0,27-26 0,-8 6 0,-18 15 0,-1-1 0,0 0 0,26-43 0,-9 15 0,-12 12 0,-1-1 0,-2-1 0,-1-1 0,13-40 0,8-19 0,-35 89 0,-1-1 0,-1 0 0,0 0 0,0 0 0,-1 0 0,0 0 0,0-10 0,-1 18 0,1-1 0,-1 0 0,0 1 0,0-1 0,0 0 0,0 1 0,0-1 0,-1 0 0,1 1 0,0-1 0,-1 0 0,1 1 0,-1-1 0,0 1 0,1-1 0,-1 1 0,0-1 0,0 1 0,0 0 0,0-1 0,0 1 0,0 0 0,-1 0 0,1 0 0,0 0 0,-1 0 0,1 0 0,0 0 0,-1 0 0,1 0 0,-1 1 0,0-1 0,1 1 0,-1-1 0,1 1 0,-1-1 0,0 1 0,1 0 0,-1 0 0,0 0 0,1 0 0,-1 0 0,0 0 0,1 0 0,-3 1 0,2 0 0,-1 0 0,1 0 0,0 1 0,-1-1 0,1 0 0,0 1 0,0-1 0,0 1 0,0 0 0,0 0 0,1 0 0,-1 0 0,0 0 0,1 0 0,-1 0 0,1 0 0,0 1 0,-1 2 0,-19 52 0,16-41 0,-33 118 0,15-38 0,11-51 0,3 1 0,1 0 0,-3 55 0,9-71 0,-10 54 0,-3 17 0,0 0 0,9-74 0,1 1 0,0 29 0,6 23 0,0-54 0,0 0 0,-2 0 0,0 0 0,-2 0 0,-7 29 0,1-10 0,2 2 0,1-1 0,3 1 0,2-1 0,5 52 0,-1 13 0,-1-14 0,-5 111 0,3-205 0,0-1 0,0 1 0,0-1 0,0 0 0,-1 1 0,1-1 0,-1 1 0,1-1 0,-1 0 0,0 1 0,0-1 0,0 0 0,0 0 0,-1 0 0,1 0 0,-1 0 0,1 0 0,-1 0 0,0 0 0,1-1 0,-1 1 0,0-1 0,0 1 0,0-1 0,0 0 0,0 1 0,-1-1 0,1 0 0,0-1 0,-1 1 0,1 0 0,0-1 0,-1 1 0,1-1 0,-1 0 0,1 1 0,-1-1 0,1-1 0,-5 1 0,-1-2 0,0 0 0,0 0 0,0 0 0,1-1 0,-1 0 0,1 0 0,-1-1 0,1 0 0,1-1 0,-13-9 0,0-4 0,2-1 0,0-1 0,1 0 0,1-1 0,1-1 0,1 0 0,1-1 0,0-1 0,2 1 0,-11-40 0,16 36 0,0-1 0,2 0 0,1 0 0,1 0 0,2 0 0,5-37 0,-5 52 0,2 0 0,0 0 0,0 0 0,1 1 0,1-1 0,0 1 0,1 0 0,13-20 0,3 1 0,44-48 0,-42 52 0,32-42 0,-31 35 0,32-31 0,-24 29 0,-27 28 0,1 0 0,0 0 0,1 0 0,0 1 0,0 0 0,1 1 0,14-9 0,61-24 0,-50 24 0,54-31 0,-71 36 0,0 2 0,27-10 0,25-14 0,-50 20 0,0 0 0,-1-1 0,0-1 0,-1-1 0,26-30 0,-36 35 0,-1 0 0,-1-1 0,0 1 0,6-19 0,-9 22 0,0 0 0,0 0 0,1 0 0,0 0 0,0 1 0,1 0 0,0-1 0,0 1 0,0 1 0,1-1 0,0 1 0,0-1 0,0 1 0,1 1 0,7-6 0,11-2 0,-17 9 0,-1 1 0,-1-1 0,1-1 0,0 1 0,-1-1 0,6-5 0,-27 26 0,-1 1 0,0 0 0,-17 27 0,29-38 0,0 1 0,0 0 0,1 1 0,0-1 0,1 1 0,0 0 0,1 0 0,-1 0 0,2 0 0,-2 13 0,2-9 0,0-1 0,0 1 0,1-1 0,1 1 0,0-1 0,3 14 0,-3-23 0,-1 0 0,1 0 0,1-1 0,-1 1 0,0 0 0,1 0 0,-1-1 0,1 1 0,0-1 0,0 1 0,0-1 0,0 0 0,0 1 0,0-1 0,1 0 0,-1-1 0,1 1 0,-1 0 0,1-1 0,0 1 0,-1-1 0,1 0 0,0 0 0,0 0 0,6 1 0,6 0 0,0 0 0,-1-1 0,1 0 0,0-1 0,0-1 0,0-1 0,0 0 0,-1 0 0,1-2 0,15-5 0,-23 7 0,1-1 0,-1-1 0,1 1 0,-1-1 0,0-1 0,-1 1 0,1-1 0,-1 0 0,0-1 0,0 1 0,0-1 0,-1 0 0,0-1 0,0 1 0,-1-1 0,1 0 0,-2 0 0,1 0 0,5-16 0,-5 6 0,-2 9 0,-1 1 0,2 0 0,-1 0 0,1 0 0,0 0 0,7-12 0,-9 18 0,-1 1 0,0 0 0,0 0 0,1 0 0,-1 0 0,0 0 0,0 0 0,1 0 0,-1 0 0,0 0 0,0 0 0,1 0 0,-1 0 0,0 0 0,0 0 0,1 0 0,-1 0 0,0 0 0,0 0 0,1 0 0,-1 1 0,0-1 0,0 0 0,0 0 0,1 0 0,-1 0 0,0 0 0,0 1 0,0-1 0,1 0 0,-1 0 0,0 0 0,0 1 0,0-1 0,0 0 0,0 0 0,1 1 0,-1-1 0,0 0 0,0 0 0,0 1 0,0-1 0,0 0 0,0 0 0,0 1 0,0-1 0,0 0 0,0 0 0,0 1 0,0-1 0,0 0 0,0 0 0,0 1 0,0-1 0,0 0 0,-1 0 0,1 1 0,2 18 0,1 409 0,-6-210 0,5-120 0,-5 109 0,2-199 0,-1 0 0,0 0 0,0 0 0,-1 0 0,0-1 0,0 1 0,-1-1 0,0 0 0,0 0 0,-1 0 0,0 0 0,-7 6 0,-9 10 0,-45 35 0,57-50 0,-87 75 0,88-76 0,-1 0 0,1-1 0,-1 0 0,0-1 0,0 0 0,0 0 0,-1-1 0,0 0 0,0 0 0,0-1 0,0-1 0,0 0 0,-1 0 0,-11 0 0,-7 3-1365,2 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3.301"/>
    </inkml:context>
    <inkml:brush xml:id="br0">
      <inkml:brushProperty name="width" value="0.035" units="cm"/>
      <inkml:brushProperty name="height" value="0.035" units="cm"/>
      <inkml:brushProperty name="color" value="#66CC00"/>
    </inkml:brush>
  </inkml:definitions>
  <inkml:trace contextRef="#ctx0" brushRef="#br0">373 1 24575,'-7'0'0,"0"-1"0,0 1 0,-1 1 0,1-1 0,0 1 0,0 0 0,0 1 0,0 0 0,0 0 0,0 0 0,0 1 0,1 0 0,-1 1 0,1-1 0,0 1 0,0 0 0,0 1 0,1-1 0,-1 1 0,1 0 0,0 1 0,1-1 0,-1 1 0,-5 10 0,-6 12 0,3 0 0,-19 50 0,20-44 0,-28 54 0,24-55 0,2 2 0,2 0 0,1 0 0,2 1 0,-5 36 0,9-44 0,-2 9 0,2-1 0,2 1 0,1-1 0,2 1 0,2 0 0,8 50 0,-9-81 7,0-1-1,1 1 0,0-1 0,0 1 1,1-1-1,-1 0 0,1 0 1,0 0-1,0 0 0,1-1 1,0 1-1,0-1 0,0 0 0,0 0 1,0 0-1,1-1 0,-1 1 1,7 2-1,-1-1-171,0 0 0,1-1 0,0 0 0,0-1 0,0 0 0,0 0 0,0-1 0,16 0 0,-3-1-6661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5.531"/>
    </inkml:context>
    <inkml:brush xml:id="br0">
      <inkml:brushProperty name="width" value="0.035" units="cm"/>
      <inkml:brushProperty name="height" value="0.035" units="cm"/>
      <inkml:brushProperty name="color" value="#66CC00"/>
    </inkml:brush>
  </inkml:definitions>
  <inkml:trace contextRef="#ctx0" brushRef="#br0">1 796 24575,'1'-6'0,"1"1"0,-1-1 0,1 1 0,0 0 0,1-1 0,0 1 0,-1 0 0,7-7 0,5-12 0,70-124 0,-42 78 0,15-15 0,-35 53 0,31-56 0,-46 76 0,0 1 0,1 0 0,0 0 0,13-13 0,23-30 0,-19 20 0,55-60 0,-48 58 0,-32 36 0,0 0 0,0-1 0,1 1 0,-1-1 0,0 1 0,0 0 0,1-1 0,-1 1 0,0 0 0,1-1 0,-1 1 0,1 0 0,-1-1 0,0 1 0,1 0 0,-1 0 0,1-1 0,-1 1 0,0 0 0,1 0 0,-1 0 0,1 0 0,-1 0 0,1 0 0,-1-1 0,1 1 0,-1 0 0,1 0 0,-1 1 0,1-1 0,-1 0 0,1 0 0,-1 0 0,1 0 0,-1 0 0,1 1 0,7 19 0,-7 36 0,-1-50 0,-3 100 0,0-27 0,7 82 0,14-69 0,-5-31 0,17 91 0,-11-80-1365,-14-51-5461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6.291"/>
    </inkml:context>
    <inkml:brush xml:id="br0">
      <inkml:brushProperty name="width" value="0.035" units="cm"/>
      <inkml:brushProperty name="height" value="0.035" units="cm"/>
      <inkml:brushProperty name="color" value="#66CC00"/>
    </inkml:brush>
  </inkml:definitions>
  <inkml:trace contextRef="#ctx0" brushRef="#br0">0 146 24575,'0'-6'0,"5"-1"0,8 1 0,0-5 0,4-5 0,5 0 0,3-2 0,2 1 0,3 5 0,1 3 0,-5-2 0,-2 2 0,-4 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6.739"/>
    </inkml:context>
    <inkml:brush xml:id="br0">
      <inkml:brushProperty name="width" value="0.035" units="cm"/>
      <inkml:brushProperty name="height" value="0.035" units="cm"/>
      <inkml:brushProperty name="color" value="#66CC00"/>
    </inkml:brush>
  </inkml:definitions>
  <inkml:trace contextRef="#ctx0" brushRef="#br0">86 1 24575,'0'5'0,"0"7"0,0 6 0,-5 1 0,-2 2 0,1 3 0,1 2 0,1 2 0,-4-4 0,0 0 0,-4-5 0,-1 0 0,3 2 0,3-3-8191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7.824"/>
    </inkml:context>
    <inkml:brush xml:id="br0">
      <inkml:brushProperty name="width" value="0.035" units="cm"/>
      <inkml:brushProperty name="height" value="0.035" units="cm"/>
      <inkml:brushProperty name="color" value="#66CC00"/>
    </inkml:brush>
  </inkml:definitions>
  <inkml:trace contextRef="#ctx0" brushRef="#br0">0 2 24575,'98'-2'0,"110"5"0,-202-3 0,-1 1 0,0 0 0,0 1 0,0-1 0,0 1 0,0 0 0,-1 1 0,1-1 0,0 1 0,-1-1 0,0 1 0,1 1 0,-1-1 0,-1 1 0,1-1 0,0 1 0,-1 0 0,0 0 0,0 1 0,0-1 0,0 1 0,-1-1 0,4 10 0,-1 0 0,0 0 0,-2 1 0,1 0 0,-1 0 0,-1 0 0,0 29 0,-2-32 0,1 23 0,-2 0 0,-10 66 0,8-90 0,0 1 0,-1-1 0,0 0 0,0 0 0,-1 0 0,-1 0 0,0-1 0,0 0 0,-1 0 0,0-1 0,-1 1 0,-11 10 0,-23 17 0,-1-2 0,-2-1 0,-61 33 0,106-67 0,0 0 0,-1 1 0,1-1 0,0 0 0,-1 0 0,1 0 0,0 0 0,-1 0 0,1 0 0,0 0 0,-1 1 0,1-1 0,0 0 0,-1 0 0,1 0 0,0 1 0,-1-1 0,1 0 0,0 1 0,0-1 0,0 0 0,-1 0 0,1 1 0,0-1 0,0 0 0,0 1 0,-1-1 0,1 0 0,0 1 0,0-1 0,0 0 0,0 1 0,0-1 0,0 1 0,0-1 0,0 0 0,0 1 0,0-1 0,0 0 0,0 1 0,0-1 0,0 1 0,1-1 0,-1 1 0,20 5 0,37-5 0,-54-1 0,67 2 0,-40 0 0,0-2 0,1-1 0,58-9 0,-85 8-85,1 1 0,0-1-1,0 0 1,-1-1 0,1 1-1,-1-1 1,0 0 0,0 0-1,0 0 1,0 0 0,-1-1-1,1 1 1,-1-1 0,0 0-1,4-7 1,5-3-6741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18.661"/>
    </inkml:context>
    <inkml:brush xml:id="br0">
      <inkml:brushProperty name="width" value="0.035" units="cm"/>
      <inkml:brushProperty name="height" value="0.035" units="cm"/>
      <inkml:brushProperty name="color" value="#66CC00"/>
    </inkml:brush>
  </inkml:definitions>
  <inkml:trace contextRef="#ctx0" brushRef="#br0">49 1 24575,'5'0'0,"-1"0"0,1 1 0,-1 0 0,1 0 0,-1 0 0,1 0 0,-1 1 0,1 0 0,-1-1 0,0 2 0,0-1 0,0 0 0,0 1 0,-1 0 0,1 0 0,-1 0 0,1 0 0,-1 0 0,0 1 0,0 0 0,3 5 0,5 10 0,-1 0 0,-1 1 0,11 32 0,-14-34 0,1 0 0,1-1 0,11 19 0,-11-22 0,-1 1 0,-1 1 0,0-1 0,0 1 0,-2 0 0,0 0 0,2 23 0,2 3 0,22 143 0,-24-157 0,-1 0 0,-2 1 0,-1-1 0,-2 47 0,0-61 0,-1-1 0,-1 0 0,0 0 0,-1 0 0,-1 0 0,0 0 0,0-1 0,-1 1 0,-1-1 0,0 0 0,-1-1 0,-8 12 0,-4 2 0,2 1 0,-22 43 0,24-42 0,0 0 0,-33 41 0,8-12 0,-13 13 0,40-53-1365,1-1-5461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25.871"/>
    </inkml:context>
    <inkml:brush xml:id="br0">
      <inkml:brushProperty name="width" value="0.035" units="cm"/>
      <inkml:brushProperty name="height" value="0.035" units="cm"/>
      <inkml:brushProperty name="color" value="#66CC00"/>
    </inkml:brush>
  </inkml:definitions>
  <inkml:trace contextRef="#ctx0" brushRef="#br0">1 146 24575,'5'0'0,"0"0"0,0-1 0,-1 1 0,1-2 0,0 1 0,0 0 0,-1-1 0,1 0 0,0 0 0,-1 0 0,0 0 0,1-1 0,-1 0 0,0 0 0,-1 0 0,1 0 0,0-1 0,3-3 0,3-7 0,1 0 0,-2-1 0,14-26 0,-13 21 0,-6 37 0,-2 13 0,-2-10 0,-1 1 0,0 0 0,-2 0 0,0 0 0,-1-1 0,-2 1 0,0-1 0,-13 28 0,14-31 0,0 0 0,0 0 0,2 0 0,0 1 0,1-1 0,1 1 0,0 0 0,4 32 0,-3 44 0,0-91 0,0-1 0,0 0 0,0 0 0,-1 1 0,1-1 0,-1 0 0,1 1 0,-1-1 0,0 0 0,0 0 0,0 0 0,0 0 0,0 0 0,0 0 0,-1 0 0,1 0 0,0 0 0,-1 0 0,0-1 0,1 1 0,-1-1 0,0 1 0,0-1 0,-3 2 0,5-3 0,0 0 0,0-1 0,0 1 0,1 0 0,-1 0 0,0 0 0,0 0 0,0 0 0,0 0 0,0 0 0,0 0 0,0 0 0,0 0 0,0 0 0,0-1 0,-1 1 0,1 0 0,0 0 0,0 0 0,0 0 0,0 0 0,0 0 0,0 0 0,0 0 0,0 0 0,0 0 0,0 0 0,0 0 0,0-1 0,0 1 0,0 0 0,0 0 0,0 0 0,0 0 0,0 0 0,-1 0 0,1 0 0,0 0 0,0 0 0,0 0 0,0 0 0,0 0 0,0 0 0,0 0 0,0 0 0,0 0 0,0 0 0,-1 0 0,1 0 0,0 0 0,0 0 0,0 0 0,0 0 0,0 0 0,0 0 0,0 0 0,0 0 0,0 0 0,0 0 0,0 0 0,-1 1 0,9-11 0,16-9 0,-9 14-227,-1 1-1,1 1 1,0 0-1,0 0 1,29 0-1,-16 2-6598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27.192"/>
    </inkml:context>
    <inkml:brush xml:id="br0">
      <inkml:brushProperty name="width" value="0.035" units="cm"/>
      <inkml:brushProperty name="height" value="0.035" units="cm"/>
      <inkml:brushProperty name="color" value="#66CC00"/>
    </inkml:brush>
  </inkml:definitions>
  <inkml:trace contextRef="#ctx0" brushRef="#br0">1 3 24575,'34'-1'0,"-20"0"0,0 0 0,0 1 0,0 1 0,23 4 0,-34-4 0,0-1 0,0 1 0,0 0 0,0 1 0,0-1 0,-1 0 0,1 1 0,0 0 0,-1 0 0,1-1 0,-1 1 0,1 1 0,-1-1 0,0 0 0,0 1 0,0-1 0,0 1 0,0-1 0,-1 1 0,1 0 0,-1 0 0,0 0 0,0 0 0,0 0 0,1 4 0,-1 2 0,0 1 0,0-1 0,-1 0 0,0 0 0,-1 0 0,0 0 0,-1 0 0,0 0 0,-4 13 0,-6 34 0,11-54 5,1 0-1,0-1 0,0 1 0,0 0 1,0 0-1,0 0 0,0 0 0,1 0 1,-1-1-1,1 1 0,-1 0 1,1 0-1,-1-1 0,1 1 0,0 0 1,0-1-1,0 1 0,0-1 1,0 1-1,0-1 0,1 1 0,-1-1 1,0 0-1,1 1 0,-1-1 0,1 0 1,2 1-1,2 1-190,-1-1 1,0 0-1,1-1 0,0 1 1,-1-1-1,1 0 1,9 0-1,11 0-6640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28.445"/>
    </inkml:context>
    <inkml:brush xml:id="br0">
      <inkml:brushProperty name="width" value="0.035" units="cm"/>
      <inkml:brushProperty name="height" value="0.035" units="cm"/>
      <inkml:brushProperty name="color" value="#66CC00"/>
    </inkml:brush>
  </inkml:definitions>
  <inkml:trace contextRef="#ctx0" brushRef="#br0">0 62 24575,'16'-1'0,"-1"-1"0,0 0 0,23-7 0,29-4 0,28-4 0,-74 11 0,0 2 0,0 0 0,0 2 0,1 0 0,24 2 0,-43 0 0,0 0 0,0 1 0,0-1 0,0 0 0,0 1 0,-1 0 0,1 0 0,0 0 0,-1 0 0,1 0 0,-1 0 0,1 1 0,-1 0 0,1-1 0,-1 1 0,0 0 0,0 0 0,0 0 0,0 0 0,0 0 0,0 0 0,-1 1 0,1-1 0,-1 1 0,1-1 0,-1 1 0,0 0 0,0-1 0,0 1 0,-1 0 0,1 0 0,-1-1 0,1 1 0,-1 0 0,0 0 0,0 0 0,0 0 0,0 0 0,-1-1 0,0 5 0,-1 3 0,0-1 0,-1 0 0,1 0 0,-2 0 0,1 0 0,-1-1 0,-1 0 0,1 1 0,-1-1 0,-1-1 0,-7 10 0,7-12 0,1 0 0,-1 0 0,0-1 0,-1 0 0,1 0 0,-1 0 0,0-1 0,0 0 0,0 0 0,0-1 0,-10 3 0,-21 7 0,37-12 0,1 0 0,0 0 0,-1 0 0,1 0 0,0 0 0,-1 1 0,1-1 0,0 0 0,-1 0 0,1 0 0,0 0 0,0 1 0,-1-1 0,1 0 0,0 0 0,-1 1 0,1-1 0,0 0 0,0 0 0,0 1 0,-1-1 0,1 0 0,0 1 0,0-1 0,0 0 0,0 1 0,0-1 0,0 0 0,0 1 0,-1-1 0,1 0 0,0 1 0,0 0 0,10 10 0,32 13 0,-23-13 0,9 6 0,-7-5 0,-1 1 0,0 0 0,27 26 0,-44-36 0,1 0 0,-1 1 0,0-1 0,0 1 0,0-1 0,0 1 0,-1 0 0,0 0 0,1 0 0,-1 1 0,-1-1 0,1 0 0,-1 1 0,0-1 0,0 1 0,0-1 0,0 1 0,-1 0 0,0-1 0,0 1 0,0-1 0,0 1 0,-1 0 0,-1 6 0,0-7 0,0-1 0,0 0 0,0 1 0,-1-1 0,1 0 0,-1 0 0,1 0 0,-1-1 0,0 1 0,0-1 0,0 1 0,-6 2 0,-48 25 0,42-22 0,3-3-151,-1-1-1,1 0 0,-1-1 0,0-1 1,0 1-1,0-2 0,0 0 1,-16-1-1,3 0-6674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2.394"/>
    </inkml:context>
    <inkml:brush xml:id="br0">
      <inkml:brushProperty name="width" value="0.035" units="cm"/>
      <inkml:brushProperty name="height" value="0.035" units="cm"/>
      <inkml:brushProperty name="color" value="#E71224"/>
    </inkml:brush>
  </inkml:definitions>
  <inkml:trace contextRef="#ctx0" brushRef="#br0">0 1 24575,'89'-1'0,"98"3"0,-104 13 0,-60-10 0,1-1 0,31 2 0,159-6-1365,-188 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1.610"/>
    </inkml:context>
    <inkml:brush xml:id="br0">
      <inkml:brushProperty name="width" value="0.035" units="cm"/>
      <inkml:brushProperty name="height" value="0.035" units="cm"/>
      <inkml:brushProperty name="color" value="#66CC00"/>
    </inkml:brush>
  </inkml:definitions>
  <inkml:trace contextRef="#ctx0" brushRef="#br0">1 0 24575,'76'1'0,"-80"1"0,0 0 0,1 1 0,-1-1 0,1 1 0,0 0 0,0-1 0,0 2 0,0-1 0,0 0 0,1 1 0,-1-1 0,1 1 0,0-1 0,-3 9 0,-1 1 0,1-1 0,1 1 0,-5 20 0,7-26 0,1 0 0,0 0 0,0 0 0,1 0 0,0 0 0,0 0 0,1 0 0,2 12 0,-2-16 0,0 0 0,0-1 0,0 1 0,0-1 0,1 1 0,-1-1 0,1 0 0,0 1 0,0-1 0,-1 0 0,1 0 0,1-1 0,-1 1 0,0 0 0,0-1 0,1 1 0,-1-1 0,1 1 0,-1-1 0,1 0 0,-1 0 0,1-1 0,0 1 0,5 0 0,32 3 0,-28-4 0,0 0 0,0 2 0,0-1 0,0 1 0,15 6 0,-25-8 0,0 1 0,0 0 0,0 0 0,-1 0 0,1 0 0,0 0 0,-1 0 0,1 0 0,-1 1 0,1-1 0,-1 0 0,1 1 0,-1-1 0,0 1 0,0 0 0,0-1 0,0 1 0,0 0 0,0 0 0,-1 0 0,1 0 0,0-1 0,-1 1 0,0 0 0,1 0 0,-1 0 0,0 0 0,0 0 0,0 0 0,0 0 0,0 0 0,-1 0 0,1 0 0,-1 0 0,1 0 0,-1 0 0,0 0 0,-1 2 0,2-2 6,-1 0 1,-1 0-1,1 0 0,0 0 0,-1 0 1,1 0-1,-1 0 0,1 0 0,-1-1 0,0 1 1,0 0-1,1-1 0,-1 0 0,0 1 0,-1-1 1,1 0-1,0 0 0,-4 1 0,-42 8-1489,21-8-5343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2.680"/>
    </inkml:context>
    <inkml:brush xml:id="br0">
      <inkml:brushProperty name="width" value="0.035" units="cm"/>
      <inkml:brushProperty name="height" value="0.035" units="cm"/>
      <inkml:brushProperty name="color" value="#66CC00"/>
    </inkml:brush>
  </inkml:definitions>
  <inkml:trace contextRef="#ctx0" brushRef="#br0">549 3 24575,'-35'-1'0,"19"0"0,-1 0 0,1 1 0,0 1 0,-1 1 0,1 0 0,0 1 0,0 0 0,0 1 0,1 1 0,-30 14 0,-18 13 0,34-18 0,0 1 0,-41 29 0,63-39 0,1 1 0,-1-1 0,1 1 0,0 1 0,0-1 0,1 1 0,0 0 0,0 0 0,0 0 0,1 1 0,0-1 0,1 1 0,0 0 0,-3 12 0,5-17 0,1-1 0,0 0 0,-1 1 0,1-1 0,0 0 0,0 0 0,1 1 0,-1-1 0,0 0 0,1 1 0,-1-1 0,1 0 0,0 0 0,0 0 0,0 1 0,0-1 0,0 0 0,0 0 0,1-1 0,-1 1 0,1 0 0,-1 0 0,1-1 0,0 1 0,-1-1 0,1 1 0,0-1 0,0 0 0,0 0 0,0 1 0,3 0 0,8 3 0,-1-1 0,1 0 0,0 0 0,18 2 0,-8-2 0,-1 1 0,61 12 0,-75-16 0,-1 0 0,0 0 0,1-1 0,-1 0 0,1-1 0,-1 0 0,0 0 0,13-4 0,-19 5 0,1 0 0,-1-1 0,1 1 0,-1-1 0,1 1 0,-1-1 0,0 1 0,1-1 0,-1 0 0,0 0 0,0 0 0,1 1 0,-1-1 0,0 0 0,0-1 0,0 1 0,0 0 0,0 0 0,0 0 0,-1-1 0,1 1 0,0 0 0,0-1 0,-1 1 0,1-1 0,-1 1 0,0 0 0,1-1 0,-1 1 0,0-1 0,0 1 0,0-1 0,0 1 0,0-1 0,0 1 0,0-1 0,0 1 0,-1-1 0,0-1 0,0 0 0,-1 1 0,1-1 0,-1 1 0,0-1 0,0 1 0,0 0 0,0 0 0,0 0 0,-1 0 0,1 0 0,-1 0 0,1 1 0,-1-1 0,0 1 0,1-1 0,-1 1 0,0 0 0,-6-1 0,-27-3 7,-1 2-1,-1 1 0,-71 6 1,16-1-1398,67-3-5435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3.612"/>
    </inkml:context>
    <inkml:brush xml:id="br0">
      <inkml:brushProperty name="width" value="0.035" units="cm"/>
      <inkml:brushProperty name="height" value="0.035" units="cm"/>
      <inkml:brushProperty name="color" value="#66CC00"/>
    </inkml:brush>
  </inkml:definitions>
  <inkml:trace contextRef="#ctx0" brushRef="#br0">0 2 24575,'79'-1'0,"86"3"0,-162-2 0,0 0 0,-1 0 0,1 0 0,0 0 0,0 1 0,-1 0 0,1-1 0,0 1 0,-1 0 0,1 0 0,-1 0 0,1 1 0,-1-1 0,1 1 0,-1-1 0,0 1 0,0 0 0,0 0 0,0 0 0,0 0 0,0 0 0,-1 0 0,1 0 0,-1 1 0,1-1 0,-1 1 0,0-1 0,0 1 0,0-1 0,0 1 0,0 0 0,-1-1 0,1 1 0,-1 0 0,0 0 0,0-1 0,0 1 0,0 0 0,0 0 0,0-1 0,-1 1 0,0 3 0,-3 8 0,0 0 0,0 0 0,-1 0 0,-1-1 0,0 0 0,-13 20 0,7-16-170,2 1-1,0-1 0,1 2 1,1 0-1,1 0 0,0 0 1,-3 21-1,5-14-6655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3.953"/>
    </inkml:context>
    <inkml:brush xml:id="br0">
      <inkml:brushProperty name="width" value="0.035" units="cm"/>
      <inkml:brushProperty name="height" value="0.035" units="cm"/>
      <inkml:brushProperty name="color" value="#66CC00"/>
    </inkml:brush>
  </inkml:definitions>
  <inkml:trace contextRef="#ctx0" brushRef="#br0">1 1 24575,'5'0'0,"7"0"0,7 0 0,5 0 0,4 0 0,2 0 0,1 0 0,1 0 0,0 5 0,0 2 0,-1-1 0,0-1 0,0-1 0,0-2 0,-5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5.397"/>
    </inkml:context>
    <inkml:brush xml:id="br0">
      <inkml:brushProperty name="width" value="0.035" units="cm"/>
      <inkml:brushProperty name="height" value="0.035" units="cm"/>
      <inkml:brushProperty name="color" value="#66CC00"/>
    </inkml:brush>
  </inkml:definitions>
  <inkml:trace contextRef="#ctx0" brushRef="#br0">158 403 24575,'5'0'0,"0"0"0,0 0 0,0 0 0,-1 1 0,1 0 0,0 0 0,0 0 0,-1 1 0,1 0 0,-1-1 0,1 2 0,-1-1 0,0 0 0,7 6 0,-4-1 0,0 0 0,0 1 0,-1 0 0,0 0 0,0 1 0,4 9 0,0 0 0,-2 0 0,0 0 0,0 1 0,-2 0 0,0 0 0,-1 0 0,-1 1 0,2 31 0,-6-43 0,0 0 0,0 0 0,-1 1 0,0-1 0,-1 0 0,0 0 0,0 0 0,0-1 0,-1 1 0,-5 10 0,5-13 0,-1 0 0,1 0 0,-1-1 0,0 1 0,0-1 0,0 0 0,-1 0 0,0 0 0,1-1 0,-1 1 0,-1-1 0,1 0 0,0-1 0,-1 1 0,-9 2 0,9-4 0,1 0 0,-1 0 0,1-1 0,-1 1 0,0-1 0,1 0 0,-1-1 0,1 0 0,-1 0 0,1 0 0,-1 0 0,1-1 0,0 0 0,0 0 0,0 0 0,0-1 0,0 0 0,0 0 0,1 0 0,-1 0 0,1-1 0,0 0 0,0 0 0,0 0 0,0 0 0,-2-5 0,-9-10 0,2 0 0,1-1 0,0 0 0,-16-42 0,22 48 0,2-1 0,0 0 0,0 0 0,2-1 0,-2-27 0,6-83 0,1 49 0,-3 71 0,1-1 0,-1 1 0,1 0 0,1-1 0,-1 1 0,1 0 0,0 0 0,0 0 0,1 0 0,-1 0 0,1 1 0,1-1 0,-1 1 0,1-1 0,0 1 0,0 1 0,1-1 0,-1 0 0,10-6 0,0 2 0,0 0 0,1 1 0,0 0 0,1 1 0,-1 1 0,24-6 0,-20 7 0,-1-1 0,0-1 0,25-14 0,-40 20 0,0 0 0,0-1 0,0 1 0,-1-1 0,1 0 0,-1 1 0,1-1 0,-1 0 0,0-1 0,0 1 0,0 0 0,0-1 0,0 1 0,0-1 0,-1 0 0,1 1 0,-1-1 0,0 0 0,0 0 0,0 0 0,0 0 0,0 0 0,0 0 0,-1 0 0,0 0 0,0 0 0,0-1 0,0 1 0,0 0 0,-1-3 0,0 3 0,0 1 0,-1-1 0,1 1 0,-1-1 0,1 1 0,-1 0 0,0-1 0,0 1 0,0 0 0,0 0 0,0 1 0,-1-1 0,1 0 0,0 1 0,-1-1 0,0 1 0,1 0 0,-1 0 0,0 0 0,1 0 0,-1 1 0,0-1 0,0 0 0,0 1 0,1 0 0,-1 0 0,0 0 0,0 0 0,0 0 0,-3 1 0,1 0 0,0-1 0,0 1 0,-1 0 0,1 0 0,0 0 0,0 1 0,0 0 0,0 0 0,0 0 0,1 1 0,-1 0 0,1-1 0,-1 2 0,1-1 0,-6 6 0,-3 14-1365,4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6.485"/>
    </inkml:context>
    <inkml:brush xml:id="br0">
      <inkml:brushProperty name="width" value="0.035" units="cm"/>
      <inkml:brushProperty name="height" value="0.035" units="cm"/>
      <inkml:brushProperty name="color" value="#66CC00"/>
    </inkml:brush>
  </inkml:definitions>
  <inkml:trace contextRef="#ctx0" brushRef="#br0">303 1 24575,'-27'0'0,"0"1"0,0 2 0,0 0 0,0 2 0,1 1 0,0 1 0,-44 19 0,67-26 0,1 1 0,0 0 0,-1 0 0,1 0 0,0 0 0,-1 1 0,1-1 0,0 0 0,0 1 0,0 0 0,0-1 0,0 1 0,1 0 0,-1 0 0,0 0 0,1 0 0,-1 0 0,1 1 0,0-1 0,0 0 0,0 1 0,0-1 0,0 0 0,1 1 0,-1-1 0,0 1 0,1-1 0,0 1 0,0 0 0,0-1 0,0 1 0,0-1 0,0 1 0,1-1 0,-1 1 0,1-1 0,0 1 0,0-1 0,0 1 0,2 3 0,1 1 0,0 0 0,1 0 0,0-1 0,0 0 0,0 0 0,1 0 0,0 0 0,0-1 0,1 0 0,-1 0 0,15 7 0,-8-6 0,1-1 0,0 0 0,0-1 0,0 0 0,0-1 0,1 0 0,-1-2 0,1 0 0,19 0 0,-27-2 0,0 1 0,0-1 0,0 0 0,0 0 0,0-1 0,0 0 0,-1 0 0,1-1 0,0 0 0,-1 0 0,0 0 0,0-1 0,0 0 0,0 0 0,-1-1 0,0 1 0,0-1 0,0 0 0,0-1 0,7-11 0,-5 5 0,0-1 0,-2 0 0,1-1 0,-2 1 0,0-1 0,3-20 0,-6 32 0,-1 0 0,0 0 0,1 0 0,-1 0 0,1 0 0,-1 0 0,1 0 0,0 0 0,0 1 0,0-1 0,0 0 0,0 0 0,1 1 0,1-3 0,-3 4 0,1 0 0,-1 0 0,1-1 0,-1 1 0,1 0 0,-1 0 0,1 0 0,-1 0 0,1 0 0,-1 0 0,1 0 0,0 0 0,-1 0 0,1 0 0,-1 0 0,1 0 0,-1 1 0,1-1 0,-1 0 0,1 0 0,-1 0 0,1 1 0,-1-1 0,1 0 0,-1 1 0,1-1 0,-1 0 0,0 1 0,1-1 0,-1 0 0,1 2 0,2 2 0,0 1 0,0-1 0,0 1 0,-1 0 0,1-1 0,-1 1 0,0 1 0,-1-1 0,2 7 0,3 33 0,-2 1 0,-2 0 0,-2 0 0,-7 50 0,7-92 5,0 0 1,-1 0-1,0 0 0,1 0 0,-2 0 0,1-1 1,0 1-1,-1 0 0,1-1 0,-1 1 1,0-1-1,0 1 0,-1-1 0,1 0 0,-1 0 1,1 0-1,-1 0 0,0-1 0,0 1 0,0-1 1,-1 0-1,-6 4 0,1-2-170,0-1 0,0 0 0,0-1 0,-1 0 0,1-1 0,-1 0 0,0 0 0,-12-1 0,-6-1-6661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8.388"/>
    </inkml:context>
    <inkml:brush xml:id="br0">
      <inkml:brushProperty name="width" value="0.035" units="cm"/>
      <inkml:brushProperty name="height" value="0.035" units="cm"/>
      <inkml:brushProperty name="color" value="#66CC00"/>
    </inkml:brush>
  </inkml:definitions>
  <inkml:trace contextRef="#ctx0" brushRef="#br0">0 1 24575,'0'5'0,"0"7"0,0 7 0,0 5 0,0 3 0,6-2 0,0 0 0,1 0 0,-2 2 0,-1 1 0,-2 1 0,-1 1 0,0 0 0,-1 1 0,0-5-8191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9.332"/>
    </inkml:context>
    <inkml:brush xml:id="br0">
      <inkml:brushProperty name="width" value="0.035" units="cm"/>
      <inkml:brushProperty name="height" value="0.035" units="cm"/>
      <inkml:brushProperty name="color" value="#66CC00"/>
    </inkml:brush>
  </inkml:definitions>
  <inkml:trace contextRef="#ctx0" brushRef="#br0">338 113 24575,'-16'0'0,"0"-1"0,1 0 0,0 1 0,-1 1 0,1 1 0,0 0 0,0 1 0,0 0 0,0 1 0,0 1 0,-27 13 0,30-11 0,1 1 0,-1 0 0,1 0 0,1 1 0,-1 1 0,2 0 0,-11 13 0,16-19 0,1 0 0,0 1 0,0 0 0,0-1 0,1 1 0,-1 0 0,1 0 0,0 0 0,1 0 0,-1 1 0,1-1 0,0 0 0,0 1 0,1-1 0,0 1 0,0-1 0,0 1 0,0-1 0,1 1 0,0-1 0,2 7 0,-2-9 0,1 0 0,-1-1 0,1 1 0,0-1 0,0 1 0,0-1 0,0 0 0,0 0 0,0 0 0,1 0 0,-1 0 0,1 0 0,0 0 0,-1-1 0,1 0 0,3 2 0,56 17 0,-17-6 0,-10-1 0,0-2 0,1-1 0,0-2 0,38 3 0,-66-10 0,0 0 0,0-1 0,0-1 0,0 1 0,0-1 0,0 0 0,0-1 0,-1 0 0,1 0 0,0-1 0,-1 0 0,0 0 0,8-5 0,-10 5 0,0 0 0,0-1 0,-1 1 0,1-1 0,-1 0 0,0 0 0,0 0 0,0-1 0,0 1 0,-1-1 0,0 0 0,0 0 0,0 0 0,-1 0 0,0-1 0,0 1 0,0-1 0,2-9 0,-1-14 0,-1 0 0,-1 0 0,-5-50 0,2 61 0,-1 0 0,0 0 0,-2 0 0,0 0 0,-1 1 0,0 0 0,-10-17 0,4 16-1365,-1 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7:55.728"/>
    </inkml:context>
    <inkml:brush xml:id="br0">
      <inkml:brushProperty name="width" value="0.035" units="cm"/>
      <inkml:brushProperty name="height" value="0.035" units="cm"/>
      <inkml:brushProperty name="color" value="#66CC00"/>
    </inkml:brush>
  </inkml:definitions>
  <inkml:trace contextRef="#ctx0" brushRef="#br0">190 1 24575,'-3'30'0,"0"1"0,-2-1 0,-2 0 0,-11 35 0,-7 27 0,-8 59 0,26-117 0,-18 55 0,-2 4 0,21-67 0,-2 8 0,1 1 0,2 0 0,-2 47 0,6-37 0,-1-30 0,1 0 0,1 1 0,1-1 0,0 0 0,1 1 0,6 25 0,-6-37 0,1 0 0,0 0 0,-1 0 0,1-1 0,1 1 0,-1-1 0,0 0 0,1 0 0,0 0 0,-1 0 0,1-1 0,0 0 0,0 0 0,1 0 0,-1 0 0,0 0 0,1-1 0,-1 0 0,5 1 0,12 3 0,1-2 0,33 2 0,114-5 58,-90-1-1481,-53 1-5403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7:59.535"/>
    </inkml:context>
    <inkml:brush xml:id="br0">
      <inkml:brushProperty name="width" value="0.035" units="cm"/>
      <inkml:brushProperty name="height" value="0.035" units="cm"/>
      <inkml:brushProperty name="color" value="#66CC00"/>
    </inkml:brush>
  </inkml:definitions>
  <inkml:trace contextRef="#ctx0" brushRef="#br0">1 6 24575,'58'-2'0,"-40"0"0,0 1 0,-1 0 0,1 2 0,0 0 0,-1 1 0,1 1 0,32 9 0,-42-7 0,0 0 0,0 1 0,-1 0 0,0 0 0,0 0 0,0 1 0,7 9 0,16 16 0,-14-16 0,0 1 0,-2 0 0,19 28 0,-29-39 0,2 1 0,1 1 0,0-1 0,0 0 0,16 11 0,-16-13 0,-1 0 0,1 1 0,-1-1 0,0 1 0,8 11 0,-12-14 0,-1 0 0,1 0 0,0 1 0,-1-1 0,0 1 0,0-1 0,0 1 0,0-1 0,-1 1 0,1 0 0,-1-1 0,0 1 0,0 0 0,0 0 0,-1-1 0,-1 8 0,1-5 0,-1 0 0,0-1 0,-1 1 0,1 0 0,-1-1 0,0 0 0,-1 1 0,1-1 0,-1 0 0,0-1 0,0 1 0,0-1 0,-8 6 0,-7 4 0,0 0 0,-25 12 0,34-21 0,-62 27 0,57-28 0,1 2 0,0 0 0,1 0 0,0 1 0,-13 10 0,-3 2-277,-60 32-1,72-43-532,0 1-6016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0.470"/>
    </inkml:context>
    <inkml:brush xml:id="br0">
      <inkml:brushProperty name="width" value="0.035" units="cm"/>
      <inkml:brushProperty name="height" value="0.035" units="cm"/>
      <inkml:brushProperty name="color" value="#E71224"/>
    </inkml:brush>
  </inkml:definitions>
  <inkml:trace contextRef="#ctx0" brushRef="#br0">0 1 24575,'1'0'0,"1"1"0,-1-1 0,0 1 0,1 0 0,-1-1 0,0 1 0,1 0 0,-1 0 0,0 0 0,0 0 0,0 0 0,0 0 0,0 0 0,0 0 0,0 0 0,-1 0 0,1 1 0,0-1 0,0 0 0,-1 1 0,1-1 0,-1 0 0,0 1 0,1-1 0,-1 1 0,0-1 0,0 3 0,6 46 0,-5-44 0,2 430 0,-6-224 0,3-182-1365,0-4-5461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0.716"/>
    </inkml:context>
    <inkml:brush xml:id="br0">
      <inkml:brushProperty name="width" value="0.035" units="cm"/>
      <inkml:brushProperty name="height" value="0.035" units="cm"/>
      <inkml:brushProperty name="color" value="#66CC00"/>
    </inkml:brush>
  </inkml:definitions>
  <inkml:trace contextRef="#ctx0" brushRef="#br0">276 1 24575,'-3'33'0,"-1"1"0,-3-1 0,0 0 0,-2 0 0,-2-1 0,-20 45 0,10-30 0,2 1 0,-18 72 0,27-73 0,-2 0 0,-2-1 0,-22 48 0,25-65 0,0 0 0,2 1 0,1-1 0,2 2 0,-3 35 0,11-100 0,-2 18 0,1 0 0,0 1 0,1-1 0,1 1 0,1-1 0,7-20 0,12-21 0,18-73 0,-2 6 0,31-22 0,-18 15 0,-51 128 0,0 0 0,1 0 0,-1 0 0,0 0 0,1 0 0,0 1 0,-1-1 0,1 0 0,0 1 0,1-1 0,-1 1 0,0 0 0,1 0 0,-1 0 0,1 0 0,0 0 0,-1 0 0,6-1 0,-6 2 0,1 1 0,0 0 0,-1 0 0,1 1 0,-1-1 0,1 1 0,-1-1 0,0 1 0,1 0 0,-1 0 0,1 0 0,-1 0 0,0 0 0,0 0 0,0 1 0,0-1 0,0 1 0,0-1 0,0 1 0,0 0 0,0 0 0,-1 0 0,1 0 0,1 2 0,-1-1 0,9 11 0,1 0 0,1 0 0,0-1 0,1-1 0,16 12 0,-25-21 0,-1-1 0,1 1 0,0-1 0,0 0 0,0 0 0,0-1 0,1 1 0,-1-1 0,0 0 0,1-1 0,-1 1 0,0-1 0,1 0 0,-1 0 0,0-1 0,1 0 0,-1 0 0,0 0 0,1 0 0,-1-1 0,0 0 0,6-3 0,-4 1 0,0-1 0,0 0 0,-1-1 0,1 1 0,-1-1 0,0 0 0,-1-1 0,6-8 0,38-59 0,-33 49 0,0 0 0,1 1 0,27-29 0,-44 53 0,1-1 0,-1 1 0,0-1 0,1 1 0,-1-1 0,0 1 0,1 0 0,-1-1 0,0 1 0,1 0 0,-1-1 0,1 1 0,-1 0 0,1 0 0,-1-1 0,1 1 0,-1 0 0,1 0 0,-1 0 0,1 0 0,-1-1 0,1 1 0,-1 0 0,1 0 0,-1 0 0,1 0 0,0 0 0,-1 1 0,1-1 0,-1 0 0,1 0 0,-1 0 0,1 0 0,0 1 0,7 19 0,-6 37 0,-2-50 0,1 118 0,-6 125 0,-10-167 93,10-60-579,0-1 0,-1 33 0,5-29-6340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1.616"/>
    </inkml:context>
    <inkml:brush xml:id="br0">
      <inkml:brushProperty name="width" value="0.035" units="cm"/>
      <inkml:brushProperty name="height" value="0.035" units="cm"/>
      <inkml:brushProperty name="color" value="#66CC00"/>
    </inkml:brush>
  </inkml:definitions>
  <inkml:trace contextRef="#ctx0" brushRef="#br0">249 1 24575,'-6'0'0,"0"0"0,-1 0 0,1 1 0,0 0 0,0 0 0,-1 1 0,1 0 0,0 0 0,0 0 0,1 0 0,-1 1 0,0 0 0,-7 6 0,1 1 0,1 1 0,1 0 0,-1 1 0,-10 16 0,16-21 0,4-6 0,-14 19 0,0 1 0,-22 41 0,34-56 0,0 0 0,0 0 0,1 0 0,0 1 0,1-1 0,-1 0 0,1 1 0,0-1 0,1 1 0,-1-1 0,1 1 0,1-1 0,-1 1 0,1-1 0,0 0 0,4 12 0,-4-16 0,0 1 0,1 0 0,-1-1 0,1 0 0,-1 1 0,1-1 0,0 0 0,0 0 0,0 0 0,0 0 0,1 0 0,-1 0 0,0 0 0,1-1 0,-1 1 0,1-1 0,0 0 0,-1 0 0,1 0 0,0 0 0,0 0 0,0-1 0,-1 1 0,1-1 0,0 0 0,0 0 0,0 0 0,0 0 0,0 0 0,0-1 0,0 1 0,0-1 0,-1 0 0,1 0 0,3-1 0,1 0 0,0-1 0,0 0 0,0 0 0,-1 0 0,1-1 0,-1 0 0,0 0 0,-1 0 0,1-1 0,-1 0 0,1 0 0,-1 0 0,5-8 0,-5 2 0,-1 1 0,0 0 0,0-1 0,-1 0 0,0 0 0,-1 0 0,-1 0 0,0 0 0,0-16 0,0 11 0,0 0 0,8-32 0,-9 47 0,0 1 0,0-1 0,0 0 0,0 1 0,0-1 0,0 0 0,1 1 0,-1-1 0,0 0 0,1 1 0,-1-1 0,0 0 0,1 1 0,-1-1 0,1 1 0,-1-1 0,1 1 0,-1-1 0,1 1 0,-1-1 0,1 1 0,0 0 0,-1-1 0,1 1 0,0 0 0,-1-1 0,1 1 0,0 0 0,-1 0 0,1 0 0,0 0 0,-1-1 0,2 1 0,1 1 0,-1 0 0,0-1 0,0 1 0,0 0 0,0 0 0,-1 0 0,1 0 0,0 1 0,0-1 0,-1 1 0,3 1 0,35 44 0,-6 9 0,-24-38 0,0-2 0,1 1 0,22 24 0,-28-37 0,0 0 0,0 0 0,0 0 0,0-1 0,1 0 0,0 0 0,0 0 0,-1 0 0,2-1 0,-1 0 0,0 0 0,0 0 0,1-1 0,-1 1 0,1-1 0,-1-1 0,8 1 0,-10-1 2,0 0-1,1 0 0,-1 0 1,0-1-1,0 0 1,1 1-1,-1-1 1,0 0-1,0-1 0,0 1 1,0 0-1,0-1 1,0 0-1,-1 1 0,1-1 1,0 0-1,-1-1 1,0 1-1,1 0 0,-1-1 1,0 1-1,0-1 1,0 0-1,-1 1 0,1-1 1,2-6-1,1-5-38,0-1 1,-1-1-1,-1 1 0,3-24 0,3-13-1182,-3 32-5607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1.942"/>
    </inkml:context>
    <inkml:brush xml:id="br0">
      <inkml:brushProperty name="width" value="0.035" units="cm"/>
      <inkml:brushProperty name="height" value="0.035" units="cm"/>
      <inkml:brushProperty name="color" value="#66CC00"/>
    </inkml:brush>
  </inkml:definitions>
  <inkml:trace contextRef="#ctx0" brushRef="#br0">0 0 24575,'1'1'0,"1"-1"0,-1 0 0,0 1 0,0-1 0,0 1 0,0-1 0,0 1 0,0 0 0,0-1 0,0 1 0,0 0 0,-1 0 0,1 0 0,0 0 0,0 0 0,-1-1 0,1 1 0,0 0 0,-1 1 0,1-1 0,-1 0 0,0 0 0,1 0 0,0 2 0,9 38 0,-6-21 0,103 339 0,-101-335-1365,-2-2-5461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2.299"/>
    </inkml:context>
    <inkml:brush xml:id="br0">
      <inkml:brushProperty name="width" value="0.035" units="cm"/>
      <inkml:brushProperty name="height" value="0.035" units="cm"/>
      <inkml:brushProperty name="color" value="#66CC00"/>
    </inkml:brush>
  </inkml:definitions>
  <inkml:trace contextRef="#ctx0" brushRef="#br0">0 357 24575,'1'-5'0,"1"1"0,0 0 0,0-1 0,0 1 0,0 0 0,1 0 0,-1 1 0,1-1 0,0 0 0,0 1 0,1 0 0,-1-1 0,7-4 0,14-17 0,12-24-341,2 1 0,2 2-1,80-72 1,-106 107-6485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2.701"/>
    </inkml:context>
    <inkml:brush xml:id="br0">
      <inkml:brushProperty name="width" value="0.035" units="cm"/>
      <inkml:brushProperty name="height" value="0.035" units="cm"/>
      <inkml:brushProperty name="color" value="#66CC00"/>
    </inkml:brush>
  </inkml:definitions>
  <inkml:trace contextRef="#ctx0" brushRef="#br0">0 0 24575,'5'0'0,"7"0"0,7 0 0,5 0 0,4 0 0,2 0 0,-3 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3.459"/>
    </inkml:context>
    <inkml:brush xml:id="br0">
      <inkml:brushProperty name="width" value="0.035" units="cm"/>
      <inkml:brushProperty name="height" value="0.035" units="cm"/>
      <inkml:brushProperty name="color" value="#66CC00"/>
    </inkml:brush>
  </inkml:definitions>
  <inkml:trace contextRef="#ctx0" brushRef="#br0">96 1 24575,'2'129'0,"-5"141"0,-1-248 0,0-1 0,-1 1 0,-12 30 0,9-33 0,2 0 0,1 1 0,0 0 0,-2 30 0,7-48 0,-2 36 0,-1 1 0,-11 47 0,7-44-30,2 1 0,2 0-1,4 78 1,1-46-1214,-2-49-5582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3.888"/>
    </inkml:context>
    <inkml:brush xml:id="br0">
      <inkml:brushProperty name="width" value="0.035" units="cm"/>
      <inkml:brushProperty name="height" value="0.035" units="cm"/>
      <inkml:brushProperty name="color" value="#66CC00"/>
    </inkml:brush>
  </inkml:definitions>
  <inkml:trace contextRef="#ctx0" brushRef="#br0">0 81 24575,'0'-5'0,"5"-2"0,8 1 0,5 0 0,6 3 0,4 0 0,2 2 0,2 1 0,-6-6 0,-1 0 0,0-1 0,2 2 0,-5-4 0,-1 0 0,-3 2-8191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4.354"/>
    </inkml:context>
    <inkml:brush xml:id="br0">
      <inkml:brushProperty name="width" value="0.035" units="cm"/>
      <inkml:brushProperty name="height" value="0.035" units="cm"/>
      <inkml:brushProperty name="color" value="#66CC00"/>
    </inkml:brush>
  </inkml:definitions>
  <inkml:trace contextRef="#ctx0" brushRef="#br0">32 1 24575,'1'9'0,"0"1"0,0-1 0,1 1 0,1-1 0,3 10 0,8 36 0,2 35 0,-10-61 0,-1 0 0,2 39 0,-5-20 0,-2 1 0,-2-1 0,-17 95 0,-13 58 0,19-96 0,-4 18 0,12-99-455,2 1 0,-1 34 0,4-33-6371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5.794"/>
    </inkml:context>
    <inkml:brush xml:id="br0">
      <inkml:brushProperty name="width" value="0.035" units="cm"/>
      <inkml:brushProperty name="height" value="0.035" units="cm"/>
      <inkml:brushProperty name="color" value="#66CC00"/>
    </inkml:brush>
  </inkml:definitions>
  <inkml:trace contextRef="#ctx0" brushRef="#br0">34 346 24575,'16'0'0,"0"1"0,-1 0 0,1-2 0,-1 0 0,0 0 0,1-1 0,-1-1 0,0-1 0,0 0 0,-1-1 0,27-12 0,-30 11 0,-1-1 0,0 0 0,0 0 0,-1-1 0,0 0 0,-1 0 0,0-1 0,0 0 0,-1-1 0,12-19 0,-15 23 0,-1-1 0,0 1 0,-1-1 0,1 0 0,-1 0 0,-1 0 0,1 0 0,-1 0 0,-1 0 0,1-1 0,-1 1 0,0 0 0,-1 0 0,0 0 0,0-1 0,0 1 0,-1 0 0,0 0 0,-4-9 0,3 12 0,1 0 0,-1 1 0,0-1 0,1 1 0,-2 0 0,1-1 0,0 1 0,-1 1 0,1-1 0,-1 0 0,0 1 0,0 0 0,0 0 0,0 0 0,0 0 0,0 1 0,-1 0 0,1-1 0,0 2 0,-1-1 0,1 0 0,-1 1 0,1 0 0,-1 0 0,1 0 0,-7 2 0,2-2 0,-1 1 0,1 1 0,-1 0 0,1 0 0,-1 1 0,1 0 0,0 0 0,0 1 0,1 1 0,-1-1 0,-10 9 0,8-4 0,0 0 0,0 1 0,1 1 0,1 0 0,0 0 0,0 1 0,1 0 0,0 0 0,1 1 0,1 0 0,0 1 0,1-1 0,0 1 0,1 0 0,0 0 0,2 0 0,-1 1 0,2-1 0,0 1 0,0-1 0,3 21 0,-1-31 0,-1-1 0,1 0 0,0 0 0,-1 0 0,2 0 0,-1 0 0,0 0 0,1 0 0,-1 0 0,1 0 0,0-1 0,0 1 0,0-1 0,0 1 0,0-1 0,0 0 0,1 0 0,-1 0 0,1 0 0,0 0 0,-1 0 0,1-1 0,0 1 0,0-1 0,0 0 0,0 0 0,0 0 0,1 0 0,5 0 0,9 1 0,1 0 0,0-1 0,-1-2 0,23-2 0,-9 1 0,30 0-1365,-35 1-5461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7.223"/>
    </inkml:context>
    <inkml:brush xml:id="br0">
      <inkml:brushProperty name="width" value="0.035" units="cm"/>
      <inkml:brushProperty name="height" value="0.035" units="cm"/>
      <inkml:brushProperty name="color" value="#66CC00"/>
    </inkml:brush>
  </inkml:definitions>
  <inkml:trace contextRef="#ctx0" brushRef="#br0">159 61 24575,'-7'0'0,"0"0"0,0 1 0,0 0 0,1 0 0,-1 1 0,1-1 0,-1 2 0,1-1 0,-1 1 0,1 0 0,0 0 0,0 0 0,1 1 0,-1 0 0,1 0 0,0 1 0,0-1 0,0 1 0,0 0 0,1 0 0,0 1 0,0 0 0,0-1 0,1 1 0,0 0 0,0 1 0,0-1 0,1 0 0,-2 10 0,2-6 0,1 0 0,0 0 0,1 0 0,0 1 0,1-1 0,0 0 0,0 0 0,5 16 0,-5-23 0,1 0 0,-1 0 0,1 0 0,-1 0 0,1 0 0,0 0 0,0-1 0,1 1 0,-1-1 0,0 1 0,1-1 0,-1 0 0,1 0 0,0 0 0,0 0 0,0-1 0,0 1 0,0-1 0,0 0 0,0 1 0,0-2 0,0 1 0,1 0 0,-1 0 0,0-1 0,1 0 0,-1 0 0,0 0 0,5-1 0,-3 1 0,0 0 0,0 0 0,0-1 0,0 0 0,0 0 0,0 0 0,-1 0 0,1-1 0,0 0 0,-1 0 0,0 0 0,1-1 0,-1 1 0,0-1 0,0 0 0,0 0 0,-1-1 0,1 1 0,-1-1 0,0 0 0,4-4 0,-2-1 0,0-1 0,-1 1 0,0-1 0,0 0 0,-1-1 0,-1 1 0,1 0 0,0-16 0,-3 23 0,1 0 0,-1 0 0,1 1 0,-1-1 0,1 0 0,0 0 0,0 1 0,0-1 0,1 1 0,-1-1 0,0 1 0,1 0 0,0-1 0,2-1 0,-3 3 0,0 0 0,1 0 0,-1 0 0,0 0 0,1 0 0,-1 1 0,1-1 0,-1 1 0,1-1 0,-1 1 0,1-1 0,0 1 0,-1 0 0,1 0 0,-1 0 0,1 0 0,0 0 0,2 0 0,1 1 0,0 1 0,-1 0 0,1-1 0,0 1 0,-1 1 0,1-1 0,-1 1 0,0 0 0,0 0 0,0 0 0,0 0 0,0 1 0,-1 0 0,4 4 0,-2-2 0,0 0 0,1 0 0,0 0 0,0-1 0,0 0 0,1 0 0,-1-1 0,1 1 0,0-1 0,0-1 0,11 4 0,-14-5 0,0-1 0,0-1 0,0 1 0,0 0 0,1-1 0,-1 0 0,0 0 0,0 0 0,0-1 0,0 1 0,0-1 0,0 0 0,0 0 0,0 0 0,0-1 0,0 0 0,-1 1 0,1-1 0,-1 0 0,1-1 0,-1 1 0,0-1 0,0 1 0,4-5 0,0 0 0,-1-1 0,1 0 0,-1 0 0,-1-1 0,0 1 0,0-1 0,-1-1 0,0 1 0,0 0 0,-1-1 0,0 0 0,-1 0 0,0 0 0,1-19 0,-3 23 0,1-1 0,0 0 0,1 1 0,0-1 0,0 1 0,0-1 0,5-8 0,-7 15 0,0 0 0,1 0 0,-1 0 0,0 0 0,0 0 0,0-1 0,1 1 0,-1 0 0,0 0 0,0 0 0,1 0 0,-1 0 0,0 0 0,0 0 0,1 0 0,-1 1 0,0-1 0,0 0 0,0 0 0,1 0 0,-1 0 0,0 0 0,0 0 0,1 0 0,-1 0 0,0 1 0,0-1 0,0 0 0,0 0 0,1 0 0,-1 0 0,0 1 0,0-1 0,0 0 0,0 0 0,0 0 0,0 1 0,1-1 0,-1 0 0,0 0 0,0 1 0,0-1 0,0 0 0,0 0 0,0 0 0,0 1 0,0-1 0,0 0 0,0 0 0,0 1 0,0-1 0,0 0 0,0 0 0,0 1 0,0-1 0,-1 0 0,1 0 0,0 0 0,0 1 0,3 18 0,1 73 0,-9 126 0,1-193 0,-1 0 0,-1-1 0,-12 33 0,-8 28 0,5 1 0,9-40 0,2 1 0,1 0 0,-2 62 0,8-67 0,-14 68 0,7-48 0,10-60 0,-1 0 0,1 0 0,0 0 0,0 0 0,-1 0 0,1 0 0,-1-1 0,0 1 0,0 0 0,1 0 0,-1 0 0,0-1 0,0 1 0,-1-1 0,1 1 0,-2 2 0,-5-9 0,2-18 0,3-110-414,3 110-537,0-5-5875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1.505"/>
    </inkml:context>
    <inkml:brush xml:id="br0">
      <inkml:brushProperty name="width" value="0.035" units="cm"/>
      <inkml:brushProperty name="height" value="0.035" units="cm"/>
      <inkml:brushProperty name="color" value="#E71224"/>
    </inkml:brush>
  </inkml:definitions>
  <inkml:trace contextRef="#ctx0" brushRef="#br0">429 1 24575,'-19'0'0,"-4"0"0,0 0 0,0 2 0,-26 4 0,40-4 0,1 1 0,-1 0 0,1 0 0,0 0 0,0 1 0,1 0 0,-1 1 0,1 0 0,0 0 0,0 1 0,-10 10 0,0 3 0,1 0 0,-14 24 0,-27 32 0,50-66 0,0 0 0,0 1 0,1 0 0,0 0 0,1 1 0,0 0 0,1 0 0,0 0 0,1 0 0,0 1 0,-2 18 0,0 12 0,3 79 0,2-101 0,0-15 0,0 0 0,1 0 0,-1 0 0,1 0 0,0 0 0,0-1 0,1 1 0,-1 0 0,1-1 0,0 1 0,0-1 0,0 1 0,1-1 0,5 7 0,-3-6 0,-1-1 0,1-1 0,0 1 0,0-1 0,0 1 0,1-1 0,-1-1 0,1 1 0,0-1 0,-1 0 0,13 2 0,-7-1 0,0-1 0,0 0 0,1 0 0,-1-2 0,0 1 0,1-1 0,-1-1 0,18-3 0,-25 3 0,-1 0 0,0 0 0,0 0 0,0 0 0,0-1 0,0 1 0,0-1 0,0 0 0,0 0 0,-1 0 0,1 0 0,-1 0 0,1-1 0,-1 1 0,0-1 0,0 0 0,0 1 0,0-1 0,0 0 0,-1 0 0,0 0 0,1 0 0,-1-1 0,0 1 0,0 0 0,-1 0 0,1-1 0,-1 1 0,1 0 0,-1-1 0,0 1 0,-1-5 0,1 5 5,0 1 1,-1-1-1,1 1 0,0-1 0,-1 0 0,0 1 1,0-1-1,1 1 0,-2-1 0,1 1 1,0 0-1,0-1 0,-1 1 0,1 0 0,-1 0 1,0 0-1,1 0 0,-1 0 0,0 1 0,0-1 1,0 0-1,-3-1 0,0 1-170,-1-1 0,0 1 0,1-1 0,-1 2 0,0-1 0,0 1 0,0-1 0,-8 1 0,-13-1-6661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8.850"/>
    </inkml:context>
    <inkml:brush xml:id="br0">
      <inkml:brushProperty name="width" value="0.035" units="cm"/>
      <inkml:brushProperty name="height" value="0.035" units="cm"/>
      <inkml:brushProperty name="color" value="#66CC00"/>
    </inkml:brush>
  </inkml:definitions>
  <inkml:trace contextRef="#ctx0" brushRef="#br0">1 216 24575,'17'1'0,"0"1"0,-1 0 0,23 7 0,34 5 0,2-9 0,149-8 0,-219 3 0,-1-1 0,1 0 0,-1 0 0,1 0 0,-1-1 0,1 0 0,-1 0 0,0 0 0,0 0 0,0 0 0,0-1 0,0 0 0,0 0 0,-1 0 0,0 0 0,1 0 0,-1-1 0,0 0 0,-1 1 0,1-1 0,2-4 0,-4 5 0,0 0 0,0 0 0,0 0 0,0 0 0,-1 0 0,1 0 0,-1 0 0,1 0 0,-1-1 0,0 1 0,-1 0 0,1 0 0,0 0 0,-1 0 0,0 0 0,1 0 0,-1 0 0,-1 0 0,1 0 0,0 0 0,-1 1 0,1-1 0,-1 0 0,0 1 0,0-1 0,0 1 0,0 0 0,0 0 0,0 0 0,-1 0 0,1 0 0,-4-2 0,-17-10 0,-1 1 0,0 1 0,-1 2 0,0 0 0,-1 1 0,0 2 0,-52-8 0,52 11-1365,2 3-5461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9.238"/>
    </inkml:context>
    <inkml:brush xml:id="br0">
      <inkml:brushProperty name="width" value="0.035" units="cm"/>
      <inkml:brushProperty name="height" value="0.035" units="cm"/>
      <inkml:brushProperty name="color" value="#66CC00"/>
    </inkml:brush>
  </inkml:definitions>
  <inkml:trace contextRef="#ctx0" brushRef="#br0">63 0 24575,'-5'5'0,"-2"8"0,0 5 0,2 6 0,1 4 0,2 3 0,-4 0 0,-2 1 0,1 0 0,2 0 0,1-1 0,2 0 0,1-5-8191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09.562"/>
    </inkml:context>
    <inkml:brush xml:id="br0">
      <inkml:brushProperty name="width" value="0.035" units="cm"/>
      <inkml:brushProperty name="height" value="0.035" units="cm"/>
      <inkml:brushProperty name="color" value="#66CC00"/>
    </inkml:brush>
  </inkml:definitions>
  <inkml:trace contextRef="#ctx0" brushRef="#br0">1 0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0.646"/>
    </inkml:context>
    <inkml:brush xml:id="br0">
      <inkml:brushProperty name="width" value="0.035" units="cm"/>
      <inkml:brushProperty name="height" value="0.035" units="cm"/>
      <inkml:brushProperty name="color" value="#66CC00"/>
    </inkml:brush>
  </inkml:definitions>
  <inkml:trace contextRef="#ctx0" brushRef="#br0">148 855 24575,'9'1'0,"0"-1"0,0 0 0,1-1 0,-1 0 0,0 0 0,0-1 0,0 0 0,0 0 0,0-1 0,-1 0 0,1-1 0,-1 0 0,0 0 0,0-1 0,0 0 0,13-11 0,53-43 0,-55 46 0,-1 0 0,-1-2 0,0 0 0,-1 0 0,22-29 0,-11 6 0,-10 17 0,-2-1 0,0 0 0,-2-1 0,0 0 0,13-36 0,-17 29 0,-2 0 0,0 0 0,-2-1 0,-2 1 0,0-59 0,-3 72 0,-1-1 0,0 1 0,-2-1 0,0 1 0,-8-24 0,10 37 0,0 1 0,-1-1 0,1 1 0,-1 0 0,0 0 0,0 0 0,0 0 0,0 0 0,-1 0 0,1 0 0,-1 1 0,0-1 0,-5-3 0,5 5 0,0 0 0,1 0 0,-1 0 0,0 0 0,0 1 0,1-1 0,-1 1 0,0 0 0,0 0 0,0 0 0,0 0 0,1 1 0,-1-1 0,0 1 0,0-1 0,1 1 0,-1 0 0,0 0 0,1 0 0,-5 3 0,-3 2 0,0 0 0,1 1 0,0 0 0,0 0 0,0 1 0,1 0 0,1 0 0,-1 1 0,1 0 0,1 0 0,-1 1 0,2 0 0,-6 12 0,1 2 0,1-1 0,0 2 0,2-1 0,-6 46 0,0-7 0,8-40 0,0-1 0,0 26 0,2-20 0,-10 45 0,7-46 0,1-1 0,-1 33 0,6 381 0,1-206 0,0-230 0,-1 1 0,0-1 0,-1 0 0,1 1 0,-1-1 0,0 0 0,0 1 0,0-1 0,0 0 0,-1 0 0,0 0 0,1 0 0,-2 0 0,-4 6 0,4-7 0,0 0 0,0-1 0,0 1 0,-1-1 0,1 0 0,-1 0 0,0-1 0,0 1 0,0-1 0,0 0 0,0 0 0,0 0 0,0 0 0,0-1 0,0 1 0,-5-1 0,2 0 0,0 0 0,-1 0 0,1-1 0,0 0 0,0 0 0,0-1 0,-1 0 0,2 0 0,-1-1 0,0 1 0,0-2 0,1 1 0,0-1 0,0 0 0,0 0 0,0 0 0,0-1 0,1 0 0,0 0 0,0-1 0,0 1 0,-7-13 0,1 0 0,2 0 0,0-1 0,0 0 0,2-1 0,1 0 0,-8-37 0,4 17 0,7 29 0,0 0 0,0-1 0,1 1 0,1-1 0,0 0 0,0-15 0,2 24 0,0-1 0,-1 1 0,1 0 0,0-1 0,1 1 0,-1 0 0,1 0 0,-1 0 0,1 0 0,0 0 0,0 0 0,0 0 0,0 1 0,1-1 0,-1 1 0,1-1 0,-1 1 0,1 0 0,0 0 0,0 0 0,0 1 0,0-1 0,0 1 0,1-1 0,-1 1 0,5-1 0,17-3 0,1 0 0,0 2 0,0 1 0,0 1 0,1 1 0,34 5 0,22-2 0,-59-4-50,1-1 0,-1-1 1,29-8-1,-20 4-1116,-11 3-5660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2.066"/>
    </inkml:context>
    <inkml:brush xml:id="br0">
      <inkml:brushProperty name="width" value="0.035" units="cm"/>
      <inkml:brushProperty name="height" value="0.035" units="cm"/>
      <inkml:brushProperty name="color" value="#66CC00"/>
    </inkml:brush>
  </inkml:definitions>
  <inkml:trace contextRef="#ctx0" brushRef="#br0">218 1 24575,'-12'0'0,"0"0"0,0 1 0,0 0 0,1 1 0,-1 1 0,1 0 0,-1 0 0,1 1 0,0 1 0,-13 7 0,18-9 0,0 1 0,1 0 0,0 0 0,0 0 0,0 1 0,1 0 0,-1 0 0,1 0 0,0 1 0,1-1 0,-1 1 0,1 0 0,0 0 0,1 0 0,0 0 0,-1 0 0,2 1 0,-1-1 0,1 1 0,-1 6 0,1-7 0,0 1 0,1-1 0,0 0 0,0 1 0,0-1 0,1 0 0,0 1 0,0-1 0,0 0 0,1 0 0,0 0 0,3 7 0,-2-9 0,-1-1 0,1 0 0,-1-1 0,1 1 0,0 0 0,0-1 0,0 0 0,0 1 0,1-1 0,-1 0 0,0-1 0,1 1 0,0-1 0,-1 1 0,1-1 0,0 0 0,-1-1 0,1 1 0,0-1 0,0 1 0,5-1 0,61 2 0,110-10 0,-173 7 0,-1 0 0,0 0 0,1 0 0,-1-1 0,0 0 0,0-1 0,0 1 0,0-1 0,-1 0 0,1 0 0,-1-1 0,7-5 0,1-3 0,-1-1 0,-1 0 0,12-16 0,-10 13 0,-13 15 0,0 1 0,0-1 0,1 1 0,-1-1 0,0 1 0,1-1 0,-1 1 0,0 0 0,1-1 0,-1 1 0,1 0 0,-1-1 0,0 1 0,1 0 0,-1-1 0,1 1 0,-1 0 0,1 0 0,-1 0 0,1-1 0,0 1 0,-1 0 0,1 0 0,-1 0 0,1 0 0,-1 0 0,1 0 0,-1 0 0,1 0 0,-1 0 0,1 0 0,-1 0 0,1 1 0,0-1 0,-1 0 0,1 0 0,-1 0 0,0 1 0,1-1 0,-1 0 0,1 1 0,15 26 0,1 39 0,-10 10 0,-7 148 0,-2-94 0,2-118 0,-1 0 0,1 0 0,-2 0 0,0 0 0,0 0 0,-1 0 0,-1-1 0,1 1 0,-2-1 0,-7 14 0,9-20 0,-1 0 0,0 0 0,0 0 0,0 0 0,-1 0 0,1-1 0,-1 0 0,0 0 0,0 0 0,-1-1 0,1 1 0,-1-1 0,0-1 0,0 1 0,0-1 0,0 0 0,0 0 0,0-1 0,0 0 0,-12 1 0,10-1-68,0 0 0,0 0-1,0-1 1,0-1 0,0 1 0,0-1-1,0 0 1,0-1 0,0 0 0,0 0-1,0-1 1,1 0 0,-1 0 0,1-1-1,0 0 1,0 0 0,0-1-1,1 0 1,-8-7 0,-1-4-6758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2.777"/>
    </inkml:context>
    <inkml:brush xml:id="br0">
      <inkml:brushProperty name="width" value="0.035" units="cm"/>
      <inkml:brushProperty name="height" value="0.035" units="cm"/>
      <inkml:brushProperty name="color" value="#66CC00"/>
    </inkml:brush>
  </inkml:definitions>
  <inkml:trace contextRef="#ctx0" brushRef="#br0">278 0 24575,'-6'2'0,"0"1"0,0 0 0,1 0 0,-1 0 0,1 0 0,0 1 0,0 0 0,0 0 0,0 1 0,1-1 0,-1 1 0,-3 5 0,-4 4 0,-4 2 0,2 2 0,0 0 0,1 1 0,0 0 0,2 0 0,0 2 0,2-1 0,-13 40 0,11-25 0,2 1 0,2 0 0,1 1 0,-2 63 0,7-53 0,-14 91 0,12-124-102,-1 4 161,1 0 0,1 0-1,0 20 1,2-35-121,0 0-1,0 1 1,0-1-1,0 0 1,1 0-1,0 1 1,-1-1 0,1 0-1,0 0 1,1 0-1,-1 0 1,0 0 0,1 0-1,0 0 1,-1-1-1,1 1 1,0-1-1,1 1 1,-1-1 0,0 1-1,1-1 1,-1 0-1,6 3 1,11 2-6764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3.457"/>
    </inkml:context>
    <inkml:brush xml:id="br0">
      <inkml:brushProperty name="width" value="0.035" units="cm"/>
      <inkml:brushProperty name="height" value="0.035" units="cm"/>
      <inkml:brushProperty name="color" value="#66CC00"/>
    </inkml:brush>
  </inkml:definitions>
  <inkml:trace contextRef="#ctx0" brushRef="#br0">0 681 24575,'1'-21'0,"1"0"0,0 0 0,2 0 0,0 0 0,1 0 0,2 1 0,0 0 0,1 0 0,0 1 0,2 0 0,24-35 0,8-18 0,-28 46 0,1 1 0,30-39 0,4-1 0,-33 41 0,41-43 0,-40 43 0,-15 21 0,-1 0 0,1 0 0,0 0 0,0 0 0,0 1 0,0-1 0,1 1 0,-1-1 0,0 1 0,1 0 0,0 0 0,4-3 0,-7 5 0,1 0 0,0 1 0,-1-1 0,1 0 0,0 0 0,-1 0 0,1 0 0,0 1 0,-1-1 0,1 0 0,0 1 0,-1-1 0,1 0 0,-1 1 0,1-1 0,-1 1 0,1-1 0,-1 1 0,1-1 0,-1 1 0,1-1 0,-1 1 0,0-1 0,1 1 0,-1 0 0,0-1 0,0 1 0,1 0 0,-1-1 0,0 1 0,0 0 0,0-1 0,0 1 0,0 0 0,0 1 0,5 33 0,-4-27 0,28 154 0,-16-94 0,-7-43 0,-1 1 0,1 39 0,-6-45-170,1 0-1,1-1 0,0 1 1,2 0-1,0-1 0,1 0 1,10 25-1,-6-27-6655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3.949"/>
    </inkml:context>
    <inkml:brush xml:id="br0">
      <inkml:brushProperty name="width" value="0.035" units="cm"/>
      <inkml:brushProperty name="height" value="0.035" units="cm"/>
      <inkml:brushProperty name="color" value="#66CC00"/>
    </inkml:brush>
  </inkml:definitions>
  <inkml:trace contextRef="#ctx0" brushRef="#br0">0 0 24575,'5'0'0,"8"0"0,5 0 0,6 0 0,4 0 0,2 0 0,2 0 0,0 0 0,-1 0 0,-4 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4.322"/>
    </inkml:context>
    <inkml:brush xml:id="br0">
      <inkml:brushProperty name="width" value="0.035" units="cm"/>
      <inkml:brushProperty name="height" value="0.035" units="cm"/>
      <inkml:brushProperty name="color" value="#66CC00"/>
    </inkml:brush>
  </inkml:definitions>
  <inkml:trace contextRef="#ctx0" brushRef="#br0">265 1 24575,'-1'10'0,"0"-1"0,0 1 0,-1 0 0,0 0 0,0-1 0,-1 0 0,-1 1 0,-7 15 0,-5 4 0,-27 35 0,25-39 0,-23 41 0,32-49-7,-1-2 0,-1 1-1,0-1 1,-24 24 0,3-5-1322,20-19-5497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5.175"/>
    </inkml:context>
    <inkml:brush xml:id="br0">
      <inkml:brushProperty name="width" value="0.035" units="cm"/>
      <inkml:brushProperty name="height" value="0.035" units="cm"/>
      <inkml:brushProperty name="color" value="#66CC00"/>
    </inkml:brush>
  </inkml:definitions>
  <inkml:trace contextRef="#ctx0" brushRef="#br0">257 0 24575,'0'9'0,"-1"-1"0,0 0 0,0-1 0,-1 1 0,-1 0 0,1 0 0,-1-1 0,0 1 0,-5 7 0,-44 66 0,37-61 0,1 0 0,-11 25 0,-17 37 0,-22 56 0,59-126 0,2-5 0,0-1 0,1 1 0,0 0 0,0-1 0,1 1 0,-2 13 0,4-18 0,-1 0 0,0-1 0,1 1 0,-1 0 0,1 0 0,-1-1 0,1 1 0,0 0 0,-1-1 0,1 1 0,0-1 0,0 1 0,0-1 0,1 1 0,-1-1 0,0 0 0,0 1 0,1-1 0,-1 0 0,1 0 0,-1 0 0,1 0 0,-1 0 0,1-1 0,0 1 0,-1 0 0,1-1 0,0 1 0,0-1 0,-1 0 0,1 1 0,2-1 0,35 4 0,0-1 0,0-2 0,0-2 0,52-7 0,-65 3-1365,-7-2-5461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16.268"/>
    </inkml:context>
    <inkml:brush xml:id="br0">
      <inkml:brushProperty name="width" value="0.035" units="cm"/>
      <inkml:brushProperty name="height" value="0.035" units="cm"/>
      <inkml:brushProperty name="color" value="#E71224"/>
    </inkml:brush>
  </inkml:definitions>
  <inkml:trace contextRef="#ctx0" brushRef="#br0">0 766 24575,'17'0'0,"0"-1"0,0 0 0,0-2 0,0 0 0,-1-1 0,1 0 0,-1-2 0,25-11 0,165-55 0,-53 14 0,18 14 0,-126 36 0,-1-3 0,0-1 0,58-25 0,11-11 0,-62 28 0,64-35 0,-84 39 0,1 2 0,49-15 0,-52 20 0,-1-1 0,0-2 0,45-25 0,-43 18 0,1 0 0,0 2 0,59-22 0,-61 27 0,0-1 0,-1-2 0,34-23 0,-51 31 0,6-1 0,0 0 0,0 2 0,0 0 0,1 1 0,22-4 0,-27 6 0,68-7-1365,-55 10-5461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5.518"/>
    </inkml:context>
    <inkml:brush xml:id="br0">
      <inkml:brushProperty name="width" value="0.035" units="cm"/>
      <inkml:brushProperty name="height" value="0.035" units="cm"/>
      <inkml:brushProperty name="color" value="#66CC00"/>
    </inkml:brush>
  </inkml:definitions>
  <inkml:trace contextRef="#ctx0" brushRef="#br0">0 1 24575,'0'5'0,"0"7"0,0 7 0,0 5 0,0 4 0,0 2 0,0 2 0,0-1 0,0 1 0,0 0 0,0-1 0,0 1 0,0-2 0,0-4-8191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6.059"/>
    </inkml:context>
    <inkml:brush xml:id="br0">
      <inkml:brushProperty name="width" value="0.035" units="cm"/>
      <inkml:brushProperty name="height" value="0.035" units="cm"/>
      <inkml:brushProperty name="color" value="#66CC00"/>
    </inkml:brush>
  </inkml:definitions>
  <inkml:trace contextRef="#ctx0" brushRef="#br0">1 0 24575,'5'0'0,"8"0"0,0 0 0,1 1 0,-1 0 0,20 5 0,-30-5 0,0 0 0,1 1 0,-1-1 0,0 0 0,0 1 0,0 0 0,0 0 0,0 0 0,0 0 0,-1 0 0,1 1 0,-1-1 0,1 1 0,-1-1 0,0 1 0,0 0 0,0 0 0,0 0 0,-1 0 0,1 0 0,-1 1 0,1 3 0,10 47 0,-2 2 0,-2-1 0,-3 1 0,-5 112 0,-1-100 0,3-45 0,0-1 0,1 0 0,6 21 0,-3-19 0,-2 1 0,2 30 0,-5-38-195,0 1 0,-1-1 0,-2 1 0,0-1 0,0 0 0,-6 19 0,1-16-6631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7.905"/>
    </inkml:context>
    <inkml:brush xml:id="br0">
      <inkml:brushProperty name="width" value="0.035" units="cm"/>
      <inkml:brushProperty name="height" value="0.035" units="cm"/>
      <inkml:brushProperty name="color" value="#66CC00"/>
    </inkml:brush>
  </inkml:definitions>
  <inkml:trace contextRef="#ctx0" brushRef="#br0">1 1 24575,'553'0'0,"-540"0"0,-1 1 0,1 0 0,-1 1 0,1 0 0,-1 1 0,0 0 0,0 1 0,0 1 0,-1-1 0,1 2 0,-1 0 0,-1 0 0,18 13 0,43 30 0,-51-37 0,1 2 0,28 26 0,27 19 0,-55-45 0,0 2 0,25 24 0,-15-9 0,41 32 0,-53-46 0,-1 1 0,-1 0 0,0 1 0,-2 1 0,0 0 0,-1 1 0,-1 1 0,-1 0 0,-1 1 0,11 32 0,-16-24 0,-1-1 0,-1 1 0,-2 0 0,-1 0 0,-6 54 0,2 2 0,4-50 0,0-26 0,0 1 0,-1-1 0,0 1 0,-1-1 0,0 0 0,-1 1 0,0-1 0,-1 0 0,0 0 0,-6 11 0,0-5 40,-1 1 0,-17 20 0,23-32-175,-1-1 0,0 0 0,0 0 0,0-1 0,0 0 0,-1 0 0,0 0 0,0 0 0,0-1 0,-10 4 0,-4-1-6691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18.655"/>
    </inkml:context>
    <inkml:brush xml:id="br0">
      <inkml:brushProperty name="width" value="0.035" units="cm"/>
      <inkml:brushProperty name="height" value="0.035" units="cm"/>
      <inkml:brushProperty name="color" value="#66CC00"/>
    </inkml:brush>
  </inkml:definitions>
  <inkml:trace contextRef="#ctx0" brushRef="#br0">1 1 24575,'2'0'0,"1"1"0,0-1 0,-1 1 0,1-1 0,0 1 0,-1 0 0,1 0 0,-1 1 0,1-1 0,-1 0 0,0 1 0,1-1 0,-1 1 0,0 0 0,0 0 0,0 0 0,0 0 0,-1 0 0,1 0 0,-1 1 0,1-1 0,-1 0 0,0 1 0,2 3 0,3 9 0,0 0 0,-2 0 0,4 17 0,-5-20 0,27 163 0,-28-157 0,2-1 0,0 1 0,1-1 0,1 0 0,0 0 0,11 19 0,-13-30 0,0-1 0,-1 0 0,2 1 0,-1-2 0,0 1 0,1 0 0,0-1 0,0 0 0,1 0 0,-1 0 0,1-1 0,0 0 0,-1 0 0,2 0 0,-1-1 0,0 0 0,0 0 0,1 0 0,-1-1 0,10 1 0,10 1 0,0-2 0,0 0 0,0-2 0,0-1 0,0-1 0,-1-1 0,1-1 0,-1-2 0,0 0 0,0-2 0,-1 0 0,0-2 0,-1 0 0,0-2 0,-1-1 0,34-26 0,-14 10-1365,-21 18-5461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29.695"/>
    </inkml:context>
    <inkml:brush xml:id="br0">
      <inkml:brushProperty name="width" value="0.035" units="cm"/>
      <inkml:brushProperty name="height" value="0.035" units="cm"/>
      <inkml:brushProperty name="color" value="#66CC00"/>
    </inkml:brush>
  </inkml:definitions>
  <inkml:trace contextRef="#ctx0" brushRef="#br0">178 1 24575,'-4'2'0,"-1"0"0,0 0 0,1 0 0,0 1 0,-1-1 0,1 1 0,0 1 0,0-1 0,1 0 0,-1 1 0,-6 7 0,0 0 0,-4 3 0,0 1 0,0 1 0,2 0 0,0 1 0,1 1 0,-16 32 0,26-48 4,0 0-1,0 0 1,0 0-1,0-1 0,1 1 1,-1 0-1,1 0 1,-1 0-1,1 0 0,0 1 1,0-1-1,0 0 1,0 0-1,0 0 1,0 0-1,1 0 0,-1 0 1,1 0-1,-1 0 1,1 0-1,0 0 1,-1-1-1,1 1 0,0 0 1,1 0-1,-1-1 1,0 1-1,0 0 0,1-1 1,-1 1-1,1-1 1,-1 0-1,1 1 1,2 0-1,0 0-102,1 0 0,-1-1 0,0 1 0,1-1 0,-1-1 0,1 1 0,-1-1 0,1 1 0,-1-1 0,1 0 0,-1-1 0,1 1 0,-1-1 0,9-2 0,8-4-6727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30.037"/>
    </inkml:context>
    <inkml:brush xml:id="br0">
      <inkml:brushProperty name="width" value="0.035" units="cm"/>
      <inkml:brushProperty name="height" value="0.035" units="cm"/>
      <inkml:brushProperty name="color" value="#66CC00"/>
    </inkml:brush>
  </inkml:definitions>
  <inkml:trace contextRef="#ctx0" brushRef="#br0">1 1 24575,'0'5'0,"0"7"0,0 7 0,0 5 0,0 3 0,0-2-8191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41.531"/>
    </inkml:context>
    <inkml:brush xml:id="br0">
      <inkml:brushProperty name="width" value="0.035" units="cm"/>
      <inkml:brushProperty name="height" value="0.035" units="cm"/>
      <inkml:brushProperty name="color" value="#66CC00"/>
    </inkml:brush>
  </inkml:definitions>
  <inkml:trace contextRef="#ctx0" brushRef="#br0">1716 59 24575,'-36'0'0,"-1"-1"0,1-2 0,-50-11 0,59 10 0,0 0 0,-55 1 0,58 4 0,0-2 0,-1 0 0,1-2 0,-27-6 0,38 4 0,-1 2 0,0 0 0,1 1 0,-1 0 0,0 1 0,0 1 0,0 0 0,0 1 0,0 0 0,0 1 0,0 1 0,1 0 0,-1 1 0,1 0 0,0 1 0,-16 8 0,-5 1 0,-1-1 0,-60 13 0,63-19 0,0 2 0,0 1 0,-54 25 0,36-11 0,35-17 0,-1 0 0,1 1 0,1 1 0,-1 0 0,1 1 0,-23 22 0,0 7 0,4-5 0,-40 53 0,-59 72 0,111-130 0,0 1 0,3 0 0,0 2 0,2 0 0,1 1 0,-18 61 0,28-69 0,0 0 0,3 0 0,-1 32 0,3-32 0,-2 0 0,-1 0 0,-7 32 0,3-22-273,1 0 0,2 1 0,2-1 0,2 48 0,0-56-6553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6:42.368"/>
    </inkml:context>
    <inkml:brush xml:id="br0">
      <inkml:brushProperty name="width" value="0.035" units="cm"/>
      <inkml:brushProperty name="height" value="0.035" units="cm"/>
      <inkml:brushProperty name="color" value="#66CC00"/>
    </inkml:brush>
  </inkml:definitions>
  <inkml:trace contextRef="#ctx0" brushRef="#br0">0 198 24575,'2'13'0,"-1"0"0,2-1 0,0 1 0,0-1 0,1 0 0,9 18 0,8 29 0,-15-38 0,0 1 0,1-1 0,1-1 0,1 1 0,1-1 0,18 28 0,-26-45 0,-1-1 0,1 0 0,0 0 0,0 0 0,0 0 0,0 0 0,0-1 0,0 1 0,1-1 0,-1 1 0,0-1 0,1 0 0,-1 0 0,1 0 0,-1 0 0,1 0 0,0-1 0,-1 1 0,1-1 0,0 1 0,-1-1 0,1 0 0,0 0 0,0-1 0,-1 1 0,1 0 0,0-1 0,-1 0 0,1 1 0,0-1 0,-1 0 0,1 0 0,-1-1 0,0 1 0,1 0 0,-1-1 0,0 0 0,0 1 0,3-4 0,9-8 0,-1-1 0,0 0 0,-1-1 0,16-26 0,-14 21 0,49-50 0,-48 55 0,0 0 0,24-35 0,73-96 0,-30 33-1365,-68 96-5461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20.922"/>
    </inkml:context>
    <inkml:brush xml:id="br0">
      <inkml:brushProperty name="width" value="0.035" units="cm"/>
      <inkml:brushProperty name="height" value="0.035" units="cm"/>
      <inkml:brushProperty name="color" value="#66CC00"/>
    </inkml:brush>
  </inkml:definitions>
  <inkml:trace contextRef="#ctx0" brushRef="#br0">1 486 24575,'18'0'0,"46"-1"0,0 3 0,97 16 0,-97-10 0,-1-2 0,1-4 0,64-4 0,-18 0 0,-93 0 0,0 0 0,-1-1 0,1 0 0,-1-1 0,0-1 0,0-1 0,0-1 0,-1 0 0,0 0 0,0-2 0,-1 0 0,0 0 0,0-2 0,20-20 0,22-11 0,-43 35 0,-2-2 0,1 1 0,18-19 0,-19 15 0,12-14 0,0 1 0,2 1 0,51-38 0,-66 55-105,-1 0 0,0-1 0,0 0 0,-1 0 0,0-1 0,0 0 0,-1-1 0,-1 0 0,1 0 0,-2 0 0,1 0 0,7-22 0,-9 10-6721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21.544"/>
    </inkml:context>
    <inkml:brush xml:id="br0">
      <inkml:brushProperty name="width" value="0.035" units="cm"/>
      <inkml:brushProperty name="height" value="0.035" units="cm"/>
      <inkml:brushProperty name="color" value="#66CC00"/>
    </inkml:brush>
  </inkml:definitions>
  <inkml:trace contextRef="#ctx0" brushRef="#br0">1 109 24575,'31'-2'0,"1"0"0,0-2 0,-1-2 0,0-1 0,0-1 0,36-15 0,-19-1 0,-40 18 0,0 2 0,1-1 0,0 1 0,0 0 0,0 1 0,10-3 0,-16 6 0,0 0 0,0-1 0,0 1 0,0 1 0,-1-1 0,1 0 0,0 1 0,0-1 0,-1 1 0,1 0 0,0 0 0,-1 0 0,1 0 0,-1 0 0,1 1 0,-1-1 0,1 1 0,-1 0 0,0-1 0,0 1 0,0 0 0,0 0 0,0 0 0,-1 1 0,3 3 0,6 10 0,-1 1 0,-1 0 0,-1 0 0,0 1 0,-1 0 0,-1 1 0,4 28 0,-3-16 0,17 48 0,-15-55-1365,-1-3-5461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5:05.108"/>
    </inkml:context>
    <inkml:brush xml:id="br0">
      <inkml:brushProperty name="width" value="0.035" units="cm"/>
      <inkml:brushProperty name="height" value="0.035" units="cm"/>
      <inkml:brushProperty name="color" value="#E71224"/>
    </inkml:brush>
  </inkml:definitions>
  <inkml:trace contextRef="#ctx0" brushRef="#br0">652 126 24575,'-7'0'0,"-8"1"0,0-1 0,0 0 0,1-2 0,-1 1 0,0-2 0,1 0 0,-1 0 0,-23-10 0,-163-62 0,178 68 0,0 1 0,0 1 0,-1 1 0,1 2 0,-1 0 0,0 2 0,-29 2 0,50-2 0,0 0 0,0 1 0,0-1 0,0 1 0,0 0 0,1 0 0,-1 0 0,0 0 0,0 1 0,1-1 0,-1 1 0,1-1 0,-1 1 0,1 0 0,0 0 0,0 0 0,0 0 0,0 1 0,0-1 0,0 0 0,-1 3 0,0 1 0,1-1 0,0 1 0,0 0 0,1-1 0,-1 1 0,1 0 0,0 0 0,1 0 0,-1 0 0,2 7 0,0 2 0,0 0 0,2 0 0,0 1 0,0-2 0,2 1 0,0 0 0,11 22 0,9 12 0,-13-23 0,2-1 0,0-1 0,20 26 0,-29-44 0,0 0 0,0-1 0,1 1 0,0-1 0,0 0 0,0-1 0,0 1 0,1-1 0,-1 0 0,1-1 0,0 0 0,1 0 0,-1 0 0,0-1 0,1 0 0,9 1 0,36 1 0,1-3 0,83-7 0,-133 5 0,0 1 0,-1-1 0,1 0 0,0 0 0,0-1 0,-1 1 0,1-1 0,-1 0 0,1 0 0,-1 0 0,0 0 0,0 0 0,0-1 0,0 0 0,0 1 0,-1-1 0,1 0 0,-1 0 0,4-7 0,2-5 0,0 0 0,-1-1 0,6-24 0,-8 25 0,0 0 0,15-27 0,23-25 0,-42 67 0,-1-1 0,0 1 0,0 0 0,1-1 0,-1 1 0,0 0 0,1-1 0,-1 1 0,1 0 0,-1 0 0,0-1 0,1 1 0,-1 0 0,1 0 0,-1 0 0,1-1 0,-1 1 0,1 0 0,-1 0 0,1 0 0,-1 0 0,0 0 0,1 0 0,-1 0 0,1 0 0,-1 0 0,1 0 0,-1 0 0,1 0 0,-1 1 0,1-1 0,-1 0 0,1 0 0,12 17 0,6 32 0,-17-41 0,3 7 0,4 11 0,0-1 0,23 44 0,54 112 0,-45-90 0,-31-70 0,-2 1 0,0 0 0,-1 1 0,-1-1 0,-1 1 0,-1 1 0,-1-1 0,-1 30 0,-2-40 0,-1 0 0,0 0 0,-1 0 0,0 0 0,-1 0 0,-1 0 0,0 0 0,-1-1 0,0 0 0,-1 0 0,0 0 0,-1-1 0,0 0 0,-1 0 0,-17 19 0,19-25 0,-7 10 0,-1-1 0,0 0 0,-1-1 0,-1 0 0,0-1 0,0-1 0,-2-1 0,1 0 0,-36 13 0,-9 6 0,52-24 0,1 0 0,-1 0 0,0-1 0,0 0 0,-1-1 0,-18 4 0,-101 15-1365,108-17-5461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23.061"/>
    </inkml:context>
    <inkml:brush xml:id="br0">
      <inkml:brushProperty name="width" value="0.035" units="cm"/>
      <inkml:brushProperty name="height" value="0.035" units="cm"/>
      <inkml:brushProperty name="color" value="#66CC00"/>
    </inkml:brush>
  </inkml:definitions>
  <inkml:trace contextRef="#ctx0" brushRef="#br0">821 799 24575,'-88'1'0,"-100"-3"0,173-1 0,1-1 0,-1 0 0,0-1 0,1 0 0,0-1 0,0-1 0,1 0 0,0-1 0,0 0 0,1-1 0,-13-11 0,-36-24 0,27 27 0,27 15 0,1-1 0,0 1 0,1-1 0,-1-1 0,0 1 0,-5-5 0,-32-27 0,29 25 0,1 0 0,1 0 0,-12-14 0,20 20 0,0-1 0,1 0 0,0 0 0,0-1 0,0 1 0,0 0 0,1-1 0,0 0 0,0 1 0,0-1 0,1 0 0,-1-7 0,-28-170 0,16 119 0,9 44 0,0 0 0,-2-30 0,5 28-249,-2 0-1,-7-27 1,9 40-368,-3-12-6209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9:48:23.834"/>
    </inkml:context>
    <inkml:brush xml:id="br0">
      <inkml:brushProperty name="width" value="0.035" units="cm"/>
      <inkml:brushProperty name="height" value="0.035" units="cm"/>
      <inkml:brushProperty name="color" value="#66CC00"/>
    </inkml:brush>
  </inkml:definitions>
  <inkml:trace contextRef="#ctx0" brushRef="#br0">0 379 24575,'1'-8'0,"1"1"0,0-1 0,0 1 0,1-1 0,-1 1 0,2 0 0,-1 0 0,1 0 0,0 1 0,0-1 0,1 1 0,0 0 0,0 0 0,0 1 0,11-9 0,27-36 0,-12 9 0,1 2 0,64-61 0,-80 85 0,-15 13 0,0 1 0,0 0 0,0-1 0,0 1 0,0 0 0,1 0 0,-1 0 0,1 0 0,-1 0 0,1 0 0,-1 0 0,1 0 0,-1 1 0,1-1 0,0 1 0,-1-1 0,1 1 0,0 0 0,-1-1 0,1 1 0,0 0 0,0 0 0,-1 0 0,1 0 0,0 1 0,0-1 0,-1 0 0,1 1 0,0-1 0,-1 1 0,1-1 0,0 1 0,-1 0 0,1 0 0,-1 0 0,1 0 0,1 1 0,3 6 0,1-1 0,-1 1 0,0 0 0,-1 0 0,9 16 0,13 19 0,-14-27 0,0 1 0,20 35 0,-5-7 0,33 15-1365,-50-44-5461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13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ACC3-0EA3-8B52-E4FA-FE4A994B0A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F4FCA-AC55-F404-C0BD-18DF6DA2C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508D9-4B8B-CE45-34F8-EE943E6F4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B6F179-FDD0-E941-32F1-B552CEFA78E0}"/>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340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8F72A-0735-5158-93ED-3226886A98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ACB4C-C90A-6290-F660-72A45E91C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457AF-3973-4FC1-9299-B36FACC640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9DEB03-FCA9-50F3-AFE8-AF092D57097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2016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CAF06-FB67-9BBD-32EE-269F461C7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7C2B6-374A-7423-2A9A-9478FBB7C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15FB7-1EE9-DA9E-99CC-A151A8D676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3E4C9D-95B0-3F1F-9758-94B191D39A83}"/>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53032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993F6-A71E-1EDD-7132-619E3F0F7F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17593-CE85-1EF4-DD82-0188EF937C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EFB7C-2516-D7B9-12E5-589EC4F190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B97C42-77F9-4EDC-B0C6-BE0DFD8CA659}"/>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84924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8DBC0-09C0-655B-F762-B2162E884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EC13A-5E09-B0C6-9CB8-E5A2586690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4B2D2E-B67D-FF1A-FF27-1C2E9E26ED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2AB5F3-3FEE-0C85-AE19-06D96C279E82}"/>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8197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B2D7B-06B0-EE4E-873C-202179B16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A484C-D975-2C9D-1DAC-89BE925C40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B2456-D980-5426-6188-E7614FBFCF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E1C95B-D605-CB85-20CE-506297BC107B}"/>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2034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C1BB8-8A9B-E4B7-27FC-A93E776BE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96937-6684-BBAA-1CFA-AAE708C7C1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79DA4-E2B7-12EA-C7CE-C38219C117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DFDB3D-4C3A-2366-29D5-DBB1A0908876}"/>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08440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B7B1B-B4CB-C2D8-D2CA-93C07B41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9AB8A-B92B-FB0E-3D07-AC4C1CD674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C4E82E-9B64-C261-6C49-44664863A6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1D9159-6206-53BC-683D-60AF716AA6DA}"/>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002874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DBF90-DDC0-14E6-EAC2-44CF821A3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6EBA76-BC0D-F45F-6EB3-A18A3F3003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AC68F-2FE2-1AA4-F5EB-C2BA70A0FA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2EFF-C783-6EA6-6B98-B2A66A38C382}"/>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9823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C3CCD-253D-F5F2-15F9-20CC49F93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924E0-EF93-F98A-F7D5-B568044235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CC877-E2D2-4884-E372-B8A4F48834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461B8A-E3DE-89FB-1163-D63BEF39A186}"/>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366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FE217-6AC6-01D5-C87C-8010E2F96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B5015-E9D8-E874-B12B-04F5AF28D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3907F7-38BF-1521-9247-E65E564DDE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CC1F16-1F50-6A6F-3A7D-921844BAF217}"/>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6732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2F559-5161-9672-888F-C369D71EC7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92B517-E789-869A-0A41-2A5AF6421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B20A2-1F1F-033B-5DC0-3257AC3EA03F}"/>
              </a:ext>
            </a:extLst>
          </p:cNvPr>
          <p:cNvSpPr>
            <a:spLocks noGrp="1"/>
          </p:cNvSpPr>
          <p:nvPr>
            <p:ph type="body" idx="1"/>
          </p:nvPr>
        </p:nvSpPr>
        <p:spPr/>
        <p:txBody>
          <a:bodyPr/>
          <a:lstStyle/>
          <a:p>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è un algoritmo di ordinamento molto efficiente, ideato da Tony </a:t>
            </a:r>
            <a:r>
              <a:rPr lang="it-IT" b="0" dirty="0" err="1">
                <a:solidFill>
                  <a:srgbClr val="CCCCCC"/>
                </a:solidFill>
                <a:effectLst/>
                <a:latin typeface="Consolas" panose="020B0609020204030204" pitchFamily="49" charset="0"/>
              </a:rPr>
              <a:t>Hoare</a:t>
            </a:r>
            <a:r>
              <a:rPr lang="it-IT" b="0" dirty="0">
                <a:solidFill>
                  <a:srgbClr val="CCCCCC"/>
                </a:solidFill>
                <a:effectLst/>
                <a:latin typeface="Consolas" panose="020B0609020204030204" pitchFamily="49" charset="0"/>
              </a:rPr>
              <a:t> nel 1960. È un algoritmo di tipo "divide et impera" e si basa sulla scelta di un elemento dell'array da ordinare, chiamato "pivot", per poi posizionare tutti gli elementi minori del pivot a sinistra e tutti quelli maggiori a destra. Questo processo, noto come "partizionamento", assicura che il pivot si trovi nella sua posizione finale ordinata nell'array. L'algoritmo ripete poi ricorsivamente lo stesso processo sugli array di sinistra e di destra, escludendo il pivot che è già nella posizione corretta.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è noto per la sua efficienza su ampi set di dati e la sua implementazione è relativamente semplice.</a:t>
            </a: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 Funzionamento del </a:t>
            </a:r>
            <a:r>
              <a:rPr lang="it-IT" b="0" dirty="0" err="1">
                <a:solidFill>
                  <a:srgbClr val="CCCCCC"/>
                </a:solidFill>
                <a:effectLst/>
                <a:latin typeface="Consolas" panose="020B0609020204030204" pitchFamily="49" charset="0"/>
              </a:rPr>
              <a:t>Quicksort</a:t>
            </a:r>
            <a:endParaRPr lang="it-IT" b="0" dirty="0">
              <a:solidFill>
                <a:srgbClr val="CCCCCC"/>
              </a:solidFill>
              <a:effectLst/>
              <a:latin typeface="Consolas" panose="020B0609020204030204" pitchFamily="49" charset="0"/>
            </a:endParaRP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Il funzionamento di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può essere descritto nei seguenti passaggi:</a:t>
            </a:r>
          </a:p>
          <a:p>
            <a:br>
              <a:rPr lang="it-IT" b="0" dirty="0">
                <a:solidFill>
                  <a:srgbClr val="CCCCCC"/>
                </a:solidFill>
                <a:effectLst/>
                <a:latin typeface="Consolas" panose="020B0609020204030204" pitchFamily="49" charset="0"/>
              </a:rPr>
            </a:br>
            <a:r>
              <a:rPr lang="it-IT" b="0" dirty="0">
                <a:solidFill>
                  <a:srgbClr val="6796E6"/>
                </a:solidFill>
                <a:effectLst/>
                <a:latin typeface="Consolas" panose="020B0609020204030204" pitchFamily="49" charset="0"/>
              </a:rPr>
              <a:t>1.</a:t>
            </a:r>
            <a:r>
              <a:rPr lang="it-IT" b="0" dirty="0">
                <a:solidFill>
                  <a:srgbClr val="CCCCCC"/>
                </a:solidFill>
                <a:effectLst/>
                <a:latin typeface="Consolas" panose="020B0609020204030204" pitchFamily="49" charset="0"/>
              </a:rPr>
              <a:t> Scelta del Pivot: Si sceglie un elemento dell'array come pivot. La scelta del pivot può avvenire in diversi modi: si può scegliere il primo elemento, l'ultimo, il mediano o un elemento casuale. La scelta del pivot influisce sulle prestazioni dell'algoritmo.</a:t>
            </a:r>
          </a:p>
          <a:p>
            <a:br>
              <a:rPr lang="it-IT" b="0" dirty="0">
                <a:solidFill>
                  <a:srgbClr val="CCCCCC"/>
                </a:solidFill>
                <a:effectLst/>
                <a:latin typeface="Consolas" panose="020B0609020204030204" pitchFamily="49" charset="0"/>
              </a:rPr>
            </a:br>
            <a:r>
              <a:rPr lang="it-IT" b="0" dirty="0">
                <a:solidFill>
                  <a:srgbClr val="6796E6"/>
                </a:solidFill>
                <a:effectLst/>
                <a:latin typeface="Consolas" panose="020B0609020204030204" pitchFamily="49" charset="0"/>
              </a:rPr>
              <a:t>2.</a:t>
            </a:r>
            <a:r>
              <a:rPr lang="it-IT" b="0" dirty="0">
                <a:solidFill>
                  <a:srgbClr val="CCCCCC"/>
                </a:solidFill>
                <a:effectLst/>
                <a:latin typeface="Consolas" panose="020B0609020204030204" pitchFamily="49" charset="0"/>
              </a:rPr>
              <a:t> Partizionamento: Si riorganizza l'array in modo che tutti gli elementi con valori minori del pivot precedano il pivot, mentre tutti gli elementi con valori maggiori seguano il pivot. Dopo il partizionamento, il pivot si trova nella sua posizione definitiva.</a:t>
            </a:r>
          </a:p>
          <a:p>
            <a:br>
              <a:rPr lang="it-IT" b="0" dirty="0">
                <a:solidFill>
                  <a:srgbClr val="CCCCCC"/>
                </a:solidFill>
                <a:effectLst/>
                <a:latin typeface="Consolas" panose="020B0609020204030204" pitchFamily="49" charset="0"/>
              </a:rPr>
            </a:br>
            <a:r>
              <a:rPr lang="it-IT" b="0" dirty="0">
                <a:solidFill>
                  <a:srgbClr val="6796E6"/>
                </a:solidFill>
                <a:effectLst/>
                <a:latin typeface="Consolas" panose="020B0609020204030204" pitchFamily="49" charset="0"/>
              </a:rPr>
              <a:t>3.</a:t>
            </a:r>
            <a:r>
              <a:rPr lang="it-IT" b="0" dirty="0">
                <a:solidFill>
                  <a:srgbClr val="CCCCCC"/>
                </a:solidFill>
                <a:effectLst/>
                <a:latin typeface="Consolas" panose="020B0609020204030204" pitchFamily="49" charset="0"/>
              </a:rPr>
              <a:t> </a:t>
            </a:r>
            <a:r>
              <a:rPr lang="it-IT" b="0" dirty="0" err="1">
                <a:solidFill>
                  <a:srgbClr val="CCCCCC"/>
                </a:solidFill>
                <a:effectLst/>
                <a:latin typeface="Consolas" panose="020B0609020204030204" pitchFamily="49" charset="0"/>
              </a:rPr>
              <a:t>Ricorsione</a:t>
            </a:r>
            <a:r>
              <a:rPr lang="it-IT" b="0" dirty="0">
                <a:solidFill>
                  <a:srgbClr val="CCCCCC"/>
                </a:solidFill>
                <a:effectLst/>
                <a:latin typeface="Consolas" panose="020B0609020204030204" pitchFamily="49" charset="0"/>
              </a:rPr>
              <a:t>: Si applica ricorsivamente lo stesso processo agli array di elementi a sinistra e a destra del pivot, escludendo il pivot stesso.</a:t>
            </a:r>
          </a:p>
          <a:p>
            <a:br>
              <a:rPr lang="it-IT" b="0" dirty="0">
                <a:solidFill>
                  <a:srgbClr val="CCCCCC"/>
                </a:solidFill>
                <a:effectLst/>
                <a:latin typeface="Consolas" panose="020B0609020204030204" pitchFamily="49" charset="0"/>
              </a:rPr>
            </a:br>
            <a:r>
              <a:rPr lang="it-IT" b="0" dirty="0">
                <a:solidFill>
                  <a:srgbClr val="6796E6"/>
                </a:solidFill>
                <a:effectLst/>
                <a:latin typeface="Consolas" panose="020B0609020204030204" pitchFamily="49" charset="0"/>
              </a:rPr>
              <a:t>4.</a:t>
            </a:r>
            <a:r>
              <a:rPr lang="it-IT" b="0" dirty="0">
                <a:solidFill>
                  <a:srgbClr val="CCCCCC"/>
                </a:solidFill>
                <a:effectLst/>
                <a:latin typeface="Consolas" panose="020B0609020204030204" pitchFamily="49" charset="0"/>
              </a:rPr>
              <a:t> Base della </a:t>
            </a:r>
            <a:r>
              <a:rPr lang="it-IT" b="0" dirty="0" err="1">
                <a:solidFill>
                  <a:srgbClr val="CCCCCC"/>
                </a:solidFill>
                <a:effectLst/>
                <a:latin typeface="Consolas" panose="020B0609020204030204" pitchFamily="49" charset="0"/>
              </a:rPr>
              <a:t>Ricorsione</a:t>
            </a:r>
            <a:r>
              <a:rPr lang="it-IT" b="0" dirty="0">
                <a:solidFill>
                  <a:srgbClr val="CCCCCC"/>
                </a:solidFill>
                <a:effectLst/>
                <a:latin typeface="Consolas" panose="020B0609020204030204" pitchFamily="49" charset="0"/>
              </a:rPr>
              <a:t>: La </a:t>
            </a:r>
            <a:r>
              <a:rPr lang="it-IT" b="0" dirty="0" err="1">
                <a:solidFill>
                  <a:srgbClr val="CCCCCC"/>
                </a:solidFill>
                <a:effectLst/>
                <a:latin typeface="Consolas" panose="020B0609020204030204" pitchFamily="49" charset="0"/>
              </a:rPr>
              <a:t>ricorsione</a:t>
            </a:r>
            <a:r>
              <a:rPr lang="it-IT" b="0" dirty="0">
                <a:solidFill>
                  <a:srgbClr val="CCCCCC"/>
                </a:solidFill>
                <a:effectLst/>
                <a:latin typeface="Consolas" panose="020B0609020204030204" pitchFamily="49" charset="0"/>
              </a:rPr>
              <a:t> termina quando l'array da ordinare ha dimensione 0 o 1, poiché un array vuoto o con un solo elemento è già ordinato per definizione.</a:t>
            </a: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 Proprietà del </a:t>
            </a:r>
            <a:r>
              <a:rPr lang="it-IT" b="0" dirty="0" err="1">
                <a:solidFill>
                  <a:srgbClr val="CCCCCC"/>
                </a:solidFill>
                <a:effectLst/>
                <a:latin typeface="Consolas" panose="020B0609020204030204" pitchFamily="49" charset="0"/>
              </a:rPr>
              <a:t>Quicksort</a:t>
            </a:r>
            <a:endParaRPr lang="it-IT" b="0" dirty="0">
              <a:solidFill>
                <a:srgbClr val="CCCCCC"/>
              </a:solidFill>
              <a:effectLst/>
              <a:latin typeface="Consolas" panose="020B0609020204030204" pitchFamily="49" charset="0"/>
            </a:endParaRPr>
          </a:p>
          <a:p>
            <a:br>
              <a:rPr lang="it-IT" b="0" dirty="0">
                <a:solidFill>
                  <a:srgbClr val="CCCCCC"/>
                </a:solidFill>
                <a:effectLst/>
                <a:latin typeface="Consolas" panose="020B0609020204030204" pitchFamily="49" charset="0"/>
              </a:rPr>
            </a:br>
            <a:r>
              <a:rPr lang="it-IT" b="0" dirty="0">
                <a:solidFill>
                  <a:srgbClr val="6796E6"/>
                </a:solidFill>
                <a:effectLst/>
                <a:latin typeface="Consolas" panose="020B0609020204030204" pitchFamily="49" charset="0"/>
              </a:rPr>
              <a:t>-</a:t>
            </a:r>
            <a:r>
              <a:rPr lang="it-IT" b="0" dirty="0">
                <a:solidFill>
                  <a:srgbClr val="CCCCCC"/>
                </a:solidFill>
                <a:effectLst/>
                <a:latin typeface="Consolas" panose="020B0609020204030204" pitchFamily="49" charset="0"/>
              </a:rPr>
              <a:t> Complessità Temporale: Nel caso medio,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ha una complessità temporale di O(n \log n), dove n è il numero di elementi dell'array. Nel caso peggiore, la complessità è O(n^2), ma questo scenario si verifica raramente con una buona scelta del pivot o con strategie di selezione del pivot che tendono a dividere l'array in modo equilibrato.</a:t>
            </a:r>
          </a:p>
          <a:p>
            <a:r>
              <a:rPr lang="it-IT" b="0" dirty="0">
                <a:solidFill>
                  <a:srgbClr val="6796E6"/>
                </a:solidFill>
                <a:effectLst/>
                <a:latin typeface="Consolas" panose="020B0609020204030204" pitchFamily="49" charset="0"/>
              </a:rPr>
              <a:t>-</a:t>
            </a:r>
            <a:r>
              <a:rPr lang="it-IT" b="0" dirty="0">
                <a:solidFill>
                  <a:srgbClr val="CCCCCC"/>
                </a:solidFill>
                <a:effectLst/>
                <a:latin typeface="Consolas" panose="020B0609020204030204" pitchFamily="49" charset="0"/>
              </a:rPr>
              <a:t> Spazio: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utilizza O(\log n) spazio aggiuntivo per lo </a:t>
            </a:r>
            <a:r>
              <a:rPr lang="it-IT" b="0" dirty="0" err="1">
                <a:solidFill>
                  <a:srgbClr val="CCCCCC"/>
                </a:solidFill>
                <a:effectLst/>
                <a:latin typeface="Consolas" panose="020B0609020204030204" pitchFamily="49" charset="0"/>
              </a:rPr>
              <a:t>stack</a:t>
            </a:r>
            <a:r>
              <a:rPr lang="it-IT" b="0" dirty="0">
                <a:solidFill>
                  <a:srgbClr val="CCCCCC"/>
                </a:solidFill>
                <a:effectLst/>
                <a:latin typeface="Consolas" panose="020B0609020204030204" pitchFamily="49" charset="0"/>
              </a:rPr>
              <a:t> di chiamate ricorsive nel caso medio, ma può arrivare a O(n) nel caso peggiore.</a:t>
            </a:r>
          </a:p>
          <a:p>
            <a:r>
              <a:rPr lang="it-IT" b="0" dirty="0">
                <a:solidFill>
                  <a:srgbClr val="6796E6"/>
                </a:solidFill>
                <a:effectLst/>
                <a:latin typeface="Consolas" panose="020B0609020204030204" pitchFamily="49" charset="0"/>
              </a:rPr>
              <a:t>-</a:t>
            </a:r>
            <a:r>
              <a:rPr lang="it-IT" b="0" dirty="0">
                <a:solidFill>
                  <a:srgbClr val="CCCCCC"/>
                </a:solidFill>
                <a:effectLst/>
                <a:latin typeface="Consolas" panose="020B0609020204030204" pitchFamily="49" charset="0"/>
              </a:rPr>
              <a:t> In-place: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è un algoritmo di ordinamento in-place, poiché non richiede spazio aggiuntivo significativo oltre all'input originale.</a:t>
            </a:r>
          </a:p>
          <a:p>
            <a:r>
              <a:rPr lang="it-IT" b="0" dirty="0">
                <a:solidFill>
                  <a:srgbClr val="6796E6"/>
                </a:solidFill>
                <a:effectLst/>
                <a:latin typeface="Consolas" panose="020B0609020204030204" pitchFamily="49" charset="0"/>
              </a:rPr>
              <a:t>-</a:t>
            </a:r>
            <a:r>
              <a:rPr lang="it-IT" b="0" dirty="0">
                <a:solidFill>
                  <a:srgbClr val="CCCCCC"/>
                </a:solidFill>
                <a:effectLst/>
                <a:latin typeface="Consolas" panose="020B0609020204030204" pitchFamily="49" charset="0"/>
              </a:rPr>
              <a:t> Non stabile: Di base,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non è uno schema di ordinamento stabile; tuttavia, possono essere apportate modifiche per renderlo stabile a scapito della complessità e della performance.</a:t>
            </a: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 Esempio</a:t>
            </a: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Supponiamo di avere l'array [3, 6, 8, 10, 1, 2, 1] e di scegliere 10 come pivot. Dopo il primo passo di partizionamento, gli elementi minori di 10 si trovano a sinistra, e gli elementi maggiori (se ce ne fossero) a destra. Supponendo che la partizione sia efficiente, l'array potrebbe apparire così: [3, 6, 8, 1, 2, 1, 10]. Ora, 10 è nella sua posizione finale, e l'algoritmo procede ricorsivamente sugli array a sinistra e a destra di 10.</a:t>
            </a:r>
          </a:p>
          <a:p>
            <a:br>
              <a:rPr lang="it-IT" b="0" dirty="0">
                <a:solidFill>
                  <a:srgbClr val="CCCCCC"/>
                </a:solidFill>
                <a:effectLst/>
                <a:latin typeface="Consolas" panose="020B0609020204030204" pitchFamily="49" charset="0"/>
              </a:rPr>
            </a:br>
            <a:r>
              <a:rPr lang="it-IT" b="0" dirty="0">
                <a:solidFill>
                  <a:srgbClr val="CCCCCC"/>
                </a:solidFill>
                <a:effectLst/>
                <a:latin typeface="Consolas" panose="020B0609020204030204" pitchFamily="49" charset="0"/>
              </a:rPr>
              <a:t> Conclusione</a:t>
            </a:r>
          </a:p>
          <a:p>
            <a:br>
              <a:rPr lang="it-IT" b="0" dirty="0">
                <a:solidFill>
                  <a:srgbClr val="CCCCCC"/>
                </a:solidFill>
                <a:effectLst/>
                <a:latin typeface="Consolas" panose="020B0609020204030204" pitchFamily="49" charset="0"/>
              </a:rPr>
            </a:b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è ampiamente utilizzato grazie alla sua efficienza e semplicità, soprattutto in sistemi dove la velocità di ordinamento è critica. Nonostante il suo caso peggiore, con scelte intelligenti del pivot e ottimizzazioni, </a:t>
            </a:r>
            <a:r>
              <a:rPr lang="it-IT" b="0" dirty="0" err="1">
                <a:solidFill>
                  <a:srgbClr val="CCCCCC"/>
                </a:solidFill>
                <a:effectLst/>
                <a:latin typeface="Consolas" panose="020B0609020204030204" pitchFamily="49" charset="0"/>
              </a:rPr>
              <a:t>Quicksort</a:t>
            </a:r>
            <a:r>
              <a:rPr lang="it-IT" b="0" dirty="0">
                <a:solidFill>
                  <a:srgbClr val="CCCCCC"/>
                </a:solidFill>
                <a:effectLst/>
                <a:latin typeface="Consolas" panose="020B0609020204030204" pitchFamily="49" charset="0"/>
              </a:rPr>
              <a:t> rimane uno degli algoritmi di ordinamento più veloci e affidabili disponibili.</a:t>
            </a:r>
          </a:p>
          <a:p>
            <a:endParaRPr lang="en-US" dirty="0"/>
          </a:p>
        </p:txBody>
      </p:sp>
      <p:sp>
        <p:nvSpPr>
          <p:cNvPr id="4" name="Slide Number Placeholder 3">
            <a:extLst>
              <a:ext uri="{FF2B5EF4-FFF2-40B4-BE49-F238E27FC236}">
                <a16:creationId xmlns:a16="http://schemas.microsoft.com/office/drawing/2014/main" id="{DF609EB5-0A6E-7930-0BD4-EA293E3E10A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9267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BE64B-48A4-8498-DA79-CB3EA571E4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2D6B6C-5B7C-5FEF-2BE6-C7AA382C13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6B7047-9ECA-7DA7-EC8B-470FCA24BB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C62B08-93FC-307B-E6F3-FAC08C34E947}"/>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4833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81EC-F52E-5753-211A-9DB1A5DC9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3E173-BE52-09B4-B508-029905104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758F1-2998-CE09-2005-54C22BB588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6C439E-5E37-C401-0471-A32E35D1716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5952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74.png"/><Relationship Id="rId21" Type="http://schemas.openxmlformats.org/officeDocument/2006/relationships/image" Target="../media/image26.png"/><Relationship Id="rId42" Type="http://schemas.openxmlformats.org/officeDocument/2006/relationships/customXml" Target="../ink/ink20.xml"/><Relationship Id="rId63" Type="http://schemas.openxmlformats.org/officeDocument/2006/relationships/image" Target="../media/image47.png"/><Relationship Id="rId84" Type="http://schemas.openxmlformats.org/officeDocument/2006/relationships/customXml" Target="../ink/ink41.xml"/><Relationship Id="rId138" Type="http://schemas.openxmlformats.org/officeDocument/2006/relationships/customXml" Target="../ink/ink68.xml"/><Relationship Id="rId159" Type="http://schemas.openxmlformats.org/officeDocument/2006/relationships/customXml" Target="../ink/ink79.xml"/><Relationship Id="rId170" Type="http://schemas.openxmlformats.org/officeDocument/2006/relationships/image" Target="../media/image100.png"/><Relationship Id="rId107" Type="http://schemas.openxmlformats.org/officeDocument/2006/relationships/image" Target="../media/image69.png"/><Relationship Id="rId11" Type="http://schemas.openxmlformats.org/officeDocument/2006/relationships/image" Target="../media/image21.png"/><Relationship Id="rId32" Type="http://schemas.openxmlformats.org/officeDocument/2006/relationships/customXml" Target="../ink/ink15.xml"/><Relationship Id="rId53" Type="http://schemas.openxmlformats.org/officeDocument/2006/relationships/image" Target="../media/image42.png"/><Relationship Id="rId74" Type="http://schemas.openxmlformats.org/officeDocument/2006/relationships/customXml" Target="../ink/ink36.xml"/><Relationship Id="rId128" Type="http://schemas.openxmlformats.org/officeDocument/2006/relationships/customXml" Target="../ink/ink63.xml"/><Relationship Id="rId149" Type="http://schemas.openxmlformats.org/officeDocument/2006/relationships/customXml" Target="../ink/ink74.xml"/><Relationship Id="rId5" Type="http://schemas.openxmlformats.org/officeDocument/2006/relationships/image" Target="../media/image18.png"/><Relationship Id="rId95" Type="http://schemas.openxmlformats.org/officeDocument/2006/relationships/image" Target="../media/image63.png"/><Relationship Id="rId160" Type="http://schemas.openxmlformats.org/officeDocument/2006/relationships/image" Target="../media/image95.png"/><Relationship Id="rId181" Type="http://schemas.openxmlformats.org/officeDocument/2006/relationships/customXml" Target="../ink/ink90.xml"/><Relationship Id="rId22" Type="http://schemas.openxmlformats.org/officeDocument/2006/relationships/customXml" Target="../ink/ink10.xml"/><Relationship Id="rId43" Type="http://schemas.openxmlformats.org/officeDocument/2006/relationships/image" Target="../media/image37.png"/><Relationship Id="rId64" Type="http://schemas.openxmlformats.org/officeDocument/2006/relationships/customXml" Target="../ink/ink31.xml"/><Relationship Id="rId118" Type="http://schemas.openxmlformats.org/officeDocument/2006/relationships/customXml" Target="../ink/ink58.xml"/><Relationship Id="rId139" Type="http://schemas.openxmlformats.org/officeDocument/2006/relationships/image" Target="../media/image85.png"/><Relationship Id="rId85" Type="http://schemas.openxmlformats.org/officeDocument/2006/relationships/image" Target="../media/image58.png"/><Relationship Id="rId150" Type="http://schemas.openxmlformats.org/officeDocument/2006/relationships/image" Target="../media/image90.png"/><Relationship Id="rId171" Type="http://schemas.openxmlformats.org/officeDocument/2006/relationships/customXml" Target="../ink/ink85.xml"/><Relationship Id="rId12" Type="http://schemas.openxmlformats.org/officeDocument/2006/relationships/customXml" Target="../ink/ink5.xml"/><Relationship Id="rId33" Type="http://schemas.openxmlformats.org/officeDocument/2006/relationships/image" Target="../media/image32.png"/><Relationship Id="rId108" Type="http://schemas.openxmlformats.org/officeDocument/2006/relationships/customXml" Target="../ink/ink53.xml"/><Relationship Id="rId129" Type="http://schemas.openxmlformats.org/officeDocument/2006/relationships/image" Target="../media/image80.png"/><Relationship Id="rId54" Type="http://schemas.openxmlformats.org/officeDocument/2006/relationships/customXml" Target="../ink/ink26.xml"/><Relationship Id="rId75" Type="http://schemas.openxmlformats.org/officeDocument/2006/relationships/image" Target="../media/image53.png"/><Relationship Id="rId96" Type="http://schemas.openxmlformats.org/officeDocument/2006/relationships/customXml" Target="../ink/ink47.xml"/><Relationship Id="rId140" Type="http://schemas.openxmlformats.org/officeDocument/2006/relationships/customXml" Target="../ink/ink69.xml"/><Relationship Id="rId161" Type="http://schemas.openxmlformats.org/officeDocument/2006/relationships/customXml" Target="../ink/ink80.xml"/><Relationship Id="rId182" Type="http://schemas.openxmlformats.org/officeDocument/2006/relationships/image" Target="../media/image106.png"/><Relationship Id="rId6" Type="http://schemas.openxmlformats.org/officeDocument/2006/relationships/customXml" Target="../ink/ink2.xml"/><Relationship Id="rId23" Type="http://schemas.openxmlformats.org/officeDocument/2006/relationships/image" Target="../media/image27.png"/><Relationship Id="rId119" Type="http://schemas.openxmlformats.org/officeDocument/2006/relationships/image" Target="../media/image75.png"/><Relationship Id="rId44" Type="http://schemas.openxmlformats.org/officeDocument/2006/relationships/customXml" Target="../ink/ink21.xml"/><Relationship Id="rId65" Type="http://schemas.openxmlformats.org/officeDocument/2006/relationships/image" Target="../media/image48.png"/><Relationship Id="rId86" Type="http://schemas.openxmlformats.org/officeDocument/2006/relationships/customXml" Target="../ink/ink42.xml"/><Relationship Id="rId130" Type="http://schemas.openxmlformats.org/officeDocument/2006/relationships/customXml" Target="../ink/ink64.xml"/><Relationship Id="rId151" Type="http://schemas.openxmlformats.org/officeDocument/2006/relationships/customXml" Target="../ink/ink75.xml"/><Relationship Id="rId172" Type="http://schemas.openxmlformats.org/officeDocument/2006/relationships/image" Target="../media/image101.png"/><Relationship Id="rId13" Type="http://schemas.openxmlformats.org/officeDocument/2006/relationships/image" Target="../media/image22.png"/><Relationship Id="rId18" Type="http://schemas.openxmlformats.org/officeDocument/2006/relationships/customXml" Target="../ink/ink8.xml"/><Relationship Id="rId39" Type="http://schemas.openxmlformats.org/officeDocument/2006/relationships/image" Target="../media/image35.png"/><Relationship Id="rId109" Type="http://schemas.openxmlformats.org/officeDocument/2006/relationships/image" Target="../media/image70.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43.png"/><Relationship Id="rId76" Type="http://schemas.openxmlformats.org/officeDocument/2006/relationships/customXml" Target="../ink/ink37.xml"/><Relationship Id="rId97" Type="http://schemas.openxmlformats.org/officeDocument/2006/relationships/image" Target="../media/image64.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78.png"/><Relationship Id="rId141" Type="http://schemas.openxmlformats.org/officeDocument/2006/relationships/image" Target="../media/image86.png"/><Relationship Id="rId146" Type="http://schemas.openxmlformats.org/officeDocument/2006/relationships/customXml" Target="../ink/ink72.xml"/><Relationship Id="rId167" Type="http://schemas.openxmlformats.org/officeDocument/2006/relationships/customXml" Target="../ink/ink83.xml"/><Relationship Id="rId7" Type="http://schemas.openxmlformats.org/officeDocument/2006/relationships/image" Target="../media/image19.png"/><Relationship Id="rId71" Type="http://schemas.openxmlformats.org/officeDocument/2006/relationships/image" Target="../media/image51.png"/><Relationship Id="rId92" Type="http://schemas.openxmlformats.org/officeDocument/2006/relationships/customXml" Target="../ink/ink45.xml"/><Relationship Id="rId162" Type="http://schemas.openxmlformats.org/officeDocument/2006/relationships/image" Target="../media/image96.png"/><Relationship Id="rId183" Type="http://schemas.openxmlformats.org/officeDocument/2006/relationships/customXml" Target="../ink/ink91.xml"/><Relationship Id="rId2" Type="http://schemas.openxmlformats.org/officeDocument/2006/relationships/notesSlide" Target="../notesSlides/notesSlide12.xml"/><Relationship Id="rId29" Type="http://schemas.openxmlformats.org/officeDocument/2006/relationships/image" Target="../media/image30.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38.png"/><Relationship Id="rId66" Type="http://schemas.openxmlformats.org/officeDocument/2006/relationships/customXml" Target="../ink/ink32.xml"/><Relationship Id="rId87" Type="http://schemas.openxmlformats.org/officeDocument/2006/relationships/image" Target="../media/image59.png"/><Relationship Id="rId110" Type="http://schemas.openxmlformats.org/officeDocument/2006/relationships/customXml" Target="../ink/ink54.xml"/><Relationship Id="rId115" Type="http://schemas.openxmlformats.org/officeDocument/2006/relationships/image" Target="../media/image73.png"/><Relationship Id="rId131" Type="http://schemas.openxmlformats.org/officeDocument/2006/relationships/image" Target="../media/image81.png"/><Relationship Id="rId136" Type="http://schemas.openxmlformats.org/officeDocument/2006/relationships/customXml" Target="../ink/ink67.xml"/><Relationship Id="rId157" Type="http://schemas.openxmlformats.org/officeDocument/2006/relationships/customXml" Target="../ink/ink78.xml"/><Relationship Id="rId178" Type="http://schemas.openxmlformats.org/officeDocument/2006/relationships/image" Target="../media/image104.png"/><Relationship Id="rId61" Type="http://schemas.openxmlformats.org/officeDocument/2006/relationships/image" Target="../media/image46.png"/><Relationship Id="rId82" Type="http://schemas.openxmlformats.org/officeDocument/2006/relationships/customXml" Target="../ink/ink40.xml"/><Relationship Id="rId152" Type="http://schemas.openxmlformats.org/officeDocument/2006/relationships/image" Target="../media/image91.png"/><Relationship Id="rId173" Type="http://schemas.openxmlformats.org/officeDocument/2006/relationships/customXml" Target="../ink/ink86.xml"/><Relationship Id="rId19" Type="http://schemas.openxmlformats.org/officeDocument/2006/relationships/image" Target="../media/image25.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33.png"/><Relationship Id="rId56" Type="http://schemas.openxmlformats.org/officeDocument/2006/relationships/customXml" Target="../ink/ink27.xml"/><Relationship Id="rId77" Type="http://schemas.openxmlformats.org/officeDocument/2006/relationships/image" Target="../media/image54.png"/><Relationship Id="rId100" Type="http://schemas.openxmlformats.org/officeDocument/2006/relationships/customXml" Target="../ink/ink49.xml"/><Relationship Id="rId105" Type="http://schemas.openxmlformats.org/officeDocument/2006/relationships/image" Target="../media/image68.png"/><Relationship Id="rId126" Type="http://schemas.openxmlformats.org/officeDocument/2006/relationships/customXml" Target="../ink/ink62.xml"/><Relationship Id="rId147" Type="http://schemas.openxmlformats.org/officeDocument/2006/relationships/customXml" Target="../ink/ink73.xml"/><Relationship Id="rId168" Type="http://schemas.openxmlformats.org/officeDocument/2006/relationships/image" Target="../media/image99.png"/><Relationship Id="rId8" Type="http://schemas.openxmlformats.org/officeDocument/2006/relationships/customXml" Target="../ink/ink3.xml"/><Relationship Id="rId51" Type="http://schemas.openxmlformats.org/officeDocument/2006/relationships/image" Target="../media/image41.png"/><Relationship Id="rId72" Type="http://schemas.openxmlformats.org/officeDocument/2006/relationships/customXml" Target="../ink/ink35.xml"/><Relationship Id="rId93" Type="http://schemas.openxmlformats.org/officeDocument/2006/relationships/image" Target="../media/image62.png"/><Relationship Id="rId98" Type="http://schemas.openxmlformats.org/officeDocument/2006/relationships/customXml" Target="../ink/ink48.xml"/><Relationship Id="rId121" Type="http://schemas.openxmlformats.org/officeDocument/2006/relationships/image" Target="../media/image76.png"/><Relationship Id="rId142" Type="http://schemas.openxmlformats.org/officeDocument/2006/relationships/customXml" Target="../ink/ink70.xml"/><Relationship Id="rId163" Type="http://schemas.openxmlformats.org/officeDocument/2006/relationships/customXml" Target="../ink/ink81.xml"/><Relationship Id="rId184" Type="http://schemas.openxmlformats.org/officeDocument/2006/relationships/image" Target="../media/image107.png"/><Relationship Id="rId3" Type="http://schemas.openxmlformats.org/officeDocument/2006/relationships/image" Target="../media/image5.png"/><Relationship Id="rId25" Type="http://schemas.openxmlformats.org/officeDocument/2006/relationships/image" Target="../media/image28.png"/><Relationship Id="rId46" Type="http://schemas.openxmlformats.org/officeDocument/2006/relationships/customXml" Target="../ink/ink22.xml"/><Relationship Id="rId67" Type="http://schemas.openxmlformats.org/officeDocument/2006/relationships/image" Target="../media/image49.png"/><Relationship Id="rId116" Type="http://schemas.openxmlformats.org/officeDocument/2006/relationships/customXml" Target="../ink/ink57.xml"/><Relationship Id="rId137" Type="http://schemas.openxmlformats.org/officeDocument/2006/relationships/image" Target="../media/image84.png"/><Relationship Id="rId158" Type="http://schemas.openxmlformats.org/officeDocument/2006/relationships/image" Target="../media/image94.png"/><Relationship Id="rId20" Type="http://schemas.openxmlformats.org/officeDocument/2006/relationships/customXml" Target="../ink/ink9.xml"/><Relationship Id="rId41" Type="http://schemas.openxmlformats.org/officeDocument/2006/relationships/image" Target="../media/image36.png"/><Relationship Id="rId62" Type="http://schemas.openxmlformats.org/officeDocument/2006/relationships/customXml" Target="../ink/ink30.xml"/><Relationship Id="rId83" Type="http://schemas.openxmlformats.org/officeDocument/2006/relationships/image" Target="../media/image57.png"/><Relationship Id="rId88" Type="http://schemas.openxmlformats.org/officeDocument/2006/relationships/customXml" Target="../ink/ink43.xml"/><Relationship Id="rId111" Type="http://schemas.openxmlformats.org/officeDocument/2006/relationships/image" Target="../media/image71.png"/><Relationship Id="rId132" Type="http://schemas.openxmlformats.org/officeDocument/2006/relationships/customXml" Target="../ink/ink65.xml"/><Relationship Id="rId153" Type="http://schemas.openxmlformats.org/officeDocument/2006/relationships/customXml" Target="../ink/ink76.xml"/><Relationship Id="rId174" Type="http://schemas.openxmlformats.org/officeDocument/2006/relationships/image" Target="../media/image102.png"/><Relationship Id="rId179" Type="http://schemas.openxmlformats.org/officeDocument/2006/relationships/customXml" Target="../ink/ink89.xml"/><Relationship Id="rId15" Type="http://schemas.openxmlformats.org/officeDocument/2006/relationships/image" Target="../media/image23.png"/><Relationship Id="rId36" Type="http://schemas.openxmlformats.org/officeDocument/2006/relationships/customXml" Target="../ink/ink17.xml"/><Relationship Id="rId57" Type="http://schemas.openxmlformats.org/officeDocument/2006/relationships/image" Target="../media/image44.png"/><Relationship Id="rId106" Type="http://schemas.openxmlformats.org/officeDocument/2006/relationships/customXml" Target="../ink/ink52.xml"/><Relationship Id="rId127" Type="http://schemas.openxmlformats.org/officeDocument/2006/relationships/image" Target="../media/image79.png"/><Relationship Id="rId10" Type="http://schemas.openxmlformats.org/officeDocument/2006/relationships/customXml" Target="../ink/ink4.xml"/><Relationship Id="rId31" Type="http://schemas.openxmlformats.org/officeDocument/2006/relationships/image" Target="../media/image31.png"/><Relationship Id="rId52" Type="http://schemas.openxmlformats.org/officeDocument/2006/relationships/customXml" Target="../ink/ink25.xml"/><Relationship Id="rId73" Type="http://schemas.openxmlformats.org/officeDocument/2006/relationships/image" Target="../media/image52.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65.png"/><Relationship Id="rId101" Type="http://schemas.openxmlformats.org/officeDocument/2006/relationships/image" Target="../media/image66.png"/><Relationship Id="rId122" Type="http://schemas.openxmlformats.org/officeDocument/2006/relationships/customXml" Target="../ink/ink60.xml"/><Relationship Id="rId143" Type="http://schemas.openxmlformats.org/officeDocument/2006/relationships/image" Target="../media/image87.png"/><Relationship Id="rId148" Type="http://schemas.openxmlformats.org/officeDocument/2006/relationships/image" Target="../media/image89.png"/><Relationship Id="rId164" Type="http://schemas.openxmlformats.org/officeDocument/2006/relationships/image" Target="../media/image97.png"/><Relationship Id="rId169" Type="http://schemas.openxmlformats.org/officeDocument/2006/relationships/customXml" Target="../ink/ink84.xml"/><Relationship Id="rId185" Type="http://schemas.openxmlformats.org/officeDocument/2006/relationships/image" Target="../media/image108.png"/><Relationship Id="rId4" Type="http://schemas.openxmlformats.org/officeDocument/2006/relationships/customXml" Target="../ink/ink1.xml"/><Relationship Id="rId9" Type="http://schemas.openxmlformats.org/officeDocument/2006/relationships/image" Target="../media/image20.png"/><Relationship Id="rId180" Type="http://schemas.openxmlformats.org/officeDocument/2006/relationships/image" Target="../media/image105.png"/><Relationship Id="rId26" Type="http://schemas.openxmlformats.org/officeDocument/2006/relationships/customXml" Target="../ink/ink12.xml"/><Relationship Id="rId47" Type="http://schemas.openxmlformats.org/officeDocument/2006/relationships/image" Target="../media/image39.png"/><Relationship Id="rId68" Type="http://schemas.openxmlformats.org/officeDocument/2006/relationships/customXml" Target="../ink/ink33.xml"/><Relationship Id="rId89" Type="http://schemas.openxmlformats.org/officeDocument/2006/relationships/image" Target="../media/image60.png"/><Relationship Id="rId112" Type="http://schemas.openxmlformats.org/officeDocument/2006/relationships/customXml" Target="../ink/ink55.xml"/><Relationship Id="rId133" Type="http://schemas.openxmlformats.org/officeDocument/2006/relationships/image" Target="../media/image82.png"/><Relationship Id="rId154" Type="http://schemas.openxmlformats.org/officeDocument/2006/relationships/image" Target="../media/image92.png"/><Relationship Id="rId175" Type="http://schemas.openxmlformats.org/officeDocument/2006/relationships/customXml" Target="../ink/ink87.xml"/><Relationship Id="rId16" Type="http://schemas.openxmlformats.org/officeDocument/2006/relationships/customXml" Target="../ink/ink7.xml"/><Relationship Id="rId37" Type="http://schemas.openxmlformats.org/officeDocument/2006/relationships/image" Target="../media/image34.png"/><Relationship Id="rId58" Type="http://schemas.openxmlformats.org/officeDocument/2006/relationships/customXml" Target="../ink/ink28.xml"/><Relationship Id="rId79" Type="http://schemas.openxmlformats.org/officeDocument/2006/relationships/image" Target="../media/image55.png"/><Relationship Id="rId102" Type="http://schemas.openxmlformats.org/officeDocument/2006/relationships/customXml" Target="../ink/ink50.xml"/><Relationship Id="rId123" Type="http://schemas.openxmlformats.org/officeDocument/2006/relationships/image" Target="../media/image77.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customXml" Target="../ink/ink82.xml"/><Relationship Id="rId27" Type="http://schemas.openxmlformats.org/officeDocument/2006/relationships/image" Target="../media/image29.png"/><Relationship Id="rId48" Type="http://schemas.openxmlformats.org/officeDocument/2006/relationships/customXml" Target="../ink/ink23.xml"/><Relationship Id="rId69" Type="http://schemas.openxmlformats.org/officeDocument/2006/relationships/image" Target="../media/image50.png"/><Relationship Id="rId113" Type="http://schemas.openxmlformats.org/officeDocument/2006/relationships/image" Target="../media/image72.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customXml" Target="../ink/ink77.xml"/><Relationship Id="rId176" Type="http://schemas.openxmlformats.org/officeDocument/2006/relationships/image" Target="../media/image103.png"/><Relationship Id="rId17" Type="http://schemas.openxmlformats.org/officeDocument/2006/relationships/image" Target="../media/image24.png"/><Relationship Id="rId38" Type="http://schemas.openxmlformats.org/officeDocument/2006/relationships/customXml" Target="../ink/ink18.xml"/><Relationship Id="rId59" Type="http://schemas.openxmlformats.org/officeDocument/2006/relationships/image" Target="../media/image45.png"/><Relationship Id="rId103" Type="http://schemas.openxmlformats.org/officeDocument/2006/relationships/image" Target="../media/image67.png"/><Relationship Id="rId124" Type="http://schemas.openxmlformats.org/officeDocument/2006/relationships/customXml" Target="../ink/ink61.xml"/><Relationship Id="rId70" Type="http://schemas.openxmlformats.org/officeDocument/2006/relationships/customXml" Target="../ink/ink34.xml"/><Relationship Id="rId91" Type="http://schemas.openxmlformats.org/officeDocument/2006/relationships/image" Target="../media/image61.png"/><Relationship Id="rId145" Type="http://schemas.openxmlformats.org/officeDocument/2006/relationships/image" Target="../media/image88.png"/><Relationship Id="rId166" Type="http://schemas.openxmlformats.org/officeDocument/2006/relationships/image" Target="../media/image98.png"/><Relationship Id="rId1" Type="http://schemas.openxmlformats.org/officeDocument/2006/relationships/slideLayout" Target="../slideLayouts/slideLayout1.xml"/><Relationship Id="rId28" Type="http://schemas.openxmlformats.org/officeDocument/2006/relationships/customXml" Target="../ink/ink13.xml"/><Relationship Id="rId49" Type="http://schemas.openxmlformats.org/officeDocument/2006/relationships/image" Target="../media/image40.png"/><Relationship Id="rId114" Type="http://schemas.openxmlformats.org/officeDocument/2006/relationships/customXml" Target="../ink/ink56.xml"/><Relationship Id="rId60" Type="http://schemas.openxmlformats.org/officeDocument/2006/relationships/customXml" Target="../ink/ink29.xml"/><Relationship Id="rId81" Type="http://schemas.openxmlformats.org/officeDocument/2006/relationships/image" Target="../media/image56.png"/><Relationship Id="rId135" Type="http://schemas.openxmlformats.org/officeDocument/2006/relationships/image" Target="../media/image83.png"/><Relationship Id="rId156" Type="http://schemas.openxmlformats.org/officeDocument/2006/relationships/image" Target="../media/image93.png"/><Relationship Id="rId177" Type="http://schemas.openxmlformats.org/officeDocument/2006/relationships/customXml" Target="../ink/ink8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0.png"/><Relationship Id="rId4" Type="http://schemas.openxmlformats.org/officeDocument/2006/relationships/image" Target="../media/image10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hackerearth.com/practice/algorithms/sorting"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gif"/><Relationship Id="rId5" Type="http://schemas.openxmlformats.org/officeDocument/2006/relationships/image" Target="../media/image8.gif"/><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7750"/>
            <a:ext cx="14630400" cy="8229600"/>
          </a:xfrm>
          <a:prstGeom prst="rect">
            <a:avLst/>
          </a:prstGeom>
          <a:solidFill>
            <a:srgbClr val="0A081B">
              <a:alpha val="75000"/>
            </a:srgbClr>
          </a:solidFill>
          <a:ln/>
        </p:spPr>
        <p:txBody>
          <a:bodyPr/>
          <a:lstStyle/>
          <a:p>
            <a:endParaRPr lang="en-US"/>
          </a:p>
        </p:txBody>
      </p:sp>
      <p:sp>
        <p:nvSpPr>
          <p:cNvPr id="5" name="Text 1"/>
          <p:cNvSpPr/>
          <p:nvPr/>
        </p:nvSpPr>
        <p:spPr>
          <a:xfrm>
            <a:off x="6868239" y="129365"/>
            <a:ext cx="7477601" cy="3332798"/>
          </a:xfrm>
          <a:prstGeom prst="rect">
            <a:avLst/>
          </a:prstGeom>
          <a:noFill/>
          <a:ln/>
        </p:spPr>
        <p:txBody>
          <a:bodyPr wrap="square" rtlCol="0" anchor="t"/>
          <a:lstStyle/>
          <a:p>
            <a:pPr marL="0" indent="0">
              <a:lnSpc>
                <a:spcPts val="6561"/>
              </a:lnSpc>
              <a:buNone/>
            </a:pPr>
            <a:r>
              <a:rPr lang="en-US" sz="5249" b="1" dirty="0" err="1">
                <a:solidFill>
                  <a:srgbClr val="F0FCFF"/>
                </a:solidFill>
                <a:latin typeface="Spline Sans" pitchFamily="34" charset="0"/>
                <a:ea typeface="Spline Sans" pitchFamily="34" charset="-122"/>
                <a:cs typeface="Spline Sans" pitchFamily="34" charset="-120"/>
              </a:rPr>
              <a:t>Tutorato</a:t>
            </a:r>
            <a:r>
              <a:rPr lang="en-US" sz="5249" b="1" dirty="0">
                <a:solidFill>
                  <a:srgbClr val="F0FCFF"/>
                </a:solidFill>
                <a:latin typeface="Spline Sans" pitchFamily="34" charset="0"/>
                <a:ea typeface="Spline Sans" pitchFamily="34" charset="-122"/>
                <a:cs typeface="Spline Sans" pitchFamily="34" charset="-120"/>
              </a:rPr>
              <a:t> </a:t>
            </a:r>
            <a:r>
              <a:rPr lang="en-US" sz="5249" b="1" dirty="0" err="1">
                <a:solidFill>
                  <a:srgbClr val="F0FCFF"/>
                </a:solidFill>
                <a:latin typeface="Spline Sans" pitchFamily="34" charset="0"/>
                <a:ea typeface="Spline Sans" pitchFamily="34" charset="-122"/>
                <a:cs typeface="Spline Sans" pitchFamily="34" charset="-120"/>
              </a:rPr>
              <a:t>Algoritmi</a:t>
            </a:r>
            <a:r>
              <a:rPr lang="en-US" sz="5249" b="1" dirty="0">
                <a:solidFill>
                  <a:srgbClr val="F0FCFF"/>
                </a:solidFill>
                <a:latin typeface="Spline Sans" pitchFamily="34" charset="0"/>
                <a:ea typeface="Spline Sans" pitchFamily="34" charset="-122"/>
                <a:cs typeface="Spline Sans" pitchFamily="34" charset="-120"/>
              </a:rPr>
              <a:t> e </a:t>
            </a:r>
            <a:r>
              <a:rPr lang="en-US" sz="5249" b="1" dirty="0" err="1">
                <a:solidFill>
                  <a:srgbClr val="F0FCFF"/>
                </a:solidFill>
                <a:latin typeface="Spline Sans" pitchFamily="34" charset="0"/>
                <a:ea typeface="Spline Sans" pitchFamily="34" charset="-122"/>
                <a:cs typeface="Spline Sans" pitchFamily="34" charset="-120"/>
              </a:rPr>
              <a:t>laboratorio</a:t>
            </a:r>
            <a:r>
              <a:rPr lang="en-US" sz="5249" b="1" dirty="0">
                <a:solidFill>
                  <a:srgbClr val="F0FCFF"/>
                </a:solidFill>
                <a:latin typeface="Spline Sans" pitchFamily="34" charset="0"/>
                <a:ea typeface="Spline Sans" pitchFamily="34" charset="-122"/>
                <a:cs typeface="Spline Sans" pitchFamily="34" charset="-120"/>
              </a:rPr>
              <a:t> </a:t>
            </a:r>
            <a:br>
              <a:rPr lang="en-US" sz="5249" b="1" dirty="0">
                <a:solidFill>
                  <a:srgbClr val="F0FCFF"/>
                </a:solidFill>
                <a:latin typeface="Spline Sans" pitchFamily="34" charset="0"/>
                <a:ea typeface="Spline Sans" pitchFamily="34" charset="-122"/>
                <a:cs typeface="Spline Sans" pitchFamily="34" charset="-120"/>
              </a:rPr>
            </a:br>
            <a:r>
              <a:rPr lang="en-US" sz="5249" b="1" dirty="0">
                <a:solidFill>
                  <a:srgbClr val="F0FCFF"/>
                </a:solidFill>
                <a:latin typeface="Spline Sans" pitchFamily="34" charset="0"/>
                <a:ea typeface="Spline Sans" pitchFamily="34" charset="-122"/>
                <a:cs typeface="Spline Sans" pitchFamily="34" charset="-120"/>
              </a:rPr>
              <a:t>A.A. 2023/2024</a:t>
            </a:r>
            <a:endParaRPr lang="en-US" sz="5249" dirty="0"/>
          </a:p>
        </p:txBody>
      </p:sp>
      <p:sp>
        <p:nvSpPr>
          <p:cNvPr id="6" name="Text 2"/>
          <p:cNvSpPr/>
          <p:nvPr/>
        </p:nvSpPr>
        <p:spPr>
          <a:xfrm>
            <a:off x="6868239" y="2870894"/>
            <a:ext cx="7477601" cy="4923708"/>
          </a:xfrm>
          <a:prstGeom prst="rect">
            <a:avLst/>
          </a:prstGeom>
          <a:noFill/>
          <a:ln/>
        </p:spPr>
        <p:txBody>
          <a:bodyPr wrap="square" rtlCol="0" anchor="t"/>
          <a:lstStyle/>
          <a:p>
            <a:pPr marL="0" indent="0">
              <a:lnSpc>
                <a:spcPts val="2799"/>
              </a:lnSpc>
              <a:buNone/>
            </a:pPr>
            <a:r>
              <a:rPr lang="en-US" sz="2000" b="1" dirty="0">
                <a:solidFill>
                  <a:srgbClr val="16FFBB"/>
                </a:solidFill>
                <a:latin typeface="Spline Sans" pitchFamily="34" charset="0"/>
                <a:ea typeface="Spline Sans" pitchFamily="34" charset="-122"/>
              </a:rPr>
              <a:t>Outline:</a:t>
            </a:r>
          </a:p>
          <a:p>
            <a:pPr marL="742950" lvl="1" indent="-285750">
              <a:lnSpc>
                <a:spcPts val="2799"/>
              </a:lnSpc>
              <a:buFont typeface="Arial" panose="020B0604020202020204" pitchFamily="34" charset="0"/>
              <a:buChar char="•"/>
            </a:pPr>
            <a:r>
              <a:rPr lang="en-US" sz="2000" b="1" dirty="0" err="1">
                <a:solidFill>
                  <a:schemeClr val="bg1"/>
                </a:solidFill>
                <a:latin typeface="Spline Sans" pitchFamily="34" charset="0"/>
                <a:ea typeface="Spline Sans" pitchFamily="34" charset="-122"/>
              </a:rPr>
              <a:t>Obiettivi</a:t>
            </a:r>
            <a:r>
              <a:rPr lang="en-US" sz="2000" b="1" dirty="0">
                <a:solidFill>
                  <a:schemeClr val="bg1"/>
                </a:solidFill>
                <a:latin typeface="Spline Sans" pitchFamily="34" charset="0"/>
                <a:ea typeface="Spline Sans" pitchFamily="34" charset="-122"/>
              </a:rPr>
              <a:t> del </a:t>
            </a:r>
            <a:r>
              <a:rPr lang="en-US" sz="2000" b="1" dirty="0" err="1">
                <a:solidFill>
                  <a:schemeClr val="bg1"/>
                </a:solidFill>
                <a:latin typeface="Spline Sans" pitchFamily="34" charset="0"/>
                <a:ea typeface="Spline Sans" pitchFamily="34" charset="-122"/>
              </a:rPr>
              <a:t>tutorato</a:t>
            </a:r>
            <a:endParaRPr lang="en-US" sz="2000" b="1" dirty="0">
              <a:solidFill>
                <a:schemeClr val="bg1"/>
              </a:solidFill>
              <a:latin typeface="Spline Sans" pitchFamily="34" charset="0"/>
              <a:ea typeface="Spline Sans" pitchFamily="34" charset="-122"/>
            </a:endParaRPr>
          </a:p>
          <a:p>
            <a:pPr marL="742950" lvl="1" indent="-285750">
              <a:lnSpc>
                <a:spcPts val="2799"/>
              </a:lnSpc>
              <a:buFont typeface="Arial" panose="020B0604020202020204" pitchFamily="34" charset="0"/>
              <a:buChar char="•"/>
            </a:pPr>
            <a:r>
              <a:rPr lang="en-US" sz="2000" b="1" dirty="0" err="1">
                <a:solidFill>
                  <a:schemeClr val="bg1"/>
                </a:solidFill>
                <a:latin typeface="Spline Sans" pitchFamily="34" charset="0"/>
                <a:ea typeface="Spline Sans" pitchFamily="34" charset="-122"/>
              </a:rPr>
              <a:t>Introduzione</a:t>
            </a:r>
            <a:endParaRPr lang="en-US" sz="2000" b="1" dirty="0">
              <a:solidFill>
                <a:schemeClr val="bg1"/>
              </a:solidFill>
              <a:latin typeface="Spline Sans" pitchFamily="34" charset="0"/>
              <a:ea typeface="Spline Sans" pitchFamily="34" charset="-122"/>
            </a:endParaRPr>
          </a:p>
          <a:p>
            <a:pPr marL="742950" lvl="1" indent="-285750">
              <a:lnSpc>
                <a:spcPts val="2799"/>
              </a:lnSpc>
              <a:buFont typeface="Arial" panose="020B0604020202020204" pitchFamily="34" charset="0"/>
              <a:buChar char="•"/>
            </a:pPr>
            <a:r>
              <a:rPr lang="en-US" sz="2000" b="1" dirty="0" err="1">
                <a:solidFill>
                  <a:schemeClr val="bg1"/>
                </a:solidFill>
                <a:latin typeface="Spline Sans" pitchFamily="34" charset="0"/>
                <a:ea typeface="Spline Sans" pitchFamily="34" charset="-122"/>
              </a:rPr>
              <a:t>Problema</a:t>
            </a:r>
            <a:r>
              <a:rPr lang="en-US" sz="2000" b="1" dirty="0">
                <a:solidFill>
                  <a:schemeClr val="bg1"/>
                </a:solidFill>
                <a:latin typeface="Spline Sans" pitchFamily="34" charset="0"/>
                <a:ea typeface="Spline Sans" pitchFamily="34" charset="-122"/>
              </a:rPr>
              <a:t> </a:t>
            </a:r>
            <a:r>
              <a:rPr lang="en-US" sz="2000" b="1" dirty="0" err="1">
                <a:solidFill>
                  <a:schemeClr val="bg1"/>
                </a:solidFill>
                <a:latin typeface="Spline Sans" pitchFamily="34" charset="0"/>
                <a:ea typeface="Spline Sans" pitchFamily="34" charset="-122"/>
              </a:rPr>
              <a:t>dell’ordinamento</a:t>
            </a:r>
            <a:r>
              <a:rPr lang="en-US" sz="2000" b="1" dirty="0">
                <a:solidFill>
                  <a:schemeClr val="bg1"/>
                </a:solidFill>
                <a:latin typeface="Spline Sans" pitchFamily="34" charset="0"/>
                <a:ea typeface="Spline Sans" pitchFamily="34" charset="-122"/>
              </a:rPr>
              <a:t> </a:t>
            </a:r>
          </a:p>
          <a:p>
            <a:pPr marL="742950" lvl="1" indent="-285750">
              <a:lnSpc>
                <a:spcPts val="2799"/>
              </a:lnSpc>
              <a:buFont typeface="Arial" panose="020B0604020202020204" pitchFamily="34" charset="0"/>
              <a:buChar char="•"/>
            </a:pPr>
            <a:r>
              <a:rPr lang="en-US" sz="2000" b="1" dirty="0" err="1">
                <a:solidFill>
                  <a:schemeClr val="bg1"/>
                </a:solidFill>
                <a:latin typeface="Spline Sans" pitchFamily="34" charset="0"/>
                <a:ea typeface="Spline Sans" pitchFamily="34" charset="-122"/>
              </a:rPr>
              <a:t>Metodologia</a:t>
            </a:r>
            <a:r>
              <a:rPr lang="en-US" sz="2000" b="1" dirty="0">
                <a:solidFill>
                  <a:schemeClr val="bg1"/>
                </a:solidFill>
                <a:latin typeface="Spline Sans" pitchFamily="34" charset="0"/>
                <a:ea typeface="Spline Sans" pitchFamily="34" charset="-122"/>
              </a:rPr>
              <a:t> </a:t>
            </a:r>
            <a:r>
              <a:rPr lang="en-US" sz="2000" b="1" dirty="0" err="1">
                <a:solidFill>
                  <a:schemeClr val="bg1"/>
                </a:solidFill>
                <a:latin typeface="Spline Sans" pitchFamily="34" charset="0"/>
                <a:ea typeface="Spline Sans" pitchFamily="34" charset="-122"/>
              </a:rPr>
              <a:t>Incrementale</a:t>
            </a:r>
            <a:r>
              <a:rPr lang="en-US" sz="2000" b="1" dirty="0">
                <a:solidFill>
                  <a:schemeClr val="bg1"/>
                </a:solidFill>
                <a:latin typeface="Spline Sans" pitchFamily="34" charset="0"/>
                <a:ea typeface="Spline Sans" pitchFamily="34" charset="-122"/>
              </a:rPr>
              <a:t> </a:t>
            </a:r>
          </a:p>
          <a:p>
            <a:pPr marL="742950" lvl="1" indent="-285750">
              <a:lnSpc>
                <a:spcPts val="2799"/>
              </a:lnSpc>
              <a:buFont typeface="Arial" panose="020B0604020202020204" pitchFamily="34" charset="0"/>
              <a:buChar char="•"/>
            </a:pPr>
            <a:r>
              <a:rPr lang="en-US" sz="2000" b="1" dirty="0" err="1">
                <a:solidFill>
                  <a:schemeClr val="bg1"/>
                </a:solidFill>
                <a:latin typeface="Spline Sans" pitchFamily="34" charset="0"/>
                <a:ea typeface="Spline Sans" pitchFamily="34" charset="-122"/>
              </a:rPr>
              <a:t>Metodologia</a:t>
            </a:r>
            <a:r>
              <a:rPr lang="en-US" sz="2000" b="1" dirty="0">
                <a:solidFill>
                  <a:schemeClr val="bg1"/>
                </a:solidFill>
                <a:latin typeface="Spline Sans" pitchFamily="34" charset="0"/>
                <a:ea typeface="Spline Sans" pitchFamily="34" charset="-122"/>
              </a:rPr>
              <a:t> </a:t>
            </a:r>
            <a:r>
              <a:rPr lang="en-US" sz="2000" b="1" dirty="0" err="1">
                <a:solidFill>
                  <a:schemeClr val="bg1"/>
                </a:solidFill>
                <a:latin typeface="Spline Sans" pitchFamily="34" charset="0"/>
                <a:ea typeface="Spline Sans" pitchFamily="34" charset="-122"/>
              </a:rPr>
              <a:t>ricorsiva</a:t>
            </a:r>
            <a:r>
              <a:rPr lang="en-US" sz="2000" b="1" dirty="0">
                <a:solidFill>
                  <a:schemeClr val="bg1"/>
                </a:solidFill>
                <a:latin typeface="Spline Sans" pitchFamily="34" charset="0"/>
                <a:ea typeface="Spline Sans" pitchFamily="34" charset="-122"/>
              </a:rPr>
              <a:t> (Divide-et-</a:t>
            </a:r>
            <a:r>
              <a:rPr lang="en-US" sz="2000" b="1" dirty="0" err="1">
                <a:solidFill>
                  <a:schemeClr val="bg1"/>
                </a:solidFill>
                <a:latin typeface="Spline Sans" pitchFamily="34" charset="0"/>
                <a:ea typeface="Spline Sans" pitchFamily="34" charset="-122"/>
              </a:rPr>
              <a:t>impera</a:t>
            </a:r>
            <a:r>
              <a:rPr lang="en-US" sz="2000" b="1" dirty="0">
                <a:solidFill>
                  <a:schemeClr val="bg1"/>
                </a:solidFill>
                <a:latin typeface="Spline Sans" pitchFamily="34" charset="0"/>
                <a:ea typeface="Spline Sans" pitchFamily="34" charset="-122"/>
              </a:rPr>
              <a:t>) </a:t>
            </a:r>
          </a:p>
          <a:p>
            <a:pPr marL="742950" lvl="1" indent="-285750">
              <a:lnSpc>
                <a:spcPts val="2799"/>
              </a:lnSpc>
              <a:buFont typeface="Arial" panose="020B0604020202020204" pitchFamily="34" charset="0"/>
              <a:buChar char="•"/>
            </a:pPr>
            <a:r>
              <a:rPr lang="en-US" sz="2000" b="1" dirty="0">
                <a:solidFill>
                  <a:schemeClr val="bg1"/>
                </a:solidFill>
                <a:latin typeface="Spline Sans" pitchFamily="34" charset="0"/>
                <a:ea typeface="Spline Sans" pitchFamily="34" charset="-122"/>
              </a:rPr>
              <a:t>Heap, Heapsort e code di </a:t>
            </a:r>
            <a:r>
              <a:rPr lang="en-US" sz="2000" b="1" dirty="0" err="1">
                <a:solidFill>
                  <a:schemeClr val="bg1"/>
                </a:solidFill>
                <a:latin typeface="Spline Sans" pitchFamily="34" charset="0"/>
                <a:ea typeface="Spline Sans" pitchFamily="34" charset="-122"/>
              </a:rPr>
              <a:t>priorità</a:t>
            </a:r>
            <a:r>
              <a:rPr lang="en-US" sz="2000" b="1">
                <a:solidFill>
                  <a:schemeClr val="bg1"/>
                </a:solidFill>
                <a:latin typeface="Spline Sans" pitchFamily="34" charset="0"/>
                <a:ea typeface="Spline Sans" pitchFamily="34" charset="-122"/>
              </a:rPr>
              <a:t> procedure </a:t>
            </a:r>
            <a:r>
              <a:rPr lang="en-US" sz="2000" b="1" dirty="0">
                <a:solidFill>
                  <a:schemeClr val="bg1"/>
                </a:solidFill>
                <a:latin typeface="Spline Sans" pitchFamily="34" charset="0"/>
                <a:ea typeface="Spline Sans" pitchFamily="34" charset="-122"/>
              </a:rPr>
              <a:t>e </a:t>
            </a:r>
            <a:r>
              <a:rPr lang="en-US" sz="2000" b="1" dirty="0" err="1">
                <a:solidFill>
                  <a:schemeClr val="bg1"/>
                </a:solidFill>
                <a:latin typeface="Spline Sans" pitchFamily="34" charset="0"/>
                <a:ea typeface="Spline Sans" pitchFamily="34" charset="-122"/>
              </a:rPr>
              <a:t>propietà</a:t>
            </a:r>
            <a:r>
              <a:rPr lang="en-US" sz="2000" b="1" dirty="0">
                <a:solidFill>
                  <a:schemeClr val="bg1"/>
                </a:solidFill>
                <a:latin typeface="Spline Sans" pitchFamily="34" charset="0"/>
                <a:ea typeface="Spline Sans" pitchFamily="34" charset="-122"/>
              </a:rPr>
              <a:t> [</a:t>
            </a:r>
            <a:r>
              <a:rPr lang="en-US" sz="2000" b="1" dirty="0" err="1">
                <a:solidFill>
                  <a:schemeClr val="bg1"/>
                </a:solidFill>
                <a:latin typeface="Spline Sans" pitchFamily="34" charset="0"/>
                <a:ea typeface="Spline Sans" pitchFamily="34" charset="-122"/>
              </a:rPr>
              <a:t>Esercizi</a:t>
            </a:r>
            <a:r>
              <a:rPr lang="en-US" sz="2000" b="1" dirty="0">
                <a:solidFill>
                  <a:schemeClr val="bg1"/>
                </a:solidFill>
                <a:latin typeface="Spline Sans" pitchFamily="34" charset="0"/>
                <a:ea typeface="Spline Sans" pitchFamily="34" charset="-122"/>
              </a:rPr>
              <a:t>]</a:t>
            </a:r>
          </a:p>
          <a:p>
            <a:pPr lvl="1">
              <a:lnSpc>
                <a:spcPts val="2799"/>
              </a:lnSpc>
            </a:pPr>
            <a:endParaRPr lang="en-US" sz="2000" b="1" dirty="0">
              <a:solidFill>
                <a:schemeClr val="bg1"/>
              </a:solidFill>
              <a:latin typeface="Spline Sans" pitchFamily="34" charset="0"/>
              <a:ea typeface="Spline Sans" pitchFamily="34" charset="-122"/>
            </a:endParaRPr>
          </a:p>
          <a:p>
            <a:pPr marL="285750" indent="-285750">
              <a:lnSpc>
                <a:spcPts val="2799"/>
              </a:lnSpc>
              <a:buFont typeface="Arial" panose="020B0604020202020204" pitchFamily="34" charset="0"/>
              <a:buChar char="•"/>
            </a:pPr>
            <a:endParaRPr lang="en-US" sz="1531" b="1" dirty="0">
              <a:solidFill>
                <a:schemeClr val="bg1"/>
              </a:solidFill>
              <a:latin typeface="Spline Sans" pitchFamily="34" charset="0"/>
              <a:ea typeface="Spline Sans" pitchFamily="34" charset="-122"/>
            </a:endParaRPr>
          </a:p>
          <a:p>
            <a:pPr marL="285750" indent="-285750">
              <a:lnSpc>
                <a:spcPts val="2799"/>
              </a:lnSpc>
              <a:buFont typeface="Arial" panose="020B0604020202020204" pitchFamily="34" charset="0"/>
              <a:buChar char="•"/>
            </a:pPr>
            <a:endParaRPr lang="en-US" sz="1531" b="1" dirty="0">
              <a:solidFill>
                <a:srgbClr val="16FFBB"/>
              </a:solidFill>
              <a:latin typeface="Spline Sans" pitchFamily="34" charset="0"/>
              <a:ea typeface="Spline Sans" pitchFamily="34" charset="-122"/>
            </a:endParaRPr>
          </a:p>
          <a:p>
            <a:pPr marL="0" indent="0">
              <a:lnSpc>
                <a:spcPts val="2799"/>
              </a:lnSpc>
              <a:buNone/>
            </a:pPr>
            <a:endParaRPr lang="en-US" sz="1750" dirty="0"/>
          </a:p>
        </p:txBody>
      </p:sp>
      <p:sp>
        <p:nvSpPr>
          <p:cNvPr id="9" name="Text 4"/>
          <p:cNvSpPr/>
          <p:nvPr/>
        </p:nvSpPr>
        <p:spPr>
          <a:xfrm>
            <a:off x="12549352" y="7794602"/>
            <a:ext cx="2081048" cy="388858"/>
          </a:xfrm>
          <a:prstGeom prst="rect">
            <a:avLst/>
          </a:prstGeom>
          <a:noFill/>
          <a:ln/>
        </p:spPr>
        <p:txBody>
          <a:bodyPr wrap="none" rtlCol="0" anchor="t"/>
          <a:lstStyle/>
          <a:p>
            <a:pPr marL="0" indent="0" algn="l">
              <a:lnSpc>
                <a:spcPts val="3062"/>
              </a:lnSpc>
              <a:buNone/>
            </a:pPr>
            <a:r>
              <a:rPr lang="en-US" sz="2187" b="1" dirty="0">
                <a:solidFill>
                  <a:srgbClr val="E0E4E6"/>
                </a:solidFill>
                <a:latin typeface="Barlow" pitchFamily="34" charset="0"/>
                <a:ea typeface="Barlow" pitchFamily="34" charset="-122"/>
                <a:cs typeface="Barlow" pitchFamily="34" charset="-120"/>
              </a:rPr>
              <a:t>Alessio Mezzina</a:t>
            </a:r>
            <a:endParaRPr lang="en-US" sz="2187" dirty="0"/>
          </a:p>
        </p:txBody>
      </p:sp>
      <p:pic>
        <p:nvPicPr>
          <p:cNvPr id="16" name="Immagine 15" descr="Immagine che contiene testo, calligrafia, schermata&#10;&#10;Descrizione generata automaticamente">
            <a:extLst>
              <a:ext uri="{FF2B5EF4-FFF2-40B4-BE49-F238E27FC236}">
                <a16:creationId xmlns:a16="http://schemas.microsoft.com/office/drawing/2014/main" id="{6B0CB299-D110-BF2A-3C85-AED5876D50BD}"/>
              </a:ext>
            </a:extLst>
          </p:cNvPr>
          <p:cNvPicPr>
            <a:picLocks noChangeAspect="1"/>
          </p:cNvPicPr>
          <p:nvPr/>
        </p:nvPicPr>
        <p:blipFill rotWithShape="1">
          <a:blip r:embed="rId4"/>
          <a:srcRect l="24945" r="22226"/>
          <a:stretch/>
        </p:blipFill>
        <p:spPr>
          <a:xfrm>
            <a:off x="0" y="0"/>
            <a:ext cx="6505903" cy="8214100"/>
          </a:xfrm>
          <a:prstGeom prst="rect">
            <a:avLst/>
          </a:prstGeom>
        </p:spPr>
      </p:pic>
      <p:pic>
        <p:nvPicPr>
          <p:cNvPr id="18" name="Elemento grafico 17">
            <a:extLst>
              <a:ext uri="{FF2B5EF4-FFF2-40B4-BE49-F238E27FC236}">
                <a16:creationId xmlns:a16="http://schemas.microsoft.com/office/drawing/2014/main" id="{710FF325-BDBF-C704-761D-44031438FB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560" y="4561490"/>
            <a:ext cx="2742544" cy="34275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97161-6A80-A46E-3510-04EA3162FD7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9AFC8E3-ADB0-4C5C-E6E2-3C1FDA01A86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DD7DC7B-CAD9-E840-5B45-BFCEC0AD0B1F}"/>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D36701A1-64C2-4E63-ECC0-D39F09C94AA8}"/>
              </a:ext>
            </a:extLst>
          </p:cNvPr>
          <p:cNvSpPr/>
          <p:nvPr/>
        </p:nvSpPr>
        <p:spPr>
          <a:xfrm>
            <a:off x="-1" y="74878"/>
            <a:ext cx="7601639"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Struttura</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dati</a:t>
            </a:r>
            <a:r>
              <a:rPr lang="en-US" sz="4374" b="1" dirty="0">
                <a:solidFill>
                  <a:srgbClr val="F0FCFF"/>
                </a:solidFill>
                <a:latin typeface="Spline Sans" pitchFamily="34" charset="0"/>
                <a:ea typeface="Spline Sans" pitchFamily="34" charset="-122"/>
                <a:cs typeface="Spline Sans" pitchFamily="34" charset="-120"/>
              </a:rPr>
              <a:t>: Heap, </a:t>
            </a:r>
            <a:r>
              <a:rPr lang="en-US" sz="4374" b="1" dirty="0" err="1">
                <a:solidFill>
                  <a:srgbClr val="F0FCFF"/>
                </a:solidFill>
                <a:latin typeface="Spline Sans" pitchFamily="34" charset="0"/>
                <a:ea typeface="Spline Sans" pitchFamily="34" charset="-122"/>
                <a:cs typeface="Spline Sans" pitchFamily="34" charset="-120"/>
              </a:rPr>
              <a:t>Esercizi</a:t>
            </a:r>
            <a:endParaRPr lang="en-US" sz="4374" dirty="0"/>
          </a:p>
        </p:txBody>
      </p:sp>
      <p:sp>
        <p:nvSpPr>
          <p:cNvPr id="6" name="Text 2">
            <a:extLst>
              <a:ext uri="{FF2B5EF4-FFF2-40B4-BE49-F238E27FC236}">
                <a16:creationId xmlns:a16="http://schemas.microsoft.com/office/drawing/2014/main" id="{BF48F9DF-7980-AFF3-A455-258E04A1FC83}"/>
              </a:ext>
            </a:extLst>
          </p:cNvPr>
          <p:cNvSpPr/>
          <p:nvPr/>
        </p:nvSpPr>
        <p:spPr>
          <a:xfrm>
            <a:off x="286439" y="1284470"/>
            <a:ext cx="13837185" cy="6840681"/>
          </a:xfrm>
          <a:prstGeom prst="rect">
            <a:avLst/>
          </a:prstGeom>
          <a:noFill/>
          <a:ln/>
        </p:spPr>
        <p:txBody>
          <a:bodyPr wrap="square" rtlCol="0" anchor="t"/>
          <a:lstStyle/>
          <a:p>
            <a:pPr marL="457200" indent="-457200">
              <a:buFont typeface="+mj-lt"/>
              <a:buAutoNum type="arabicPeriod"/>
            </a:pPr>
            <a:r>
              <a:rPr lang="it-IT" sz="2000" dirty="0">
                <a:solidFill>
                  <a:schemeClr val="bg1"/>
                </a:solidFill>
              </a:rPr>
              <a:t>Quali sono il numero minimo e il numero massimo di elementi in un heap di altezza h? </a:t>
            </a:r>
          </a:p>
          <a:p>
            <a:pPr marL="457200" indent="-457200" algn="l">
              <a:buFont typeface="+mj-lt"/>
              <a:buAutoNum type="arabicPeriod"/>
            </a:pPr>
            <a:r>
              <a:rPr lang="it-IT" sz="2000" dirty="0">
                <a:solidFill>
                  <a:schemeClr val="bg1"/>
                </a:solidFill>
              </a:rPr>
              <a:t>Dimostrate che un heap di n elementi ha altezza </a:t>
            </a:r>
            <a:r>
              <a:rPr lang="en-US" sz="2000" b="0" i="0" dirty="0">
                <a:solidFill>
                  <a:schemeClr val="bg1"/>
                </a:solidFill>
                <a:effectLst/>
                <a:latin typeface="Google Sans"/>
              </a:rPr>
              <a:t>⌊ </a:t>
            </a:r>
            <a:r>
              <a:rPr lang="it-IT" sz="2000" dirty="0">
                <a:solidFill>
                  <a:schemeClr val="bg1"/>
                </a:solidFill>
              </a:rPr>
              <a:t>lg n</a:t>
            </a:r>
            <a:r>
              <a:rPr lang="en-US" sz="2000" b="0" i="0" dirty="0">
                <a:solidFill>
                  <a:schemeClr val="bg1"/>
                </a:solidFill>
                <a:effectLst/>
                <a:latin typeface="Google Sans"/>
              </a:rPr>
              <a:t> ⌋</a:t>
            </a:r>
            <a:r>
              <a:rPr lang="it-IT" sz="2000" dirty="0">
                <a:solidFill>
                  <a:schemeClr val="bg1"/>
                </a:solidFill>
              </a:rPr>
              <a:t>. </a:t>
            </a:r>
          </a:p>
          <a:p>
            <a:pPr marL="457200" indent="-457200" algn="l">
              <a:buFont typeface="+mj-lt"/>
              <a:buAutoNum type="arabicPeriod"/>
            </a:pPr>
            <a:r>
              <a:rPr lang="it-IT" sz="2000" dirty="0">
                <a:solidFill>
                  <a:schemeClr val="bg1"/>
                </a:solidFill>
              </a:rPr>
              <a:t>Dimostrate che in qualsiasi sottoalbero di un max-heap, la radice del sottoalbero contiene il valore più grande che si trova in qualsiasi punto del sottoalbero. </a:t>
            </a:r>
          </a:p>
          <a:p>
            <a:pPr marL="457200" indent="-457200" algn="l">
              <a:buFont typeface="+mj-lt"/>
              <a:buAutoNum type="arabicPeriod"/>
            </a:pPr>
            <a:r>
              <a:rPr lang="it-IT" sz="2000" dirty="0">
                <a:solidFill>
                  <a:schemeClr val="bg1"/>
                </a:solidFill>
              </a:rPr>
              <a:t>Dove potrebbe risiedere in un max-heap il più piccolo elemento, supponendo che tutti gli elementi siano distinti? </a:t>
            </a:r>
          </a:p>
          <a:p>
            <a:pPr marL="457200" indent="-457200" algn="l">
              <a:buFont typeface="+mj-lt"/>
              <a:buAutoNum type="arabicPeriod"/>
            </a:pPr>
            <a:r>
              <a:rPr lang="it-IT" sz="2000" dirty="0">
                <a:solidFill>
                  <a:schemeClr val="bg1"/>
                </a:solidFill>
              </a:rPr>
              <a:t>Un array ordinato è un min-heap? </a:t>
            </a:r>
          </a:p>
          <a:p>
            <a:pPr marL="457200" indent="-457200" algn="l">
              <a:buFont typeface="+mj-lt"/>
              <a:buAutoNum type="arabicPeriod"/>
            </a:pPr>
            <a:r>
              <a:rPr lang="it-IT" sz="2000" dirty="0">
                <a:solidFill>
                  <a:schemeClr val="bg1"/>
                </a:solidFill>
              </a:rPr>
              <a:t>La sequenza 23, 17, 14, 6, 13, 10, 1, 5, 7, 12 e un max-heap?</a:t>
            </a:r>
          </a:p>
          <a:p>
            <a:pPr marL="457200" indent="-457200" algn="l">
              <a:buFont typeface="+mj-lt"/>
              <a:buAutoNum type="arabicPeriod"/>
            </a:pPr>
            <a:r>
              <a:rPr lang="it-IT" sz="2000" dirty="0">
                <a:solidFill>
                  <a:schemeClr val="bg1"/>
                </a:solidFill>
              </a:rPr>
              <a:t>Dimostrate che, nell’albero che rappresenta un heap di n elementi, le foglie sono i nodi con indici </a:t>
            </a:r>
            <a:r>
              <a:rPr lang="en-US" sz="2000" b="0" i="0" dirty="0">
                <a:solidFill>
                  <a:schemeClr val="bg1"/>
                </a:solidFill>
                <a:effectLst/>
                <a:latin typeface="Google Sans"/>
              </a:rPr>
              <a:t>⌊ </a:t>
            </a:r>
            <a:r>
              <a:rPr lang="it-IT" sz="2000" dirty="0">
                <a:solidFill>
                  <a:schemeClr val="bg1"/>
                </a:solidFill>
              </a:rPr>
              <a:t>n/2</a:t>
            </a:r>
            <a:r>
              <a:rPr lang="en-US" sz="2000" b="0" i="0" dirty="0">
                <a:solidFill>
                  <a:schemeClr val="bg1"/>
                </a:solidFill>
                <a:effectLst/>
                <a:latin typeface="Google Sans"/>
              </a:rPr>
              <a:t> ⌋</a:t>
            </a:r>
            <a:r>
              <a:rPr lang="it-IT" sz="2000" dirty="0">
                <a:solidFill>
                  <a:schemeClr val="bg1"/>
                </a:solidFill>
              </a:rPr>
              <a:t> + 1, </a:t>
            </a:r>
            <a:r>
              <a:rPr lang="en-US" sz="2000" b="0" i="0" dirty="0">
                <a:solidFill>
                  <a:schemeClr val="bg1"/>
                </a:solidFill>
                <a:effectLst/>
                <a:latin typeface="Google Sans"/>
              </a:rPr>
              <a:t>⌊ </a:t>
            </a:r>
            <a:r>
              <a:rPr lang="it-IT" sz="2000" dirty="0">
                <a:solidFill>
                  <a:schemeClr val="bg1"/>
                </a:solidFill>
              </a:rPr>
              <a:t>n/2 </a:t>
            </a:r>
            <a:r>
              <a:rPr lang="en-US" sz="2000" b="0" i="0" dirty="0">
                <a:solidFill>
                  <a:schemeClr val="bg1"/>
                </a:solidFill>
                <a:effectLst/>
                <a:latin typeface="Google Sans"/>
              </a:rPr>
              <a:t>⌋ </a:t>
            </a:r>
            <a:r>
              <a:rPr lang="it-IT" sz="2000" dirty="0">
                <a:solidFill>
                  <a:schemeClr val="bg1"/>
                </a:solidFill>
              </a:rPr>
              <a:t>+ 2,...,n.</a:t>
            </a:r>
            <a:endParaRPr lang="it-IT" sz="2000" b="0" i="0" dirty="0">
              <a:solidFill>
                <a:schemeClr val="bg1"/>
              </a:solidFill>
              <a:effectLst/>
              <a:latin typeface="Söhne"/>
            </a:endParaRPr>
          </a:p>
        </p:txBody>
      </p:sp>
    </p:spTree>
    <p:extLst>
      <p:ext uri="{BB962C8B-B14F-4D97-AF65-F5344CB8AC3E}">
        <p14:creationId xmlns:p14="http://schemas.microsoft.com/office/powerpoint/2010/main" val="426919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617B-7C15-E10A-B7A4-CE453016959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582BBEA-FBA9-91D2-5834-8546AC0D470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614C2F1-D93D-FD68-9105-9206F0B88EA4}"/>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220D9F31-24A9-2FCF-3D3D-82877CB65183}"/>
              </a:ext>
            </a:extLst>
          </p:cNvPr>
          <p:cNvSpPr/>
          <p:nvPr/>
        </p:nvSpPr>
        <p:spPr>
          <a:xfrm>
            <a:off x="-1" y="74878"/>
            <a:ext cx="7601639"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Struttura</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dati</a:t>
            </a:r>
            <a:r>
              <a:rPr lang="en-US" sz="4374" b="1" dirty="0">
                <a:solidFill>
                  <a:srgbClr val="F0FCFF"/>
                </a:solidFill>
                <a:latin typeface="Spline Sans" pitchFamily="34" charset="0"/>
                <a:ea typeface="Spline Sans" pitchFamily="34" charset="-122"/>
                <a:cs typeface="Spline Sans" pitchFamily="34" charset="-120"/>
              </a:rPr>
              <a:t>: Heap, </a:t>
            </a:r>
            <a:r>
              <a:rPr lang="en-US" sz="4374" b="1" dirty="0" err="1">
                <a:solidFill>
                  <a:srgbClr val="F0FCFF"/>
                </a:solidFill>
                <a:latin typeface="Spline Sans" pitchFamily="34" charset="0"/>
                <a:ea typeface="Spline Sans" pitchFamily="34" charset="-122"/>
                <a:cs typeface="Spline Sans" pitchFamily="34" charset="-120"/>
              </a:rPr>
              <a:t>Esercizi</a:t>
            </a:r>
            <a:endParaRPr lang="en-US" sz="4374" dirty="0"/>
          </a:p>
        </p:txBody>
      </p:sp>
      <p:sp>
        <p:nvSpPr>
          <p:cNvPr id="6" name="Text 2">
            <a:extLst>
              <a:ext uri="{FF2B5EF4-FFF2-40B4-BE49-F238E27FC236}">
                <a16:creationId xmlns:a16="http://schemas.microsoft.com/office/drawing/2014/main" id="{337944E0-4769-716E-3494-77C2AAA769B1}"/>
              </a:ext>
            </a:extLst>
          </p:cNvPr>
          <p:cNvSpPr/>
          <p:nvPr/>
        </p:nvSpPr>
        <p:spPr>
          <a:xfrm>
            <a:off x="286439" y="1284470"/>
            <a:ext cx="13837185" cy="6840681"/>
          </a:xfrm>
          <a:prstGeom prst="rect">
            <a:avLst/>
          </a:prstGeom>
          <a:noFill/>
          <a:ln/>
        </p:spPr>
        <p:txBody>
          <a:bodyPr wrap="square" rtlCol="0" anchor="t"/>
          <a:lstStyle/>
          <a:p>
            <a:pPr marL="457200" indent="-457200">
              <a:buFont typeface="+mj-lt"/>
              <a:buAutoNum type="arabicPeriod"/>
            </a:pPr>
            <a:r>
              <a:rPr lang="it-IT" sz="2000" dirty="0">
                <a:solidFill>
                  <a:schemeClr val="bg1"/>
                </a:solidFill>
              </a:rPr>
              <a:t>Quali sono il numero minimo e il numero massimo di elementi in un heap di altezza h? </a:t>
            </a:r>
          </a:p>
          <a:p>
            <a:pPr marL="457200" indent="-457200">
              <a:buFont typeface="+mj-lt"/>
              <a:buAutoNum type="arabicPeriod"/>
            </a:pPr>
            <a:endParaRPr lang="it-IT" sz="2000" dirty="0">
              <a:solidFill>
                <a:schemeClr val="bg1"/>
              </a:solidFill>
            </a:endParaRPr>
          </a:p>
          <a:p>
            <a:pPr marL="457200" indent="-457200">
              <a:buFont typeface="+mj-lt"/>
              <a:buAutoNum type="arabicPeriod"/>
            </a:pPr>
            <a:endParaRPr lang="it-IT" sz="2000" dirty="0">
              <a:solidFill>
                <a:schemeClr val="bg1"/>
              </a:solidFill>
            </a:endParaRPr>
          </a:p>
          <a:p>
            <a:pPr algn="l"/>
            <a:r>
              <a:rPr lang="it-IT" sz="2000" b="1" i="0" dirty="0">
                <a:solidFill>
                  <a:srgbClr val="16FFBB"/>
                </a:solidFill>
                <a:effectLst/>
                <a:latin typeface="Söhne"/>
              </a:rPr>
              <a:t>Numero minimo di elementi:</a:t>
            </a:r>
            <a:r>
              <a:rPr lang="it-IT" sz="2000" b="0" i="0" dirty="0">
                <a:solidFill>
                  <a:srgbClr val="16FFBB"/>
                </a:solidFill>
                <a:effectLst/>
                <a:latin typeface="Söhne"/>
              </a:rPr>
              <a:t> </a:t>
            </a:r>
            <a:r>
              <a:rPr lang="it-IT" sz="2000" b="0" i="0" dirty="0">
                <a:solidFill>
                  <a:srgbClr val="ECECEC"/>
                </a:solidFill>
                <a:effectLst/>
                <a:latin typeface="Söhne"/>
              </a:rPr>
              <a:t>un heap di altezza </a:t>
            </a:r>
            <a:r>
              <a:rPr lang="it-IT" sz="2000" b="0" i="1" dirty="0">
                <a:solidFill>
                  <a:srgbClr val="ECECEC"/>
                </a:solidFill>
                <a:effectLst/>
                <a:latin typeface="KaTeX_Math"/>
              </a:rPr>
              <a:t>h</a:t>
            </a:r>
            <a:r>
              <a:rPr lang="it-IT" sz="2000" b="0" i="0" dirty="0">
                <a:solidFill>
                  <a:srgbClr val="ECECEC"/>
                </a:solidFill>
                <a:effectLst/>
                <a:latin typeface="Söhne"/>
              </a:rPr>
              <a:t> ha il numero minimo di elementi quando tutti i livelli tranne l'ultimo sono completamente riempiti, e l'ultimo livello ha solo 1 elemento (cioè, l'elemento più a sinistra possibile). In questo caso, l'albero ha </a:t>
            </a:r>
            <a:r>
              <a:rPr lang="it-IT" sz="2000" b="0" i="0" dirty="0">
                <a:solidFill>
                  <a:srgbClr val="ECECEC"/>
                </a:solidFill>
                <a:effectLst/>
                <a:latin typeface="KaTeX_Main"/>
              </a:rPr>
              <a:t>1</a:t>
            </a:r>
            <a:r>
              <a:rPr lang="it-IT" sz="2000" b="0" i="0" dirty="0">
                <a:solidFill>
                  <a:srgbClr val="ECECEC"/>
                </a:solidFill>
                <a:effectLst/>
                <a:latin typeface="Söhne"/>
              </a:rPr>
              <a:t> elemento per il livello </a:t>
            </a:r>
            <a:r>
              <a:rPr lang="it-IT" sz="2000" b="0" i="0" dirty="0">
                <a:solidFill>
                  <a:srgbClr val="ECECEC"/>
                </a:solidFill>
                <a:effectLst/>
                <a:latin typeface="KaTeX_Main"/>
              </a:rPr>
              <a:t>0</a:t>
            </a:r>
            <a:r>
              <a:rPr lang="it-IT" sz="2000" b="0" i="0" dirty="0">
                <a:solidFill>
                  <a:srgbClr val="ECECEC"/>
                </a:solidFill>
                <a:effectLst/>
                <a:latin typeface="Söhne"/>
              </a:rPr>
              <a:t>, </a:t>
            </a:r>
            <a:r>
              <a:rPr lang="it-IT" sz="2000" b="0" i="0" dirty="0">
                <a:solidFill>
                  <a:srgbClr val="ECECEC"/>
                </a:solidFill>
                <a:effectLst/>
                <a:latin typeface="KaTeX_Main"/>
              </a:rPr>
              <a:t>2</a:t>
            </a:r>
            <a:r>
              <a:rPr lang="it-IT" sz="2000" b="0" i="0" dirty="0">
                <a:solidFill>
                  <a:srgbClr val="ECECEC"/>
                </a:solidFill>
                <a:effectLst/>
                <a:latin typeface="Söhne"/>
              </a:rPr>
              <a:t> elementi per il livello </a:t>
            </a:r>
            <a:r>
              <a:rPr lang="it-IT" sz="2000" b="0" i="0" dirty="0">
                <a:solidFill>
                  <a:srgbClr val="ECECEC"/>
                </a:solidFill>
                <a:effectLst/>
                <a:latin typeface="KaTeX_Main"/>
              </a:rPr>
              <a:t>1</a:t>
            </a:r>
            <a:r>
              <a:rPr lang="it-IT" sz="2000" b="0" i="0" dirty="0">
                <a:solidFill>
                  <a:srgbClr val="ECECEC"/>
                </a:solidFill>
                <a:effectLst/>
                <a:latin typeface="Söhne"/>
              </a:rPr>
              <a:t>, </a:t>
            </a:r>
            <a:r>
              <a:rPr lang="it-IT" sz="2000" b="0" i="0" dirty="0">
                <a:solidFill>
                  <a:srgbClr val="ECECEC"/>
                </a:solidFill>
                <a:effectLst/>
                <a:latin typeface="KaTeX_Main"/>
              </a:rPr>
              <a:t>4</a:t>
            </a:r>
            <a:r>
              <a:rPr lang="it-IT" sz="2000" b="0" i="0" dirty="0">
                <a:solidFill>
                  <a:srgbClr val="ECECEC"/>
                </a:solidFill>
                <a:effectLst/>
                <a:latin typeface="Söhne"/>
              </a:rPr>
              <a:t> elementi per il livello </a:t>
            </a:r>
            <a:r>
              <a:rPr lang="it-IT" sz="2000" b="0" i="0" dirty="0">
                <a:solidFill>
                  <a:srgbClr val="ECECEC"/>
                </a:solidFill>
                <a:effectLst/>
                <a:latin typeface="KaTeX_Main"/>
              </a:rPr>
              <a:t>2</a:t>
            </a:r>
            <a:r>
              <a:rPr lang="it-IT" sz="2000" b="0" i="0" dirty="0">
                <a:solidFill>
                  <a:srgbClr val="ECECEC"/>
                </a:solidFill>
                <a:effectLst/>
                <a:latin typeface="Söhne"/>
              </a:rPr>
              <a:t>, e così via, fino a </a:t>
            </a:r>
            <a:r>
              <a:rPr lang="it-IT" sz="2000" b="0" i="0" dirty="0">
                <a:solidFill>
                  <a:srgbClr val="ECECEC"/>
                </a:solidFill>
                <a:effectLst/>
                <a:latin typeface="KaTeX_Main"/>
              </a:rPr>
              <a:t>2</a:t>
            </a:r>
            <a:r>
              <a:rPr lang="it-IT" sz="2000" b="0" i="1" baseline="30000" dirty="0">
                <a:solidFill>
                  <a:srgbClr val="ECECEC"/>
                </a:solidFill>
                <a:effectLst/>
                <a:latin typeface="KaTeX_Math"/>
              </a:rPr>
              <a:t>h</a:t>
            </a:r>
            <a:r>
              <a:rPr lang="it-IT" sz="2000" b="0" i="0" baseline="30000" dirty="0">
                <a:solidFill>
                  <a:srgbClr val="ECECEC"/>
                </a:solidFill>
                <a:effectLst/>
                <a:latin typeface="KaTeX_Main"/>
              </a:rPr>
              <a:t>−1</a:t>
            </a:r>
            <a:r>
              <a:rPr lang="it-IT" sz="2000" b="0" i="0" dirty="0">
                <a:solidFill>
                  <a:srgbClr val="ECECEC"/>
                </a:solidFill>
                <a:effectLst/>
                <a:latin typeface="Söhne"/>
              </a:rPr>
              <a:t> elementi per il livello </a:t>
            </a:r>
            <a:r>
              <a:rPr lang="it-IT" sz="2000" b="0" i="1" dirty="0">
                <a:solidFill>
                  <a:srgbClr val="ECECEC"/>
                </a:solidFill>
                <a:effectLst/>
                <a:latin typeface="KaTeX_Math"/>
              </a:rPr>
              <a:t>h</a:t>
            </a:r>
            <a:r>
              <a:rPr lang="it-IT" sz="2000" b="0" i="0" dirty="0">
                <a:solidFill>
                  <a:srgbClr val="ECECEC"/>
                </a:solidFill>
                <a:effectLst/>
                <a:latin typeface="KaTeX_Main"/>
              </a:rPr>
              <a:t>−1</a:t>
            </a:r>
            <a:r>
              <a:rPr lang="it-IT" sz="2000" b="0" i="0" dirty="0">
                <a:solidFill>
                  <a:srgbClr val="ECECEC"/>
                </a:solidFill>
                <a:effectLst/>
                <a:latin typeface="Söhne"/>
              </a:rPr>
              <a:t>. Quindi, il numero minimo di elementi è </a:t>
            </a:r>
            <a:r>
              <a:rPr lang="it-IT" sz="2000" b="0" i="0" dirty="0">
                <a:solidFill>
                  <a:srgbClr val="ECECEC"/>
                </a:solidFill>
                <a:effectLst/>
                <a:latin typeface="KaTeX_Main"/>
              </a:rPr>
              <a:t>1+2+4+⋯+2</a:t>
            </a:r>
            <a:r>
              <a:rPr lang="it-IT" sz="2000" b="0" i="0" baseline="30000" dirty="0">
                <a:solidFill>
                  <a:srgbClr val="ECECEC"/>
                </a:solidFill>
                <a:effectLst/>
                <a:latin typeface="KaTeX_Main"/>
              </a:rPr>
              <a:t>ℎ−1</a:t>
            </a:r>
            <a:r>
              <a:rPr lang="it-IT" sz="2000" b="0" i="0" dirty="0">
                <a:solidFill>
                  <a:srgbClr val="ECECEC"/>
                </a:solidFill>
                <a:effectLst/>
                <a:latin typeface="KaTeX_Main"/>
              </a:rPr>
              <a:t>=</a:t>
            </a:r>
            <a:r>
              <a:rPr lang="it-IT" sz="2000" b="0" i="0" dirty="0">
                <a:solidFill>
                  <a:srgbClr val="16FFBB"/>
                </a:solidFill>
                <a:effectLst/>
                <a:latin typeface="KaTeX_Main"/>
              </a:rPr>
              <a:t>2</a:t>
            </a:r>
            <a:r>
              <a:rPr lang="it-IT" sz="2000" b="0" i="1" baseline="30000" dirty="0">
                <a:solidFill>
                  <a:srgbClr val="16FFBB"/>
                </a:solidFill>
                <a:effectLst/>
                <a:latin typeface="KaTeX_Math"/>
              </a:rPr>
              <a:t>h</a:t>
            </a:r>
            <a:r>
              <a:rPr lang="it-IT" sz="2000" b="0" i="0" dirty="0">
                <a:solidFill>
                  <a:srgbClr val="ECECEC"/>
                </a:solidFill>
                <a:effectLst/>
                <a:latin typeface="Söhne"/>
              </a:rPr>
              <a:t>.</a:t>
            </a:r>
          </a:p>
          <a:p>
            <a:pPr algn="l"/>
            <a:r>
              <a:rPr lang="it-IT" sz="2000" b="1" i="0" dirty="0">
                <a:solidFill>
                  <a:srgbClr val="16FFBB"/>
                </a:solidFill>
                <a:effectLst/>
                <a:latin typeface="Söhne"/>
              </a:rPr>
              <a:t>Numero massimo di elementi:</a:t>
            </a:r>
            <a:r>
              <a:rPr lang="it-IT" sz="2000" b="0" i="0" dirty="0">
                <a:solidFill>
                  <a:srgbClr val="16FFBB"/>
                </a:solidFill>
                <a:effectLst/>
                <a:latin typeface="Söhne"/>
              </a:rPr>
              <a:t> </a:t>
            </a:r>
            <a:r>
              <a:rPr lang="it-IT" sz="2000" b="0" i="0" dirty="0">
                <a:solidFill>
                  <a:srgbClr val="ECECEC"/>
                </a:solidFill>
                <a:effectLst/>
                <a:latin typeface="Söhne"/>
              </a:rPr>
              <a:t>un heap di altezza </a:t>
            </a:r>
            <a:r>
              <a:rPr lang="it-IT" sz="2000" b="0" i="1" dirty="0">
                <a:solidFill>
                  <a:srgbClr val="ECECEC"/>
                </a:solidFill>
                <a:effectLst/>
                <a:latin typeface="KaTeX_Math"/>
              </a:rPr>
              <a:t>h</a:t>
            </a:r>
            <a:r>
              <a:rPr lang="it-IT" sz="2000" b="0" i="0" dirty="0">
                <a:solidFill>
                  <a:srgbClr val="ECECEC"/>
                </a:solidFill>
                <a:effectLst/>
                <a:latin typeface="Söhne"/>
              </a:rPr>
              <a:t> ha il numero massimo di elementi quando tutti i livelli sono completamente riempiti. Questo significa che abbiamo </a:t>
            </a:r>
            <a:r>
              <a:rPr lang="it-IT" sz="2000" b="0" i="0" dirty="0">
                <a:solidFill>
                  <a:srgbClr val="ECECEC"/>
                </a:solidFill>
                <a:effectLst/>
                <a:latin typeface="KaTeX_Main"/>
              </a:rPr>
              <a:t>1</a:t>
            </a:r>
            <a:r>
              <a:rPr lang="it-IT" sz="2000" b="0" i="0" dirty="0">
                <a:solidFill>
                  <a:srgbClr val="ECECEC"/>
                </a:solidFill>
                <a:effectLst/>
                <a:latin typeface="Söhne"/>
              </a:rPr>
              <a:t> elemento per il livello </a:t>
            </a:r>
            <a:r>
              <a:rPr lang="it-IT" sz="2000" b="0" i="0" dirty="0">
                <a:solidFill>
                  <a:srgbClr val="ECECEC"/>
                </a:solidFill>
                <a:effectLst/>
                <a:latin typeface="KaTeX_Main"/>
              </a:rPr>
              <a:t>0</a:t>
            </a:r>
            <a:r>
              <a:rPr lang="it-IT" sz="2000" b="0" i="0" dirty="0">
                <a:solidFill>
                  <a:srgbClr val="ECECEC"/>
                </a:solidFill>
                <a:effectLst/>
                <a:latin typeface="Söhne"/>
              </a:rPr>
              <a:t>, </a:t>
            </a:r>
            <a:r>
              <a:rPr lang="it-IT" sz="2000" b="0" i="0" dirty="0">
                <a:solidFill>
                  <a:srgbClr val="ECECEC"/>
                </a:solidFill>
                <a:effectLst/>
                <a:latin typeface="KaTeX_Main"/>
              </a:rPr>
              <a:t>2</a:t>
            </a:r>
            <a:r>
              <a:rPr lang="it-IT" sz="2000" b="0" i="0" dirty="0">
                <a:solidFill>
                  <a:srgbClr val="ECECEC"/>
                </a:solidFill>
                <a:effectLst/>
                <a:latin typeface="Söhne"/>
              </a:rPr>
              <a:t> elementi per il livello </a:t>
            </a:r>
            <a:r>
              <a:rPr lang="it-IT" sz="2000" b="0" i="0" dirty="0">
                <a:solidFill>
                  <a:srgbClr val="ECECEC"/>
                </a:solidFill>
                <a:effectLst/>
                <a:latin typeface="KaTeX_Main"/>
              </a:rPr>
              <a:t>1</a:t>
            </a:r>
            <a:r>
              <a:rPr lang="it-IT" sz="2000" b="0" i="0" dirty="0">
                <a:solidFill>
                  <a:srgbClr val="ECECEC"/>
                </a:solidFill>
                <a:effectLst/>
                <a:latin typeface="Söhne"/>
              </a:rPr>
              <a:t>, </a:t>
            </a:r>
            <a:r>
              <a:rPr lang="it-IT" sz="2000" b="0" i="0" dirty="0">
                <a:solidFill>
                  <a:srgbClr val="ECECEC"/>
                </a:solidFill>
                <a:effectLst/>
                <a:latin typeface="KaTeX_Main"/>
              </a:rPr>
              <a:t>4</a:t>
            </a:r>
            <a:r>
              <a:rPr lang="it-IT" sz="2000" b="0" i="0" dirty="0">
                <a:solidFill>
                  <a:srgbClr val="ECECEC"/>
                </a:solidFill>
                <a:effectLst/>
                <a:latin typeface="Söhne"/>
              </a:rPr>
              <a:t> elementi per il livello </a:t>
            </a:r>
            <a:r>
              <a:rPr lang="it-IT" sz="2000" b="0" i="0" dirty="0">
                <a:solidFill>
                  <a:srgbClr val="ECECEC"/>
                </a:solidFill>
                <a:effectLst/>
                <a:latin typeface="KaTeX_Main"/>
              </a:rPr>
              <a:t>2</a:t>
            </a:r>
            <a:r>
              <a:rPr lang="it-IT" sz="2000" b="0" i="0" dirty="0">
                <a:solidFill>
                  <a:srgbClr val="ECECEC"/>
                </a:solidFill>
                <a:effectLst/>
                <a:latin typeface="Söhne"/>
              </a:rPr>
              <a:t>, e così via, fino a </a:t>
            </a:r>
            <a:r>
              <a:rPr lang="it-IT" sz="2000" b="0" i="0" dirty="0">
                <a:solidFill>
                  <a:srgbClr val="ECECEC"/>
                </a:solidFill>
                <a:effectLst/>
                <a:latin typeface="KaTeX_Main"/>
              </a:rPr>
              <a:t>2</a:t>
            </a:r>
            <a:r>
              <a:rPr lang="it-IT" sz="2000" b="0" i="0" baseline="30000" dirty="0">
                <a:solidFill>
                  <a:srgbClr val="ECECEC"/>
                </a:solidFill>
                <a:effectLst/>
                <a:latin typeface="KaTeX_Main"/>
              </a:rPr>
              <a:t>ℎ</a:t>
            </a:r>
            <a:r>
              <a:rPr lang="it-IT" sz="2000" b="0" i="0" dirty="0">
                <a:solidFill>
                  <a:srgbClr val="ECECEC"/>
                </a:solidFill>
                <a:effectLst/>
                <a:latin typeface="Söhne"/>
              </a:rPr>
              <a:t> elementi per il livello </a:t>
            </a:r>
            <a:r>
              <a:rPr lang="it-IT" sz="2000" b="0" i="1" dirty="0">
                <a:solidFill>
                  <a:srgbClr val="ECECEC"/>
                </a:solidFill>
                <a:effectLst/>
                <a:latin typeface="KaTeX_Math"/>
              </a:rPr>
              <a:t>h</a:t>
            </a:r>
            <a:r>
              <a:rPr lang="it-IT" sz="2000" b="0" i="0" dirty="0">
                <a:solidFill>
                  <a:srgbClr val="ECECEC"/>
                </a:solidFill>
                <a:effectLst/>
                <a:latin typeface="Söhne"/>
              </a:rPr>
              <a:t>. Quindi, il numero massimo di elementi è </a:t>
            </a:r>
            <a:r>
              <a:rPr lang="it-IT" sz="2000" b="0" i="0" dirty="0">
                <a:solidFill>
                  <a:srgbClr val="ECECEC"/>
                </a:solidFill>
                <a:effectLst/>
                <a:latin typeface="KaTeX_Main"/>
              </a:rPr>
              <a:t>1+2+4+⋯+2</a:t>
            </a:r>
            <a:r>
              <a:rPr lang="it-IT" sz="2000" b="0" i="0" baseline="30000" dirty="0">
                <a:solidFill>
                  <a:srgbClr val="ECECEC"/>
                </a:solidFill>
                <a:effectLst/>
                <a:latin typeface="KaTeX_Main"/>
              </a:rPr>
              <a:t>ℎ</a:t>
            </a:r>
            <a:r>
              <a:rPr lang="it-IT" sz="2000" b="0" i="0" dirty="0">
                <a:solidFill>
                  <a:srgbClr val="ECECEC"/>
                </a:solidFill>
                <a:effectLst/>
                <a:latin typeface="KaTeX_Main"/>
              </a:rPr>
              <a:t>=</a:t>
            </a:r>
            <a:r>
              <a:rPr lang="it-IT" sz="2000" b="0" i="0" dirty="0">
                <a:solidFill>
                  <a:srgbClr val="16FFBB"/>
                </a:solidFill>
                <a:effectLst/>
                <a:latin typeface="KaTeX_Main"/>
              </a:rPr>
              <a:t>2</a:t>
            </a:r>
            <a:r>
              <a:rPr lang="it-IT" sz="2000" b="0" i="1" baseline="30000" dirty="0">
                <a:solidFill>
                  <a:srgbClr val="16FFBB"/>
                </a:solidFill>
                <a:effectLst/>
                <a:latin typeface="KaTeX_Math"/>
              </a:rPr>
              <a:t>h</a:t>
            </a:r>
            <a:r>
              <a:rPr lang="it-IT" sz="2000" b="0" i="0" baseline="30000" dirty="0">
                <a:solidFill>
                  <a:srgbClr val="16FFBB"/>
                </a:solidFill>
                <a:effectLst/>
                <a:latin typeface="KaTeX_Main"/>
              </a:rPr>
              <a:t>+1</a:t>
            </a:r>
            <a:r>
              <a:rPr lang="it-IT" sz="2000" b="0" i="0" dirty="0">
                <a:solidFill>
                  <a:srgbClr val="16FFBB"/>
                </a:solidFill>
                <a:effectLst/>
                <a:latin typeface="KaTeX_Main"/>
              </a:rPr>
              <a:t>−1</a:t>
            </a:r>
            <a:r>
              <a:rPr lang="it-IT" sz="2000" b="0" i="0" dirty="0">
                <a:solidFill>
                  <a:srgbClr val="ECECEC"/>
                </a:solidFill>
                <a:effectLst/>
                <a:latin typeface="Söhne"/>
              </a:rPr>
              <a:t>, utilizzando la formula della somma di una serie geometrica.</a:t>
            </a:r>
          </a:p>
          <a:p>
            <a:endParaRPr lang="it-IT" sz="2000" dirty="0">
              <a:solidFill>
                <a:schemeClr val="bg1"/>
              </a:solidFill>
            </a:endParaRPr>
          </a:p>
        </p:txBody>
      </p:sp>
    </p:spTree>
    <p:extLst>
      <p:ext uri="{BB962C8B-B14F-4D97-AF65-F5344CB8AC3E}">
        <p14:creationId xmlns:p14="http://schemas.microsoft.com/office/powerpoint/2010/main" val="220666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94488-BB82-0F2A-5FDD-06A6632E9EB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C729FB6-AC36-EAB3-B42E-CEEFA527F841}"/>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D8D9764-40B2-9277-84E8-4A58D430CB9B}"/>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EFEB4A86-CEB1-8791-3C7A-F8F08CDCBA64}"/>
              </a:ext>
            </a:extLst>
          </p:cNvPr>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Operazioni</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sugli</a:t>
            </a:r>
            <a:r>
              <a:rPr lang="en-US" sz="4374" b="1" dirty="0">
                <a:solidFill>
                  <a:srgbClr val="F0FCFF"/>
                </a:solidFill>
                <a:latin typeface="Spline Sans" pitchFamily="34" charset="0"/>
                <a:ea typeface="Spline Sans" pitchFamily="34" charset="-122"/>
                <a:cs typeface="Spline Sans" pitchFamily="34" charset="-120"/>
              </a:rPr>
              <a:t> heap</a:t>
            </a:r>
            <a:endParaRPr lang="en-US" sz="4374" dirty="0"/>
          </a:p>
        </p:txBody>
      </p:sp>
      <p:sp>
        <p:nvSpPr>
          <p:cNvPr id="6" name="Text 2">
            <a:extLst>
              <a:ext uri="{FF2B5EF4-FFF2-40B4-BE49-F238E27FC236}">
                <a16:creationId xmlns:a16="http://schemas.microsoft.com/office/drawing/2014/main" id="{B817EC08-6737-75B8-DA02-1C7AE5251B8E}"/>
              </a:ext>
            </a:extLst>
          </p:cNvPr>
          <p:cNvSpPr/>
          <p:nvPr/>
        </p:nvSpPr>
        <p:spPr>
          <a:xfrm>
            <a:off x="286438" y="1284470"/>
            <a:ext cx="14035489" cy="6840681"/>
          </a:xfrm>
          <a:prstGeom prst="rect">
            <a:avLst/>
          </a:prstGeom>
          <a:noFill/>
          <a:ln/>
        </p:spPr>
        <p:txBody>
          <a:bodyPr wrap="square" rtlCol="0" anchor="t"/>
          <a:lstStyle/>
          <a:p>
            <a:pPr marL="342900" indent="-342900" algn="l">
              <a:buFont typeface="Arial" panose="020B0604020202020204" pitchFamily="34" charset="0"/>
              <a:buChar char="•"/>
            </a:pPr>
            <a:r>
              <a:rPr lang="it-IT" sz="2000" dirty="0">
                <a:solidFill>
                  <a:srgbClr val="16FFBB"/>
                </a:solidFill>
              </a:rPr>
              <a:t>Max-</a:t>
            </a:r>
            <a:r>
              <a:rPr lang="it-IT" sz="2000" dirty="0" err="1">
                <a:solidFill>
                  <a:srgbClr val="16FFBB"/>
                </a:solidFill>
              </a:rPr>
              <a:t>Heapify</a:t>
            </a:r>
            <a:r>
              <a:rPr lang="it-IT" sz="2000" dirty="0">
                <a:solidFill>
                  <a:srgbClr val="16FFBB"/>
                </a:solidFill>
              </a:rPr>
              <a:t> (Min-</a:t>
            </a:r>
            <a:r>
              <a:rPr lang="it-IT" sz="2000" dirty="0" err="1">
                <a:solidFill>
                  <a:srgbClr val="16FFBB"/>
                </a:solidFill>
              </a:rPr>
              <a:t>Heapify</a:t>
            </a:r>
            <a:r>
              <a:rPr lang="it-IT" sz="2000" dirty="0">
                <a:solidFill>
                  <a:srgbClr val="16FFBB"/>
                </a:solidFill>
              </a:rPr>
              <a:t>) </a:t>
            </a:r>
            <a:r>
              <a:rPr lang="it-IT" sz="2000" dirty="0">
                <a:solidFill>
                  <a:schemeClr val="bg1"/>
                </a:solidFill>
              </a:rPr>
              <a:t>è un importante subroutine per manipolare i max-heap. </a:t>
            </a:r>
          </a:p>
          <a:p>
            <a:pPr marL="342900" indent="-342900" algn="l">
              <a:buFont typeface="Arial" panose="020B0604020202020204" pitchFamily="34" charset="0"/>
              <a:buChar char="•"/>
            </a:pPr>
            <a:r>
              <a:rPr lang="it-IT" sz="2000" dirty="0">
                <a:solidFill>
                  <a:schemeClr val="bg1"/>
                </a:solidFill>
              </a:rPr>
              <a:t>I suoi input sono un array </a:t>
            </a:r>
            <a:r>
              <a:rPr lang="it-IT" sz="2000" dirty="0">
                <a:solidFill>
                  <a:srgbClr val="16FFBB"/>
                </a:solidFill>
              </a:rPr>
              <a:t>A</a:t>
            </a:r>
            <a:r>
              <a:rPr lang="it-IT" sz="2000" dirty="0">
                <a:solidFill>
                  <a:schemeClr val="bg1"/>
                </a:solidFill>
              </a:rPr>
              <a:t> e un indice </a:t>
            </a:r>
            <a:r>
              <a:rPr lang="it-IT" sz="2000" dirty="0">
                <a:solidFill>
                  <a:srgbClr val="16FFBB"/>
                </a:solidFill>
              </a:rPr>
              <a:t>i</a:t>
            </a:r>
            <a:r>
              <a:rPr lang="it-IT" sz="2000" dirty="0">
                <a:solidFill>
                  <a:schemeClr val="bg1"/>
                </a:solidFill>
              </a:rPr>
              <a:t> dell’array. Quando viene chiamata questa subroutine, si suppone che gli alberi binari con radici in </a:t>
            </a:r>
            <a:r>
              <a:rPr lang="it-IT" sz="2000" dirty="0">
                <a:solidFill>
                  <a:srgbClr val="16FFBB"/>
                </a:solidFill>
              </a:rPr>
              <a:t>LEFT(i)</a:t>
            </a:r>
            <a:r>
              <a:rPr lang="it-IT" sz="2000" dirty="0">
                <a:solidFill>
                  <a:schemeClr val="bg1"/>
                </a:solidFill>
              </a:rPr>
              <a:t> e </a:t>
            </a:r>
            <a:r>
              <a:rPr lang="it-IT" sz="2000" dirty="0">
                <a:solidFill>
                  <a:srgbClr val="16FFBB"/>
                </a:solidFill>
              </a:rPr>
              <a:t>RIGHT(i)</a:t>
            </a:r>
            <a:r>
              <a:rPr lang="it-IT" sz="2000" dirty="0">
                <a:solidFill>
                  <a:schemeClr val="bg1"/>
                </a:solidFill>
              </a:rPr>
              <a:t> siano </a:t>
            </a:r>
            <a:r>
              <a:rPr lang="it-IT" sz="2000" dirty="0">
                <a:solidFill>
                  <a:srgbClr val="16FFBB"/>
                </a:solidFill>
              </a:rPr>
              <a:t>max-heap</a:t>
            </a:r>
            <a:r>
              <a:rPr lang="it-IT" sz="2000" dirty="0">
                <a:solidFill>
                  <a:schemeClr val="bg1"/>
                </a:solidFill>
              </a:rPr>
              <a:t>, ma che </a:t>
            </a:r>
            <a:r>
              <a:rPr lang="it-IT" sz="2000" dirty="0">
                <a:solidFill>
                  <a:srgbClr val="16FFBB"/>
                </a:solidFill>
              </a:rPr>
              <a:t>A[i]</a:t>
            </a:r>
            <a:r>
              <a:rPr lang="it-IT" sz="2000" dirty="0">
                <a:solidFill>
                  <a:schemeClr val="bg1"/>
                </a:solidFill>
              </a:rPr>
              <a:t> possa essere più piccolo dei suoi figli, violando così la proprietà del max-heap. </a:t>
            </a:r>
          </a:p>
          <a:p>
            <a:pPr marL="342900" indent="-342900" algn="l">
              <a:buFont typeface="Arial" panose="020B0604020202020204" pitchFamily="34" charset="0"/>
              <a:buChar char="•"/>
            </a:pPr>
            <a:r>
              <a:rPr lang="it-IT" sz="2000" dirty="0">
                <a:solidFill>
                  <a:schemeClr val="bg1"/>
                </a:solidFill>
              </a:rPr>
              <a:t>La funzione di </a:t>
            </a:r>
            <a:r>
              <a:rPr lang="it-IT" sz="2000" dirty="0">
                <a:solidFill>
                  <a:srgbClr val="16FFBB"/>
                </a:solidFill>
              </a:rPr>
              <a:t>MAX-HEAPIFY</a:t>
            </a:r>
            <a:r>
              <a:rPr lang="it-IT" sz="2000" dirty="0">
                <a:solidFill>
                  <a:schemeClr val="bg1"/>
                </a:solidFill>
              </a:rPr>
              <a:t> e consentire al valore </a:t>
            </a:r>
            <a:r>
              <a:rPr lang="it-IT" sz="2000" dirty="0">
                <a:solidFill>
                  <a:srgbClr val="16FFBB"/>
                </a:solidFill>
              </a:rPr>
              <a:t>A[i]</a:t>
            </a:r>
            <a:r>
              <a:rPr lang="it-IT" sz="2000" dirty="0">
                <a:solidFill>
                  <a:schemeClr val="bg1"/>
                </a:solidFill>
              </a:rPr>
              <a:t> di “scendere” nel max-heap in modo che il sottoalbero con radice di indice i diventi un max-heap.</a:t>
            </a:r>
            <a:endParaRPr lang="it-IT" sz="2000" b="0" i="0" dirty="0">
              <a:solidFill>
                <a:schemeClr val="bg1"/>
              </a:solidFill>
              <a:effectLst/>
              <a:latin typeface="Söhne"/>
            </a:endParaRPr>
          </a:p>
        </p:txBody>
      </p:sp>
      <p:grpSp>
        <p:nvGrpSpPr>
          <p:cNvPr id="40" name="Gruppo 39">
            <a:extLst>
              <a:ext uri="{FF2B5EF4-FFF2-40B4-BE49-F238E27FC236}">
                <a16:creationId xmlns:a16="http://schemas.microsoft.com/office/drawing/2014/main" id="{016BBA93-EC39-F255-7FA5-A9C07BBBBD79}"/>
              </a:ext>
            </a:extLst>
          </p:cNvPr>
          <p:cNvGrpSpPr/>
          <p:nvPr/>
        </p:nvGrpSpPr>
        <p:grpSpPr>
          <a:xfrm>
            <a:off x="550683" y="3591273"/>
            <a:ext cx="4773600" cy="3149280"/>
            <a:chOff x="550683" y="3591273"/>
            <a:chExt cx="4773600" cy="3149280"/>
          </a:xfrm>
        </p:grpSpPr>
        <mc:AlternateContent xmlns:mc="http://schemas.openxmlformats.org/markup-compatibility/2006" xmlns:p14="http://schemas.microsoft.com/office/powerpoint/2010/main">
          <mc:Choice Requires="p14">
            <p:contentPart p14:bwMode="auto" r:id="rId4">
              <p14:nvContentPartPr>
                <p14:cNvPr id="8" name="Input penna 7">
                  <a:extLst>
                    <a:ext uri="{FF2B5EF4-FFF2-40B4-BE49-F238E27FC236}">
                      <a16:creationId xmlns:a16="http://schemas.microsoft.com/office/drawing/2014/main" id="{310C7822-4E24-B757-4911-7CFDC5C78B93}"/>
                    </a:ext>
                  </a:extLst>
                </p14:cNvPr>
                <p14:cNvContentPartPr/>
                <p14:nvPr/>
              </p14:nvContentPartPr>
              <p14:xfrm>
                <a:off x="550683" y="6102273"/>
                <a:ext cx="375840" cy="516960"/>
              </p14:xfrm>
            </p:contentPart>
          </mc:Choice>
          <mc:Fallback xmlns="">
            <p:pic>
              <p:nvPicPr>
                <p:cNvPr id="8" name="Input penna 7">
                  <a:extLst>
                    <a:ext uri="{FF2B5EF4-FFF2-40B4-BE49-F238E27FC236}">
                      <a16:creationId xmlns:a16="http://schemas.microsoft.com/office/drawing/2014/main" id="{310C7822-4E24-B757-4911-7CFDC5C78B93}"/>
                    </a:ext>
                  </a:extLst>
                </p:cNvPr>
                <p:cNvPicPr/>
                <p:nvPr/>
              </p:nvPicPr>
              <p:blipFill>
                <a:blip r:embed="rId5"/>
                <a:stretch>
                  <a:fillRect/>
                </a:stretch>
              </p:blipFill>
              <p:spPr>
                <a:xfrm>
                  <a:off x="544563" y="6096153"/>
                  <a:ext cx="38808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put penna 8">
                  <a:extLst>
                    <a:ext uri="{FF2B5EF4-FFF2-40B4-BE49-F238E27FC236}">
                      <a16:creationId xmlns:a16="http://schemas.microsoft.com/office/drawing/2014/main" id="{54984A7E-BE35-1CB8-5048-748E27C29F97}"/>
                    </a:ext>
                  </a:extLst>
                </p14:cNvPr>
                <p14:cNvContentPartPr/>
                <p14:nvPr/>
              </p14:nvContentPartPr>
              <p14:xfrm>
                <a:off x="1429443" y="5926233"/>
                <a:ext cx="345960" cy="695880"/>
              </p14:xfrm>
            </p:contentPart>
          </mc:Choice>
          <mc:Fallback xmlns="">
            <p:pic>
              <p:nvPicPr>
                <p:cNvPr id="9" name="Input penna 8">
                  <a:extLst>
                    <a:ext uri="{FF2B5EF4-FFF2-40B4-BE49-F238E27FC236}">
                      <a16:creationId xmlns:a16="http://schemas.microsoft.com/office/drawing/2014/main" id="{54984A7E-BE35-1CB8-5048-748E27C29F97}"/>
                    </a:ext>
                  </a:extLst>
                </p:cNvPr>
                <p:cNvPicPr/>
                <p:nvPr/>
              </p:nvPicPr>
              <p:blipFill>
                <a:blip r:embed="rId7"/>
                <a:stretch>
                  <a:fillRect/>
                </a:stretch>
              </p:blipFill>
              <p:spPr>
                <a:xfrm>
                  <a:off x="1423323" y="5920113"/>
                  <a:ext cx="35820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put penna 9">
                  <a:extLst>
                    <a:ext uri="{FF2B5EF4-FFF2-40B4-BE49-F238E27FC236}">
                      <a16:creationId xmlns:a16="http://schemas.microsoft.com/office/drawing/2014/main" id="{458E9034-F390-0431-198E-3F1AEE04BF84}"/>
                    </a:ext>
                  </a:extLst>
                </p14:cNvPr>
                <p14:cNvContentPartPr/>
                <p14:nvPr/>
              </p14:nvContentPartPr>
              <p14:xfrm>
                <a:off x="2148003" y="6107313"/>
                <a:ext cx="552240" cy="633240"/>
              </p14:xfrm>
            </p:contentPart>
          </mc:Choice>
          <mc:Fallback xmlns="">
            <p:pic>
              <p:nvPicPr>
                <p:cNvPr id="10" name="Input penna 9">
                  <a:extLst>
                    <a:ext uri="{FF2B5EF4-FFF2-40B4-BE49-F238E27FC236}">
                      <a16:creationId xmlns:a16="http://schemas.microsoft.com/office/drawing/2014/main" id="{458E9034-F390-0431-198E-3F1AEE04BF84}"/>
                    </a:ext>
                  </a:extLst>
                </p:cNvPr>
                <p:cNvPicPr/>
                <p:nvPr/>
              </p:nvPicPr>
              <p:blipFill>
                <a:blip r:embed="rId9"/>
                <a:stretch>
                  <a:fillRect/>
                </a:stretch>
              </p:blipFill>
              <p:spPr>
                <a:xfrm>
                  <a:off x="2141883" y="6101193"/>
                  <a:ext cx="564480" cy="645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put penna 15">
                  <a:extLst>
                    <a:ext uri="{FF2B5EF4-FFF2-40B4-BE49-F238E27FC236}">
                      <a16:creationId xmlns:a16="http://schemas.microsoft.com/office/drawing/2014/main" id="{0779068D-CBD4-E448-4A2C-546F33C291AD}"/>
                    </a:ext>
                  </a:extLst>
                </p14:cNvPr>
                <p14:cNvContentPartPr/>
                <p14:nvPr/>
              </p14:nvContentPartPr>
              <p14:xfrm>
                <a:off x="2919123" y="5166273"/>
                <a:ext cx="206640" cy="340920"/>
              </p14:xfrm>
            </p:contentPart>
          </mc:Choice>
          <mc:Fallback xmlns="">
            <p:pic>
              <p:nvPicPr>
                <p:cNvPr id="16" name="Input penna 15">
                  <a:extLst>
                    <a:ext uri="{FF2B5EF4-FFF2-40B4-BE49-F238E27FC236}">
                      <a16:creationId xmlns:a16="http://schemas.microsoft.com/office/drawing/2014/main" id="{0779068D-CBD4-E448-4A2C-546F33C291AD}"/>
                    </a:ext>
                  </a:extLst>
                </p:cNvPr>
                <p:cNvPicPr/>
                <p:nvPr/>
              </p:nvPicPr>
              <p:blipFill>
                <a:blip r:embed="rId11"/>
                <a:stretch>
                  <a:fillRect/>
                </a:stretch>
              </p:blipFill>
              <p:spPr>
                <a:xfrm>
                  <a:off x="2913003" y="5160153"/>
                  <a:ext cx="2188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put penna 16">
                  <a:extLst>
                    <a:ext uri="{FF2B5EF4-FFF2-40B4-BE49-F238E27FC236}">
                      <a16:creationId xmlns:a16="http://schemas.microsoft.com/office/drawing/2014/main" id="{C14992F3-B697-F409-97A8-804874B282E7}"/>
                    </a:ext>
                  </a:extLst>
                </p14:cNvPr>
                <p14:cNvContentPartPr/>
                <p14:nvPr/>
              </p14:nvContentPartPr>
              <p14:xfrm>
                <a:off x="2963403" y="5320713"/>
                <a:ext cx="252720" cy="11880"/>
              </p14:xfrm>
            </p:contentPart>
          </mc:Choice>
          <mc:Fallback xmlns="">
            <p:pic>
              <p:nvPicPr>
                <p:cNvPr id="17" name="Input penna 16">
                  <a:extLst>
                    <a:ext uri="{FF2B5EF4-FFF2-40B4-BE49-F238E27FC236}">
                      <a16:creationId xmlns:a16="http://schemas.microsoft.com/office/drawing/2014/main" id="{C14992F3-B697-F409-97A8-804874B282E7}"/>
                    </a:ext>
                  </a:extLst>
                </p:cNvPr>
                <p:cNvPicPr/>
                <p:nvPr/>
              </p:nvPicPr>
              <p:blipFill>
                <a:blip r:embed="rId13"/>
                <a:stretch>
                  <a:fillRect/>
                </a:stretch>
              </p:blipFill>
              <p:spPr>
                <a:xfrm>
                  <a:off x="2957283" y="5314593"/>
                  <a:ext cx="264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put penna 23">
                  <a:extLst>
                    <a:ext uri="{FF2B5EF4-FFF2-40B4-BE49-F238E27FC236}">
                      <a16:creationId xmlns:a16="http://schemas.microsoft.com/office/drawing/2014/main" id="{1232A081-1C1D-D043-7270-3AE86A93305F}"/>
                    </a:ext>
                  </a:extLst>
                </p14:cNvPr>
                <p14:cNvContentPartPr/>
                <p14:nvPr/>
              </p14:nvContentPartPr>
              <p14:xfrm>
                <a:off x="3470283" y="3591273"/>
                <a:ext cx="12600" cy="285480"/>
              </p14:xfrm>
            </p:contentPart>
          </mc:Choice>
          <mc:Fallback xmlns="">
            <p:pic>
              <p:nvPicPr>
                <p:cNvPr id="24" name="Input penna 23">
                  <a:extLst>
                    <a:ext uri="{FF2B5EF4-FFF2-40B4-BE49-F238E27FC236}">
                      <a16:creationId xmlns:a16="http://schemas.microsoft.com/office/drawing/2014/main" id="{1232A081-1C1D-D043-7270-3AE86A93305F}"/>
                    </a:ext>
                  </a:extLst>
                </p:cNvPr>
                <p:cNvPicPr/>
                <p:nvPr/>
              </p:nvPicPr>
              <p:blipFill>
                <a:blip r:embed="rId15"/>
                <a:stretch>
                  <a:fillRect/>
                </a:stretch>
              </p:blipFill>
              <p:spPr>
                <a:xfrm>
                  <a:off x="3464163" y="3585153"/>
                  <a:ext cx="248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put penna 24">
                  <a:extLst>
                    <a:ext uri="{FF2B5EF4-FFF2-40B4-BE49-F238E27FC236}">
                      <a16:creationId xmlns:a16="http://schemas.microsoft.com/office/drawing/2014/main" id="{7F954C1B-D0B0-7C3F-BF6F-89119FEE54DB}"/>
                    </a:ext>
                  </a:extLst>
                </p14:cNvPr>
                <p14:cNvContentPartPr/>
                <p14:nvPr/>
              </p14:nvContentPartPr>
              <p14:xfrm>
                <a:off x="3580083" y="3635193"/>
                <a:ext cx="154800" cy="244080"/>
              </p14:xfrm>
            </p:contentPart>
          </mc:Choice>
          <mc:Fallback xmlns="">
            <p:pic>
              <p:nvPicPr>
                <p:cNvPr id="25" name="Input penna 24">
                  <a:extLst>
                    <a:ext uri="{FF2B5EF4-FFF2-40B4-BE49-F238E27FC236}">
                      <a16:creationId xmlns:a16="http://schemas.microsoft.com/office/drawing/2014/main" id="{7F954C1B-D0B0-7C3F-BF6F-89119FEE54DB}"/>
                    </a:ext>
                  </a:extLst>
                </p:cNvPr>
                <p:cNvPicPr/>
                <p:nvPr/>
              </p:nvPicPr>
              <p:blipFill>
                <a:blip r:embed="rId17"/>
                <a:stretch>
                  <a:fillRect/>
                </a:stretch>
              </p:blipFill>
              <p:spPr>
                <a:xfrm>
                  <a:off x="3573963" y="3629073"/>
                  <a:ext cx="16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put penna 29">
                  <a:extLst>
                    <a:ext uri="{FF2B5EF4-FFF2-40B4-BE49-F238E27FC236}">
                      <a16:creationId xmlns:a16="http://schemas.microsoft.com/office/drawing/2014/main" id="{F0555CA5-11C2-9CC2-C680-18DA1DF9017A}"/>
                    </a:ext>
                  </a:extLst>
                </p14:cNvPr>
                <p14:cNvContentPartPr/>
                <p14:nvPr/>
              </p14:nvContentPartPr>
              <p14:xfrm>
                <a:off x="2588643" y="3976473"/>
                <a:ext cx="758880" cy="276120"/>
              </p14:xfrm>
            </p:contentPart>
          </mc:Choice>
          <mc:Fallback xmlns="">
            <p:pic>
              <p:nvPicPr>
                <p:cNvPr id="30" name="Input penna 29">
                  <a:extLst>
                    <a:ext uri="{FF2B5EF4-FFF2-40B4-BE49-F238E27FC236}">
                      <a16:creationId xmlns:a16="http://schemas.microsoft.com/office/drawing/2014/main" id="{F0555CA5-11C2-9CC2-C680-18DA1DF9017A}"/>
                    </a:ext>
                  </a:extLst>
                </p:cNvPr>
                <p:cNvPicPr/>
                <p:nvPr/>
              </p:nvPicPr>
              <p:blipFill>
                <a:blip r:embed="rId19"/>
                <a:stretch>
                  <a:fillRect/>
                </a:stretch>
              </p:blipFill>
              <p:spPr>
                <a:xfrm>
                  <a:off x="2582523" y="3970353"/>
                  <a:ext cx="7711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put penna 18">
                  <a:extLst>
                    <a:ext uri="{FF2B5EF4-FFF2-40B4-BE49-F238E27FC236}">
                      <a16:creationId xmlns:a16="http://schemas.microsoft.com/office/drawing/2014/main" id="{645AF5A2-EC5C-36EE-F075-21A234BEEC27}"/>
                    </a:ext>
                  </a:extLst>
                </p14:cNvPr>
                <p14:cNvContentPartPr/>
                <p14:nvPr/>
              </p14:nvContentPartPr>
              <p14:xfrm>
                <a:off x="3929643" y="5154753"/>
                <a:ext cx="346320" cy="495360"/>
              </p14:xfrm>
            </p:contentPart>
          </mc:Choice>
          <mc:Fallback xmlns="">
            <p:pic>
              <p:nvPicPr>
                <p:cNvPr id="19" name="Input penna 18">
                  <a:extLst>
                    <a:ext uri="{FF2B5EF4-FFF2-40B4-BE49-F238E27FC236}">
                      <a16:creationId xmlns:a16="http://schemas.microsoft.com/office/drawing/2014/main" id="{645AF5A2-EC5C-36EE-F075-21A234BEEC27}"/>
                    </a:ext>
                  </a:extLst>
                </p:cNvPr>
                <p:cNvPicPr/>
                <p:nvPr/>
              </p:nvPicPr>
              <p:blipFill>
                <a:blip r:embed="rId21"/>
                <a:stretch>
                  <a:fillRect/>
                </a:stretch>
              </p:blipFill>
              <p:spPr>
                <a:xfrm>
                  <a:off x="3923523" y="5148633"/>
                  <a:ext cx="35856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put penna 19">
                  <a:extLst>
                    <a:ext uri="{FF2B5EF4-FFF2-40B4-BE49-F238E27FC236}">
                      <a16:creationId xmlns:a16="http://schemas.microsoft.com/office/drawing/2014/main" id="{0F48509D-B137-6EAB-7F2D-6219EAA91631}"/>
                    </a:ext>
                  </a:extLst>
                </p14:cNvPr>
                <p14:cNvContentPartPr/>
                <p14:nvPr/>
              </p14:nvContentPartPr>
              <p14:xfrm>
                <a:off x="4841883" y="5210193"/>
                <a:ext cx="482400" cy="497880"/>
              </p14:xfrm>
            </p:contentPart>
          </mc:Choice>
          <mc:Fallback xmlns="">
            <p:pic>
              <p:nvPicPr>
                <p:cNvPr id="20" name="Input penna 19">
                  <a:extLst>
                    <a:ext uri="{FF2B5EF4-FFF2-40B4-BE49-F238E27FC236}">
                      <a16:creationId xmlns:a16="http://schemas.microsoft.com/office/drawing/2014/main" id="{0F48509D-B137-6EAB-7F2D-6219EAA91631}"/>
                    </a:ext>
                  </a:extLst>
                </p:cNvPr>
                <p:cNvPicPr/>
                <p:nvPr/>
              </p:nvPicPr>
              <p:blipFill>
                <a:blip r:embed="rId23"/>
                <a:stretch>
                  <a:fillRect/>
                </a:stretch>
              </p:blipFill>
              <p:spPr>
                <a:xfrm>
                  <a:off x="4835763" y="5204073"/>
                  <a:ext cx="49464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put penna 26">
                  <a:extLst>
                    <a:ext uri="{FF2B5EF4-FFF2-40B4-BE49-F238E27FC236}">
                      <a16:creationId xmlns:a16="http://schemas.microsoft.com/office/drawing/2014/main" id="{107543E3-B5DC-4569-E93C-6A7447C3D86B}"/>
                    </a:ext>
                  </a:extLst>
                </p14:cNvPr>
                <p14:cNvContentPartPr/>
                <p14:nvPr/>
              </p14:nvContentPartPr>
              <p14:xfrm>
                <a:off x="4527603" y="4450953"/>
                <a:ext cx="360" cy="230400"/>
              </p14:xfrm>
            </p:contentPart>
          </mc:Choice>
          <mc:Fallback xmlns="">
            <p:pic>
              <p:nvPicPr>
                <p:cNvPr id="27" name="Input penna 26">
                  <a:extLst>
                    <a:ext uri="{FF2B5EF4-FFF2-40B4-BE49-F238E27FC236}">
                      <a16:creationId xmlns:a16="http://schemas.microsoft.com/office/drawing/2014/main" id="{107543E3-B5DC-4569-E93C-6A7447C3D86B}"/>
                    </a:ext>
                  </a:extLst>
                </p:cNvPr>
                <p:cNvPicPr/>
                <p:nvPr/>
              </p:nvPicPr>
              <p:blipFill>
                <a:blip r:embed="rId25"/>
                <a:stretch>
                  <a:fillRect/>
                </a:stretch>
              </p:blipFill>
              <p:spPr>
                <a:xfrm>
                  <a:off x="4521483" y="4444833"/>
                  <a:ext cx="12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put penna 27">
                  <a:extLst>
                    <a:ext uri="{FF2B5EF4-FFF2-40B4-BE49-F238E27FC236}">
                      <a16:creationId xmlns:a16="http://schemas.microsoft.com/office/drawing/2014/main" id="{EA5FADDF-EF26-7A5B-B246-99FC84F108CB}"/>
                    </a:ext>
                  </a:extLst>
                </p14:cNvPr>
                <p14:cNvContentPartPr/>
                <p14:nvPr/>
              </p14:nvContentPartPr>
              <p14:xfrm>
                <a:off x="4659003" y="4493793"/>
                <a:ext cx="213120" cy="200520"/>
              </p14:xfrm>
            </p:contentPart>
          </mc:Choice>
          <mc:Fallback xmlns="">
            <p:pic>
              <p:nvPicPr>
                <p:cNvPr id="28" name="Input penna 27">
                  <a:extLst>
                    <a:ext uri="{FF2B5EF4-FFF2-40B4-BE49-F238E27FC236}">
                      <a16:creationId xmlns:a16="http://schemas.microsoft.com/office/drawing/2014/main" id="{EA5FADDF-EF26-7A5B-B246-99FC84F108CB}"/>
                    </a:ext>
                  </a:extLst>
                </p:cNvPr>
                <p:cNvPicPr/>
                <p:nvPr/>
              </p:nvPicPr>
              <p:blipFill>
                <a:blip r:embed="rId27"/>
                <a:stretch>
                  <a:fillRect/>
                </a:stretch>
              </p:blipFill>
              <p:spPr>
                <a:xfrm>
                  <a:off x="4652883" y="4487673"/>
                  <a:ext cx="225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put penna 28">
                  <a:extLst>
                    <a:ext uri="{FF2B5EF4-FFF2-40B4-BE49-F238E27FC236}">
                      <a16:creationId xmlns:a16="http://schemas.microsoft.com/office/drawing/2014/main" id="{08B54D0D-B29F-7486-13DC-A84FD9AE6F7F}"/>
                    </a:ext>
                  </a:extLst>
                </p14:cNvPr>
                <p14:cNvContentPartPr/>
                <p14:nvPr/>
              </p14:nvContentPartPr>
              <p14:xfrm>
                <a:off x="4031883" y="4076193"/>
                <a:ext cx="435960" cy="357120"/>
              </p14:xfrm>
            </p:contentPart>
          </mc:Choice>
          <mc:Fallback xmlns="">
            <p:pic>
              <p:nvPicPr>
                <p:cNvPr id="29" name="Input penna 28">
                  <a:extLst>
                    <a:ext uri="{FF2B5EF4-FFF2-40B4-BE49-F238E27FC236}">
                      <a16:creationId xmlns:a16="http://schemas.microsoft.com/office/drawing/2014/main" id="{08B54D0D-B29F-7486-13DC-A84FD9AE6F7F}"/>
                    </a:ext>
                  </a:extLst>
                </p:cNvPr>
                <p:cNvPicPr/>
                <p:nvPr/>
              </p:nvPicPr>
              <p:blipFill>
                <a:blip r:embed="rId29"/>
                <a:stretch>
                  <a:fillRect/>
                </a:stretch>
              </p:blipFill>
              <p:spPr>
                <a:xfrm>
                  <a:off x="4025763" y="4070073"/>
                  <a:ext cx="44820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put penna 30">
                  <a:extLst>
                    <a:ext uri="{FF2B5EF4-FFF2-40B4-BE49-F238E27FC236}">
                      <a16:creationId xmlns:a16="http://schemas.microsoft.com/office/drawing/2014/main" id="{24B29AB2-2275-57A1-B929-398860B60842}"/>
                    </a:ext>
                  </a:extLst>
                </p14:cNvPr>
                <p14:cNvContentPartPr/>
                <p14:nvPr/>
              </p14:nvContentPartPr>
              <p14:xfrm>
                <a:off x="4296123" y="4785033"/>
                <a:ext cx="234720" cy="227880"/>
              </p14:xfrm>
            </p:contentPart>
          </mc:Choice>
          <mc:Fallback xmlns="">
            <p:pic>
              <p:nvPicPr>
                <p:cNvPr id="31" name="Input penna 30">
                  <a:extLst>
                    <a:ext uri="{FF2B5EF4-FFF2-40B4-BE49-F238E27FC236}">
                      <a16:creationId xmlns:a16="http://schemas.microsoft.com/office/drawing/2014/main" id="{24B29AB2-2275-57A1-B929-398860B60842}"/>
                    </a:ext>
                  </a:extLst>
                </p:cNvPr>
                <p:cNvPicPr/>
                <p:nvPr/>
              </p:nvPicPr>
              <p:blipFill>
                <a:blip r:embed="rId31"/>
                <a:stretch>
                  <a:fillRect/>
                </a:stretch>
              </p:blipFill>
              <p:spPr>
                <a:xfrm>
                  <a:off x="4290003" y="4778913"/>
                  <a:ext cx="246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put penna 31">
                  <a:extLst>
                    <a:ext uri="{FF2B5EF4-FFF2-40B4-BE49-F238E27FC236}">
                      <a16:creationId xmlns:a16="http://schemas.microsoft.com/office/drawing/2014/main" id="{8868A80A-8629-41D4-8A6B-8672A85A8706}"/>
                    </a:ext>
                  </a:extLst>
                </p14:cNvPr>
                <p14:cNvContentPartPr/>
                <p14:nvPr/>
              </p14:nvContentPartPr>
              <p14:xfrm>
                <a:off x="4891203" y="4847313"/>
                <a:ext cx="311760" cy="285480"/>
              </p14:xfrm>
            </p:contentPart>
          </mc:Choice>
          <mc:Fallback xmlns="">
            <p:pic>
              <p:nvPicPr>
                <p:cNvPr id="32" name="Input penna 31">
                  <a:extLst>
                    <a:ext uri="{FF2B5EF4-FFF2-40B4-BE49-F238E27FC236}">
                      <a16:creationId xmlns:a16="http://schemas.microsoft.com/office/drawing/2014/main" id="{8868A80A-8629-41D4-8A6B-8672A85A8706}"/>
                    </a:ext>
                  </a:extLst>
                </p:cNvPr>
                <p:cNvPicPr/>
                <p:nvPr/>
              </p:nvPicPr>
              <p:blipFill>
                <a:blip r:embed="rId33"/>
                <a:stretch>
                  <a:fillRect/>
                </a:stretch>
              </p:blipFill>
              <p:spPr>
                <a:xfrm>
                  <a:off x="4885083" y="4841193"/>
                  <a:ext cx="3240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put penna 32">
                  <a:extLst>
                    <a:ext uri="{FF2B5EF4-FFF2-40B4-BE49-F238E27FC236}">
                      <a16:creationId xmlns:a16="http://schemas.microsoft.com/office/drawing/2014/main" id="{FF48B2D7-84F1-C31F-8ECF-AFEC2BED258C}"/>
                    </a:ext>
                  </a:extLst>
                </p14:cNvPr>
                <p14:cNvContentPartPr/>
                <p14:nvPr/>
              </p14:nvContentPartPr>
              <p14:xfrm>
                <a:off x="2467323" y="4725993"/>
                <a:ext cx="536400" cy="355680"/>
              </p14:xfrm>
            </p:contentPart>
          </mc:Choice>
          <mc:Fallback xmlns="">
            <p:pic>
              <p:nvPicPr>
                <p:cNvPr id="33" name="Input penna 32">
                  <a:extLst>
                    <a:ext uri="{FF2B5EF4-FFF2-40B4-BE49-F238E27FC236}">
                      <a16:creationId xmlns:a16="http://schemas.microsoft.com/office/drawing/2014/main" id="{FF48B2D7-84F1-C31F-8ECF-AFEC2BED258C}"/>
                    </a:ext>
                  </a:extLst>
                </p:cNvPr>
                <p:cNvPicPr/>
                <p:nvPr/>
              </p:nvPicPr>
              <p:blipFill>
                <a:blip r:embed="rId35"/>
                <a:stretch>
                  <a:fillRect/>
                </a:stretch>
              </p:blipFill>
              <p:spPr>
                <a:xfrm>
                  <a:off x="2461203" y="4719873"/>
                  <a:ext cx="5486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Input penna 10">
                  <a:extLst>
                    <a:ext uri="{FF2B5EF4-FFF2-40B4-BE49-F238E27FC236}">
                      <a16:creationId xmlns:a16="http://schemas.microsoft.com/office/drawing/2014/main" id="{9FA96126-3889-B714-A432-CA8A18770114}"/>
                    </a:ext>
                  </a:extLst>
                </p14:cNvPr>
                <p14:cNvContentPartPr/>
                <p14:nvPr/>
              </p14:nvContentPartPr>
              <p14:xfrm>
                <a:off x="1024443" y="5166633"/>
                <a:ext cx="360" cy="329760"/>
              </p14:xfrm>
            </p:contentPart>
          </mc:Choice>
          <mc:Fallback xmlns="">
            <p:pic>
              <p:nvPicPr>
                <p:cNvPr id="11" name="Input penna 10">
                  <a:extLst>
                    <a:ext uri="{FF2B5EF4-FFF2-40B4-BE49-F238E27FC236}">
                      <a16:creationId xmlns:a16="http://schemas.microsoft.com/office/drawing/2014/main" id="{9FA96126-3889-B714-A432-CA8A18770114}"/>
                    </a:ext>
                  </a:extLst>
                </p:cNvPr>
                <p:cNvPicPr/>
                <p:nvPr/>
              </p:nvPicPr>
              <p:blipFill>
                <a:blip r:embed="rId37"/>
                <a:stretch>
                  <a:fillRect/>
                </a:stretch>
              </p:blipFill>
              <p:spPr>
                <a:xfrm>
                  <a:off x="1018323" y="5160513"/>
                  <a:ext cx="1260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Input penna 12">
                  <a:extLst>
                    <a:ext uri="{FF2B5EF4-FFF2-40B4-BE49-F238E27FC236}">
                      <a16:creationId xmlns:a16="http://schemas.microsoft.com/office/drawing/2014/main" id="{660F52B5-9CFE-DAF2-A074-C37213ADF971}"/>
                    </a:ext>
                  </a:extLst>
                </p14:cNvPr>
                <p14:cNvContentPartPr/>
                <p14:nvPr/>
              </p14:nvContentPartPr>
              <p14:xfrm>
                <a:off x="1136043" y="5199753"/>
                <a:ext cx="129600" cy="221400"/>
              </p14:xfrm>
            </p:contentPart>
          </mc:Choice>
          <mc:Fallback xmlns="">
            <p:pic>
              <p:nvPicPr>
                <p:cNvPr id="13" name="Input penna 12">
                  <a:extLst>
                    <a:ext uri="{FF2B5EF4-FFF2-40B4-BE49-F238E27FC236}">
                      <a16:creationId xmlns:a16="http://schemas.microsoft.com/office/drawing/2014/main" id="{660F52B5-9CFE-DAF2-A074-C37213ADF971}"/>
                    </a:ext>
                  </a:extLst>
                </p:cNvPr>
                <p:cNvPicPr/>
                <p:nvPr/>
              </p:nvPicPr>
              <p:blipFill>
                <a:blip r:embed="rId39"/>
                <a:stretch>
                  <a:fillRect/>
                </a:stretch>
              </p:blipFill>
              <p:spPr>
                <a:xfrm>
                  <a:off x="1129923" y="5193633"/>
                  <a:ext cx="1418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put penna 13">
                  <a:extLst>
                    <a:ext uri="{FF2B5EF4-FFF2-40B4-BE49-F238E27FC236}">
                      <a16:creationId xmlns:a16="http://schemas.microsoft.com/office/drawing/2014/main" id="{78E1EDE5-274C-F543-C1B2-3C73A005E8C5}"/>
                    </a:ext>
                  </a:extLst>
                </p14:cNvPr>
                <p14:cNvContentPartPr/>
                <p14:nvPr/>
              </p14:nvContentPartPr>
              <p14:xfrm>
                <a:off x="1233243" y="5365353"/>
                <a:ext cx="11520" cy="163800"/>
              </p14:xfrm>
            </p:contentPart>
          </mc:Choice>
          <mc:Fallback xmlns="">
            <p:pic>
              <p:nvPicPr>
                <p:cNvPr id="14" name="Input penna 13">
                  <a:extLst>
                    <a:ext uri="{FF2B5EF4-FFF2-40B4-BE49-F238E27FC236}">
                      <a16:creationId xmlns:a16="http://schemas.microsoft.com/office/drawing/2014/main" id="{78E1EDE5-274C-F543-C1B2-3C73A005E8C5}"/>
                    </a:ext>
                  </a:extLst>
                </p:cNvPr>
                <p:cNvPicPr/>
                <p:nvPr/>
              </p:nvPicPr>
              <p:blipFill>
                <a:blip r:embed="rId41"/>
                <a:stretch>
                  <a:fillRect/>
                </a:stretch>
              </p:blipFill>
              <p:spPr>
                <a:xfrm>
                  <a:off x="1227123" y="5359233"/>
                  <a:ext cx="237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put penna 20">
                  <a:extLst>
                    <a:ext uri="{FF2B5EF4-FFF2-40B4-BE49-F238E27FC236}">
                      <a16:creationId xmlns:a16="http://schemas.microsoft.com/office/drawing/2014/main" id="{B4DEDE78-70A2-9234-DE6C-326EB8A03D6D}"/>
                    </a:ext>
                  </a:extLst>
                </p14:cNvPr>
                <p14:cNvContentPartPr/>
                <p14:nvPr/>
              </p14:nvContentPartPr>
              <p14:xfrm>
                <a:off x="1914363" y="4384713"/>
                <a:ext cx="249840" cy="278640"/>
              </p14:xfrm>
            </p:contentPart>
          </mc:Choice>
          <mc:Fallback xmlns="">
            <p:pic>
              <p:nvPicPr>
                <p:cNvPr id="21" name="Input penna 20">
                  <a:extLst>
                    <a:ext uri="{FF2B5EF4-FFF2-40B4-BE49-F238E27FC236}">
                      <a16:creationId xmlns:a16="http://schemas.microsoft.com/office/drawing/2014/main" id="{B4DEDE78-70A2-9234-DE6C-326EB8A03D6D}"/>
                    </a:ext>
                  </a:extLst>
                </p:cNvPr>
                <p:cNvPicPr/>
                <p:nvPr/>
              </p:nvPicPr>
              <p:blipFill>
                <a:blip r:embed="rId43"/>
                <a:stretch>
                  <a:fillRect/>
                </a:stretch>
              </p:blipFill>
              <p:spPr>
                <a:xfrm>
                  <a:off x="1908243" y="4378593"/>
                  <a:ext cx="2620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put penna 21">
                  <a:extLst>
                    <a:ext uri="{FF2B5EF4-FFF2-40B4-BE49-F238E27FC236}">
                      <a16:creationId xmlns:a16="http://schemas.microsoft.com/office/drawing/2014/main" id="{07E5F9CA-EAF0-765A-68B7-00E0E12B41EF}"/>
                    </a:ext>
                  </a:extLst>
                </p14:cNvPr>
                <p14:cNvContentPartPr/>
                <p14:nvPr/>
              </p14:nvContentPartPr>
              <p14:xfrm>
                <a:off x="2092923" y="4549953"/>
                <a:ext cx="45000" cy="263520"/>
              </p14:xfrm>
            </p:contentPart>
          </mc:Choice>
          <mc:Fallback xmlns="">
            <p:pic>
              <p:nvPicPr>
                <p:cNvPr id="22" name="Input penna 21">
                  <a:extLst>
                    <a:ext uri="{FF2B5EF4-FFF2-40B4-BE49-F238E27FC236}">
                      <a16:creationId xmlns:a16="http://schemas.microsoft.com/office/drawing/2014/main" id="{07E5F9CA-EAF0-765A-68B7-00E0E12B41EF}"/>
                    </a:ext>
                  </a:extLst>
                </p:cNvPr>
                <p:cNvPicPr/>
                <p:nvPr/>
              </p:nvPicPr>
              <p:blipFill>
                <a:blip r:embed="rId45"/>
                <a:stretch>
                  <a:fillRect/>
                </a:stretch>
              </p:blipFill>
              <p:spPr>
                <a:xfrm>
                  <a:off x="2086803" y="4543833"/>
                  <a:ext cx="572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put penna 33">
                  <a:extLst>
                    <a:ext uri="{FF2B5EF4-FFF2-40B4-BE49-F238E27FC236}">
                      <a16:creationId xmlns:a16="http://schemas.microsoft.com/office/drawing/2014/main" id="{D88883AF-BDAB-D5B4-81C1-1B767F3B089F}"/>
                    </a:ext>
                  </a:extLst>
                </p14:cNvPr>
                <p14:cNvContentPartPr/>
                <p14:nvPr/>
              </p14:nvContentPartPr>
              <p14:xfrm>
                <a:off x="1443123" y="4771713"/>
                <a:ext cx="444240" cy="295920"/>
              </p14:xfrm>
            </p:contentPart>
          </mc:Choice>
          <mc:Fallback xmlns="">
            <p:pic>
              <p:nvPicPr>
                <p:cNvPr id="34" name="Input penna 33">
                  <a:extLst>
                    <a:ext uri="{FF2B5EF4-FFF2-40B4-BE49-F238E27FC236}">
                      <a16:creationId xmlns:a16="http://schemas.microsoft.com/office/drawing/2014/main" id="{D88883AF-BDAB-D5B4-81C1-1B767F3B089F}"/>
                    </a:ext>
                  </a:extLst>
                </p:cNvPr>
                <p:cNvPicPr/>
                <p:nvPr/>
              </p:nvPicPr>
              <p:blipFill>
                <a:blip r:embed="rId47"/>
                <a:stretch>
                  <a:fillRect/>
                </a:stretch>
              </p:blipFill>
              <p:spPr>
                <a:xfrm>
                  <a:off x="1437003" y="4765593"/>
                  <a:ext cx="4564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put penna 34">
                  <a:extLst>
                    <a:ext uri="{FF2B5EF4-FFF2-40B4-BE49-F238E27FC236}">
                      <a16:creationId xmlns:a16="http://schemas.microsoft.com/office/drawing/2014/main" id="{1BF06470-B505-0F5A-D0DA-0CD6A98757DB}"/>
                    </a:ext>
                  </a:extLst>
                </p14:cNvPr>
                <p14:cNvContentPartPr/>
                <p14:nvPr/>
              </p14:nvContentPartPr>
              <p14:xfrm>
                <a:off x="793323" y="5648673"/>
                <a:ext cx="271440" cy="223920"/>
              </p14:xfrm>
            </p:contentPart>
          </mc:Choice>
          <mc:Fallback xmlns="">
            <p:pic>
              <p:nvPicPr>
                <p:cNvPr id="35" name="Input penna 34">
                  <a:extLst>
                    <a:ext uri="{FF2B5EF4-FFF2-40B4-BE49-F238E27FC236}">
                      <a16:creationId xmlns:a16="http://schemas.microsoft.com/office/drawing/2014/main" id="{1BF06470-B505-0F5A-D0DA-0CD6A98757DB}"/>
                    </a:ext>
                  </a:extLst>
                </p:cNvPr>
                <p:cNvPicPr/>
                <p:nvPr/>
              </p:nvPicPr>
              <p:blipFill>
                <a:blip r:embed="rId49"/>
                <a:stretch>
                  <a:fillRect/>
                </a:stretch>
              </p:blipFill>
              <p:spPr>
                <a:xfrm>
                  <a:off x="787203" y="5642553"/>
                  <a:ext cx="2836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put penna 35">
                  <a:extLst>
                    <a:ext uri="{FF2B5EF4-FFF2-40B4-BE49-F238E27FC236}">
                      <a16:creationId xmlns:a16="http://schemas.microsoft.com/office/drawing/2014/main" id="{AFEF975A-EC79-9FEF-FA28-30AACD792605}"/>
                    </a:ext>
                  </a:extLst>
                </p14:cNvPr>
                <p14:cNvContentPartPr/>
                <p14:nvPr/>
              </p14:nvContentPartPr>
              <p14:xfrm>
                <a:off x="1376883" y="5618433"/>
                <a:ext cx="258480" cy="214920"/>
              </p14:xfrm>
            </p:contentPart>
          </mc:Choice>
          <mc:Fallback xmlns="">
            <p:pic>
              <p:nvPicPr>
                <p:cNvPr id="36" name="Input penna 35">
                  <a:extLst>
                    <a:ext uri="{FF2B5EF4-FFF2-40B4-BE49-F238E27FC236}">
                      <a16:creationId xmlns:a16="http://schemas.microsoft.com/office/drawing/2014/main" id="{AFEF975A-EC79-9FEF-FA28-30AACD792605}"/>
                    </a:ext>
                  </a:extLst>
                </p:cNvPr>
                <p:cNvPicPr/>
                <p:nvPr/>
              </p:nvPicPr>
              <p:blipFill>
                <a:blip r:embed="rId51"/>
                <a:stretch>
                  <a:fillRect/>
                </a:stretch>
              </p:blipFill>
              <p:spPr>
                <a:xfrm>
                  <a:off x="1370763" y="5612313"/>
                  <a:ext cx="270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put penna 36">
                  <a:extLst>
                    <a:ext uri="{FF2B5EF4-FFF2-40B4-BE49-F238E27FC236}">
                      <a16:creationId xmlns:a16="http://schemas.microsoft.com/office/drawing/2014/main" id="{346E77CE-3CDE-2097-2904-C97B0B95F9DC}"/>
                    </a:ext>
                  </a:extLst>
                </p14:cNvPr>
                <p14:cNvContentPartPr/>
                <p14:nvPr/>
              </p14:nvContentPartPr>
              <p14:xfrm>
                <a:off x="2533563" y="5531313"/>
                <a:ext cx="542520" cy="417960"/>
              </p14:xfrm>
            </p:contentPart>
          </mc:Choice>
          <mc:Fallback xmlns="">
            <p:pic>
              <p:nvPicPr>
                <p:cNvPr id="37" name="Input penna 36">
                  <a:extLst>
                    <a:ext uri="{FF2B5EF4-FFF2-40B4-BE49-F238E27FC236}">
                      <a16:creationId xmlns:a16="http://schemas.microsoft.com/office/drawing/2014/main" id="{346E77CE-3CDE-2097-2904-C97B0B95F9DC}"/>
                    </a:ext>
                  </a:extLst>
                </p:cNvPr>
                <p:cNvPicPr/>
                <p:nvPr/>
              </p:nvPicPr>
              <p:blipFill>
                <a:blip r:embed="rId53"/>
                <a:stretch>
                  <a:fillRect/>
                </a:stretch>
              </p:blipFill>
              <p:spPr>
                <a:xfrm>
                  <a:off x="2527443" y="5525193"/>
                  <a:ext cx="554760" cy="430200"/>
                </a:xfrm>
                <a:prstGeom prst="rect">
                  <a:avLst/>
                </a:prstGeom>
              </p:spPr>
            </p:pic>
          </mc:Fallback>
        </mc:AlternateContent>
      </p:grpSp>
      <p:grpSp>
        <p:nvGrpSpPr>
          <p:cNvPr id="56" name="Gruppo 55">
            <a:extLst>
              <a:ext uri="{FF2B5EF4-FFF2-40B4-BE49-F238E27FC236}">
                <a16:creationId xmlns:a16="http://schemas.microsoft.com/office/drawing/2014/main" id="{A28A8103-E7F8-26AB-21DA-751C90AB4B1A}"/>
              </a:ext>
            </a:extLst>
          </p:cNvPr>
          <p:cNvGrpSpPr/>
          <p:nvPr/>
        </p:nvGrpSpPr>
        <p:grpSpPr>
          <a:xfrm>
            <a:off x="4736403" y="3419193"/>
            <a:ext cx="2117880" cy="813240"/>
            <a:chOff x="4736403" y="3419193"/>
            <a:chExt cx="2117880" cy="813240"/>
          </a:xfrm>
        </p:grpSpPr>
        <mc:AlternateContent xmlns:mc="http://schemas.openxmlformats.org/markup-compatibility/2006" xmlns:p14="http://schemas.microsoft.com/office/powerpoint/2010/main">
          <mc:Choice Requires="p14">
            <p:contentPart p14:bwMode="auto" r:id="rId54">
              <p14:nvContentPartPr>
                <p14:cNvPr id="42" name="Input penna 41">
                  <a:extLst>
                    <a:ext uri="{FF2B5EF4-FFF2-40B4-BE49-F238E27FC236}">
                      <a16:creationId xmlns:a16="http://schemas.microsoft.com/office/drawing/2014/main" id="{F9E36000-AA3F-15B1-AC58-8AC560192CCF}"/>
                    </a:ext>
                  </a:extLst>
                </p14:cNvPr>
                <p14:cNvContentPartPr/>
                <p14:nvPr/>
              </p14:nvContentPartPr>
              <p14:xfrm>
                <a:off x="4736403" y="3419193"/>
                <a:ext cx="299160" cy="472680"/>
              </p14:xfrm>
            </p:contentPart>
          </mc:Choice>
          <mc:Fallback xmlns="">
            <p:pic>
              <p:nvPicPr>
                <p:cNvPr id="42" name="Input penna 41">
                  <a:extLst>
                    <a:ext uri="{FF2B5EF4-FFF2-40B4-BE49-F238E27FC236}">
                      <a16:creationId xmlns:a16="http://schemas.microsoft.com/office/drawing/2014/main" id="{F9E36000-AA3F-15B1-AC58-8AC560192CCF}"/>
                    </a:ext>
                  </a:extLst>
                </p:cNvPr>
                <p:cNvPicPr/>
                <p:nvPr/>
              </p:nvPicPr>
              <p:blipFill>
                <a:blip r:embed="rId55"/>
                <a:stretch>
                  <a:fillRect/>
                </a:stretch>
              </p:blipFill>
              <p:spPr>
                <a:xfrm>
                  <a:off x="4730283" y="3413073"/>
                  <a:ext cx="31140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put penna 42">
                  <a:extLst>
                    <a:ext uri="{FF2B5EF4-FFF2-40B4-BE49-F238E27FC236}">
                      <a16:creationId xmlns:a16="http://schemas.microsoft.com/office/drawing/2014/main" id="{803ECC6A-8173-6EBB-9FB7-CDBFE5D5E727}"/>
                    </a:ext>
                  </a:extLst>
                </p14:cNvPr>
                <p14:cNvContentPartPr/>
                <p14:nvPr/>
              </p14:nvContentPartPr>
              <p14:xfrm>
                <a:off x="5099283" y="3678393"/>
                <a:ext cx="169200" cy="159120"/>
              </p14:xfrm>
            </p:contentPart>
          </mc:Choice>
          <mc:Fallback xmlns="">
            <p:pic>
              <p:nvPicPr>
                <p:cNvPr id="43" name="Input penna 42">
                  <a:extLst>
                    <a:ext uri="{FF2B5EF4-FFF2-40B4-BE49-F238E27FC236}">
                      <a16:creationId xmlns:a16="http://schemas.microsoft.com/office/drawing/2014/main" id="{803ECC6A-8173-6EBB-9FB7-CDBFE5D5E727}"/>
                    </a:ext>
                  </a:extLst>
                </p:cNvPr>
                <p:cNvPicPr/>
                <p:nvPr/>
              </p:nvPicPr>
              <p:blipFill>
                <a:blip r:embed="rId57"/>
                <a:stretch>
                  <a:fillRect/>
                </a:stretch>
              </p:blipFill>
              <p:spPr>
                <a:xfrm>
                  <a:off x="5093163" y="3672273"/>
                  <a:ext cx="1814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put penna 44">
                  <a:extLst>
                    <a:ext uri="{FF2B5EF4-FFF2-40B4-BE49-F238E27FC236}">
                      <a16:creationId xmlns:a16="http://schemas.microsoft.com/office/drawing/2014/main" id="{0CAB7E2B-4618-FCC9-6F86-3B996ECE439B}"/>
                    </a:ext>
                  </a:extLst>
                </p14:cNvPr>
                <p14:cNvContentPartPr/>
                <p14:nvPr/>
              </p14:nvContentPartPr>
              <p14:xfrm>
                <a:off x="5276763" y="3638433"/>
                <a:ext cx="256320" cy="239040"/>
              </p14:xfrm>
            </p:contentPart>
          </mc:Choice>
          <mc:Fallback xmlns="">
            <p:pic>
              <p:nvPicPr>
                <p:cNvPr id="45" name="Input penna 44">
                  <a:extLst>
                    <a:ext uri="{FF2B5EF4-FFF2-40B4-BE49-F238E27FC236}">
                      <a16:creationId xmlns:a16="http://schemas.microsoft.com/office/drawing/2014/main" id="{0CAB7E2B-4618-FCC9-6F86-3B996ECE439B}"/>
                    </a:ext>
                  </a:extLst>
                </p:cNvPr>
                <p:cNvPicPr/>
                <p:nvPr/>
              </p:nvPicPr>
              <p:blipFill>
                <a:blip r:embed="rId59"/>
                <a:stretch>
                  <a:fillRect/>
                </a:stretch>
              </p:blipFill>
              <p:spPr>
                <a:xfrm>
                  <a:off x="5270643" y="3632313"/>
                  <a:ext cx="2685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put penna 45">
                  <a:extLst>
                    <a:ext uri="{FF2B5EF4-FFF2-40B4-BE49-F238E27FC236}">
                      <a16:creationId xmlns:a16="http://schemas.microsoft.com/office/drawing/2014/main" id="{814E2791-8470-F511-4F29-08D821229E68}"/>
                    </a:ext>
                  </a:extLst>
                </p14:cNvPr>
                <p14:cNvContentPartPr/>
                <p14:nvPr/>
              </p14:nvContentPartPr>
              <p14:xfrm>
                <a:off x="5387283" y="3731313"/>
                <a:ext cx="161280" cy="157680"/>
              </p14:xfrm>
            </p:contentPart>
          </mc:Choice>
          <mc:Fallback xmlns="">
            <p:pic>
              <p:nvPicPr>
                <p:cNvPr id="46" name="Input penna 45">
                  <a:extLst>
                    <a:ext uri="{FF2B5EF4-FFF2-40B4-BE49-F238E27FC236}">
                      <a16:creationId xmlns:a16="http://schemas.microsoft.com/office/drawing/2014/main" id="{814E2791-8470-F511-4F29-08D821229E68}"/>
                    </a:ext>
                  </a:extLst>
                </p:cNvPr>
                <p:cNvPicPr/>
                <p:nvPr/>
              </p:nvPicPr>
              <p:blipFill>
                <a:blip r:embed="rId61"/>
                <a:stretch>
                  <a:fillRect/>
                </a:stretch>
              </p:blipFill>
              <p:spPr>
                <a:xfrm>
                  <a:off x="5381163" y="3725193"/>
                  <a:ext cx="173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put penna 46">
                  <a:extLst>
                    <a:ext uri="{FF2B5EF4-FFF2-40B4-BE49-F238E27FC236}">
                      <a16:creationId xmlns:a16="http://schemas.microsoft.com/office/drawing/2014/main" id="{A6474B37-886C-F804-CD1F-ECBA42461B13}"/>
                    </a:ext>
                  </a:extLst>
                </p14:cNvPr>
                <p14:cNvContentPartPr/>
                <p14:nvPr/>
              </p14:nvContentPartPr>
              <p14:xfrm>
                <a:off x="5607243" y="3723393"/>
                <a:ext cx="120240" cy="360"/>
              </p14:xfrm>
            </p:contentPart>
          </mc:Choice>
          <mc:Fallback xmlns="">
            <p:pic>
              <p:nvPicPr>
                <p:cNvPr id="47" name="Input penna 46">
                  <a:extLst>
                    <a:ext uri="{FF2B5EF4-FFF2-40B4-BE49-F238E27FC236}">
                      <a16:creationId xmlns:a16="http://schemas.microsoft.com/office/drawing/2014/main" id="{A6474B37-886C-F804-CD1F-ECBA42461B13}"/>
                    </a:ext>
                  </a:extLst>
                </p:cNvPr>
                <p:cNvPicPr/>
                <p:nvPr/>
              </p:nvPicPr>
              <p:blipFill>
                <a:blip r:embed="rId63"/>
                <a:stretch>
                  <a:fillRect/>
                </a:stretch>
              </p:blipFill>
              <p:spPr>
                <a:xfrm>
                  <a:off x="5601123" y="3717273"/>
                  <a:ext cx="132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put penna 48">
                  <a:extLst>
                    <a:ext uri="{FF2B5EF4-FFF2-40B4-BE49-F238E27FC236}">
                      <a16:creationId xmlns:a16="http://schemas.microsoft.com/office/drawing/2014/main" id="{CF9272DF-2813-DFB8-DAE2-6811D199E472}"/>
                    </a:ext>
                  </a:extLst>
                </p14:cNvPr>
                <p14:cNvContentPartPr/>
                <p14:nvPr/>
              </p14:nvContentPartPr>
              <p14:xfrm>
                <a:off x="5881563" y="3426033"/>
                <a:ext cx="34920" cy="440640"/>
              </p14:xfrm>
            </p:contentPart>
          </mc:Choice>
          <mc:Fallback xmlns="">
            <p:pic>
              <p:nvPicPr>
                <p:cNvPr id="49" name="Input penna 48">
                  <a:extLst>
                    <a:ext uri="{FF2B5EF4-FFF2-40B4-BE49-F238E27FC236}">
                      <a16:creationId xmlns:a16="http://schemas.microsoft.com/office/drawing/2014/main" id="{CF9272DF-2813-DFB8-DAE2-6811D199E472}"/>
                    </a:ext>
                  </a:extLst>
                </p:cNvPr>
                <p:cNvPicPr/>
                <p:nvPr/>
              </p:nvPicPr>
              <p:blipFill>
                <a:blip r:embed="rId65"/>
                <a:stretch>
                  <a:fillRect/>
                </a:stretch>
              </p:blipFill>
              <p:spPr>
                <a:xfrm>
                  <a:off x="5875443" y="3419913"/>
                  <a:ext cx="4716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put penna 49">
                  <a:extLst>
                    <a:ext uri="{FF2B5EF4-FFF2-40B4-BE49-F238E27FC236}">
                      <a16:creationId xmlns:a16="http://schemas.microsoft.com/office/drawing/2014/main" id="{02963D4D-BD83-E4B8-99F3-47C5831184E4}"/>
                    </a:ext>
                  </a:extLst>
                </p14:cNvPr>
                <p14:cNvContentPartPr/>
                <p14:nvPr/>
              </p14:nvContentPartPr>
              <p14:xfrm>
                <a:off x="5882643" y="3679113"/>
                <a:ext cx="131400" cy="360"/>
              </p14:xfrm>
            </p:contentPart>
          </mc:Choice>
          <mc:Fallback xmlns="">
            <p:pic>
              <p:nvPicPr>
                <p:cNvPr id="50" name="Input penna 49">
                  <a:extLst>
                    <a:ext uri="{FF2B5EF4-FFF2-40B4-BE49-F238E27FC236}">
                      <a16:creationId xmlns:a16="http://schemas.microsoft.com/office/drawing/2014/main" id="{02963D4D-BD83-E4B8-99F3-47C5831184E4}"/>
                    </a:ext>
                  </a:extLst>
                </p:cNvPr>
                <p:cNvPicPr/>
                <p:nvPr/>
              </p:nvPicPr>
              <p:blipFill>
                <a:blip r:embed="rId67"/>
                <a:stretch>
                  <a:fillRect/>
                </a:stretch>
              </p:blipFill>
              <p:spPr>
                <a:xfrm>
                  <a:off x="5876523" y="3672993"/>
                  <a:ext cx="143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put penna 50">
                  <a:extLst>
                    <a:ext uri="{FF2B5EF4-FFF2-40B4-BE49-F238E27FC236}">
                      <a16:creationId xmlns:a16="http://schemas.microsoft.com/office/drawing/2014/main" id="{964927EB-7E68-CEAD-0AE8-9850D4AD6C3E}"/>
                    </a:ext>
                  </a:extLst>
                </p14:cNvPr>
                <p14:cNvContentPartPr/>
                <p14:nvPr/>
              </p14:nvContentPartPr>
              <p14:xfrm>
                <a:off x="6058323" y="3459153"/>
                <a:ext cx="12600" cy="417960"/>
              </p14:xfrm>
            </p:contentPart>
          </mc:Choice>
          <mc:Fallback xmlns="">
            <p:pic>
              <p:nvPicPr>
                <p:cNvPr id="51" name="Input penna 50">
                  <a:extLst>
                    <a:ext uri="{FF2B5EF4-FFF2-40B4-BE49-F238E27FC236}">
                      <a16:creationId xmlns:a16="http://schemas.microsoft.com/office/drawing/2014/main" id="{964927EB-7E68-CEAD-0AE8-9850D4AD6C3E}"/>
                    </a:ext>
                  </a:extLst>
                </p:cNvPr>
                <p:cNvPicPr/>
                <p:nvPr/>
              </p:nvPicPr>
              <p:blipFill>
                <a:blip r:embed="rId69"/>
                <a:stretch>
                  <a:fillRect/>
                </a:stretch>
              </p:blipFill>
              <p:spPr>
                <a:xfrm>
                  <a:off x="6052203" y="3453033"/>
                  <a:ext cx="248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put penna 51">
                  <a:extLst>
                    <a:ext uri="{FF2B5EF4-FFF2-40B4-BE49-F238E27FC236}">
                      <a16:creationId xmlns:a16="http://schemas.microsoft.com/office/drawing/2014/main" id="{E5DD4998-7E25-DC7C-38FB-8CAB7C5100C3}"/>
                    </a:ext>
                  </a:extLst>
                </p14:cNvPr>
                <p14:cNvContentPartPr/>
                <p14:nvPr/>
              </p14:nvContentPartPr>
              <p14:xfrm>
                <a:off x="6146163" y="3699273"/>
                <a:ext cx="172080" cy="168840"/>
              </p14:xfrm>
            </p:contentPart>
          </mc:Choice>
          <mc:Fallback xmlns="">
            <p:pic>
              <p:nvPicPr>
                <p:cNvPr id="52" name="Input penna 51">
                  <a:extLst>
                    <a:ext uri="{FF2B5EF4-FFF2-40B4-BE49-F238E27FC236}">
                      <a16:creationId xmlns:a16="http://schemas.microsoft.com/office/drawing/2014/main" id="{E5DD4998-7E25-DC7C-38FB-8CAB7C5100C3}"/>
                    </a:ext>
                  </a:extLst>
                </p:cNvPr>
                <p:cNvPicPr/>
                <p:nvPr/>
              </p:nvPicPr>
              <p:blipFill>
                <a:blip r:embed="rId71"/>
                <a:stretch>
                  <a:fillRect/>
                </a:stretch>
              </p:blipFill>
              <p:spPr>
                <a:xfrm>
                  <a:off x="6140043" y="3693153"/>
                  <a:ext cx="184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put penna 52">
                  <a:extLst>
                    <a:ext uri="{FF2B5EF4-FFF2-40B4-BE49-F238E27FC236}">
                      <a16:creationId xmlns:a16="http://schemas.microsoft.com/office/drawing/2014/main" id="{746F0684-CE76-332F-1437-C3CCE5F32A48}"/>
                    </a:ext>
                  </a:extLst>
                </p14:cNvPr>
                <p14:cNvContentPartPr/>
                <p14:nvPr/>
              </p14:nvContentPartPr>
              <p14:xfrm>
                <a:off x="6334443" y="3734553"/>
                <a:ext cx="199440" cy="124560"/>
              </p14:xfrm>
            </p:contentPart>
          </mc:Choice>
          <mc:Fallback xmlns="">
            <p:pic>
              <p:nvPicPr>
                <p:cNvPr id="53" name="Input penna 52">
                  <a:extLst>
                    <a:ext uri="{FF2B5EF4-FFF2-40B4-BE49-F238E27FC236}">
                      <a16:creationId xmlns:a16="http://schemas.microsoft.com/office/drawing/2014/main" id="{746F0684-CE76-332F-1437-C3CCE5F32A48}"/>
                    </a:ext>
                  </a:extLst>
                </p:cNvPr>
                <p:cNvPicPr/>
                <p:nvPr/>
              </p:nvPicPr>
              <p:blipFill>
                <a:blip r:embed="rId73"/>
                <a:stretch>
                  <a:fillRect/>
                </a:stretch>
              </p:blipFill>
              <p:spPr>
                <a:xfrm>
                  <a:off x="6328323" y="3728433"/>
                  <a:ext cx="211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Input penna 53">
                  <a:extLst>
                    <a:ext uri="{FF2B5EF4-FFF2-40B4-BE49-F238E27FC236}">
                      <a16:creationId xmlns:a16="http://schemas.microsoft.com/office/drawing/2014/main" id="{1F41D87C-D990-144D-B84A-93798B3358F9}"/>
                    </a:ext>
                  </a:extLst>
                </p14:cNvPr>
                <p14:cNvContentPartPr/>
                <p14:nvPr/>
              </p14:nvContentPartPr>
              <p14:xfrm>
                <a:off x="6521283" y="3771993"/>
                <a:ext cx="192960" cy="460440"/>
              </p14:xfrm>
            </p:contentPart>
          </mc:Choice>
          <mc:Fallback xmlns="">
            <p:pic>
              <p:nvPicPr>
                <p:cNvPr id="54" name="Input penna 53">
                  <a:extLst>
                    <a:ext uri="{FF2B5EF4-FFF2-40B4-BE49-F238E27FC236}">
                      <a16:creationId xmlns:a16="http://schemas.microsoft.com/office/drawing/2014/main" id="{1F41D87C-D990-144D-B84A-93798B3358F9}"/>
                    </a:ext>
                  </a:extLst>
                </p:cNvPr>
                <p:cNvPicPr/>
                <p:nvPr/>
              </p:nvPicPr>
              <p:blipFill>
                <a:blip r:embed="rId75"/>
                <a:stretch>
                  <a:fillRect/>
                </a:stretch>
              </p:blipFill>
              <p:spPr>
                <a:xfrm>
                  <a:off x="6515163" y="3765873"/>
                  <a:ext cx="20520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put penna 54">
                  <a:extLst>
                    <a:ext uri="{FF2B5EF4-FFF2-40B4-BE49-F238E27FC236}">
                      <a16:creationId xmlns:a16="http://schemas.microsoft.com/office/drawing/2014/main" id="{A99CD382-291A-23C6-8177-1721801EB3C0}"/>
                    </a:ext>
                  </a:extLst>
                </p14:cNvPr>
                <p14:cNvContentPartPr/>
                <p14:nvPr/>
              </p14:nvContentPartPr>
              <p14:xfrm>
                <a:off x="6685803" y="3766593"/>
                <a:ext cx="168480" cy="122400"/>
              </p14:xfrm>
            </p:contentPart>
          </mc:Choice>
          <mc:Fallback xmlns="">
            <p:pic>
              <p:nvPicPr>
                <p:cNvPr id="55" name="Input penna 54">
                  <a:extLst>
                    <a:ext uri="{FF2B5EF4-FFF2-40B4-BE49-F238E27FC236}">
                      <a16:creationId xmlns:a16="http://schemas.microsoft.com/office/drawing/2014/main" id="{A99CD382-291A-23C6-8177-1721801EB3C0}"/>
                    </a:ext>
                  </a:extLst>
                </p:cNvPr>
                <p:cNvPicPr/>
                <p:nvPr/>
              </p:nvPicPr>
              <p:blipFill>
                <a:blip r:embed="rId77"/>
                <a:stretch>
                  <a:fillRect/>
                </a:stretch>
              </p:blipFill>
              <p:spPr>
                <a:xfrm>
                  <a:off x="6679683" y="3760473"/>
                  <a:ext cx="180720" cy="134640"/>
                </a:xfrm>
                <a:prstGeom prst="rect">
                  <a:avLst/>
                </a:prstGeom>
              </p:spPr>
            </p:pic>
          </mc:Fallback>
        </mc:AlternateContent>
      </p:grpSp>
      <p:grpSp>
        <p:nvGrpSpPr>
          <p:cNvPr id="69" name="Gruppo 68">
            <a:extLst>
              <a:ext uri="{FF2B5EF4-FFF2-40B4-BE49-F238E27FC236}">
                <a16:creationId xmlns:a16="http://schemas.microsoft.com/office/drawing/2014/main" id="{74610030-74A9-B5CE-FA25-807E58DF896A}"/>
              </a:ext>
            </a:extLst>
          </p:cNvPr>
          <p:cNvGrpSpPr/>
          <p:nvPr/>
        </p:nvGrpSpPr>
        <p:grpSpPr>
          <a:xfrm>
            <a:off x="6973443" y="3570753"/>
            <a:ext cx="1798200" cy="748080"/>
            <a:chOff x="6973443" y="3570753"/>
            <a:chExt cx="1798200" cy="748080"/>
          </a:xfrm>
        </p:grpSpPr>
        <mc:AlternateContent xmlns:mc="http://schemas.openxmlformats.org/markup-compatibility/2006" xmlns:p14="http://schemas.microsoft.com/office/powerpoint/2010/main">
          <mc:Choice Requires="p14">
            <p:contentPart p14:bwMode="auto" r:id="rId78">
              <p14:nvContentPartPr>
                <p14:cNvPr id="57" name="Input penna 56">
                  <a:extLst>
                    <a:ext uri="{FF2B5EF4-FFF2-40B4-BE49-F238E27FC236}">
                      <a16:creationId xmlns:a16="http://schemas.microsoft.com/office/drawing/2014/main" id="{D9562907-7DB1-4AB2-7EA3-9BBD07E6FEAC}"/>
                    </a:ext>
                  </a:extLst>
                </p14:cNvPr>
                <p14:cNvContentPartPr/>
                <p14:nvPr/>
              </p14:nvContentPartPr>
              <p14:xfrm>
                <a:off x="6973443" y="3811593"/>
                <a:ext cx="11160" cy="109440"/>
              </p14:xfrm>
            </p:contentPart>
          </mc:Choice>
          <mc:Fallback xmlns="">
            <p:pic>
              <p:nvPicPr>
                <p:cNvPr id="57" name="Input penna 56">
                  <a:extLst>
                    <a:ext uri="{FF2B5EF4-FFF2-40B4-BE49-F238E27FC236}">
                      <a16:creationId xmlns:a16="http://schemas.microsoft.com/office/drawing/2014/main" id="{D9562907-7DB1-4AB2-7EA3-9BBD07E6FEAC}"/>
                    </a:ext>
                  </a:extLst>
                </p:cNvPr>
                <p:cNvPicPr/>
                <p:nvPr/>
              </p:nvPicPr>
              <p:blipFill>
                <a:blip r:embed="rId79"/>
                <a:stretch>
                  <a:fillRect/>
                </a:stretch>
              </p:blipFill>
              <p:spPr>
                <a:xfrm>
                  <a:off x="6967323" y="3805473"/>
                  <a:ext cx="234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put penna 57">
                  <a:extLst>
                    <a:ext uri="{FF2B5EF4-FFF2-40B4-BE49-F238E27FC236}">
                      <a16:creationId xmlns:a16="http://schemas.microsoft.com/office/drawing/2014/main" id="{23F28D1D-FB70-F9D0-A985-9FA835FD6611}"/>
                    </a:ext>
                  </a:extLst>
                </p14:cNvPr>
                <p14:cNvContentPartPr/>
                <p14:nvPr/>
              </p14:nvContentPartPr>
              <p14:xfrm>
                <a:off x="7006563" y="3646353"/>
                <a:ext cx="360" cy="360"/>
              </p14:xfrm>
            </p:contentPart>
          </mc:Choice>
          <mc:Fallback xmlns="">
            <p:pic>
              <p:nvPicPr>
                <p:cNvPr id="58" name="Input penna 57">
                  <a:extLst>
                    <a:ext uri="{FF2B5EF4-FFF2-40B4-BE49-F238E27FC236}">
                      <a16:creationId xmlns:a16="http://schemas.microsoft.com/office/drawing/2014/main" id="{23F28D1D-FB70-F9D0-A985-9FA835FD6611}"/>
                    </a:ext>
                  </a:extLst>
                </p:cNvPr>
                <p:cNvPicPr/>
                <p:nvPr/>
              </p:nvPicPr>
              <p:blipFill>
                <a:blip r:embed="rId81"/>
                <a:stretch>
                  <a:fillRect/>
                </a:stretch>
              </p:blipFill>
              <p:spPr>
                <a:xfrm>
                  <a:off x="7000443" y="3640233"/>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put penna 60">
                  <a:extLst>
                    <a:ext uri="{FF2B5EF4-FFF2-40B4-BE49-F238E27FC236}">
                      <a16:creationId xmlns:a16="http://schemas.microsoft.com/office/drawing/2014/main" id="{049A2D3F-03DC-943A-8AF9-A37234417196}"/>
                    </a:ext>
                  </a:extLst>
                </p14:cNvPr>
                <p14:cNvContentPartPr/>
                <p14:nvPr/>
              </p14:nvContentPartPr>
              <p14:xfrm>
                <a:off x="7072803" y="3570753"/>
                <a:ext cx="519120" cy="748080"/>
              </p14:xfrm>
            </p:contentPart>
          </mc:Choice>
          <mc:Fallback xmlns="">
            <p:pic>
              <p:nvPicPr>
                <p:cNvPr id="61" name="Input penna 60">
                  <a:extLst>
                    <a:ext uri="{FF2B5EF4-FFF2-40B4-BE49-F238E27FC236}">
                      <a16:creationId xmlns:a16="http://schemas.microsoft.com/office/drawing/2014/main" id="{049A2D3F-03DC-943A-8AF9-A37234417196}"/>
                    </a:ext>
                  </a:extLst>
                </p:cNvPr>
                <p:cNvPicPr/>
                <p:nvPr/>
              </p:nvPicPr>
              <p:blipFill>
                <a:blip r:embed="rId83"/>
                <a:stretch>
                  <a:fillRect/>
                </a:stretch>
              </p:blipFill>
              <p:spPr>
                <a:xfrm>
                  <a:off x="7066683" y="3564633"/>
                  <a:ext cx="53136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2" name="Input penna 61">
                  <a:extLst>
                    <a:ext uri="{FF2B5EF4-FFF2-40B4-BE49-F238E27FC236}">
                      <a16:creationId xmlns:a16="http://schemas.microsoft.com/office/drawing/2014/main" id="{A4662E18-6E27-FD53-40A6-35C532A79D5F}"/>
                    </a:ext>
                  </a:extLst>
                </p14:cNvPr>
                <p14:cNvContentPartPr/>
                <p14:nvPr/>
              </p14:nvContentPartPr>
              <p14:xfrm>
                <a:off x="7709643" y="3624033"/>
                <a:ext cx="134640" cy="376200"/>
              </p14:xfrm>
            </p:contentPart>
          </mc:Choice>
          <mc:Fallback xmlns="">
            <p:pic>
              <p:nvPicPr>
                <p:cNvPr id="62" name="Input penna 61">
                  <a:extLst>
                    <a:ext uri="{FF2B5EF4-FFF2-40B4-BE49-F238E27FC236}">
                      <a16:creationId xmlns:a16="http://schemas.microsoft.com/office/drawing/2014/main" id="{A4662E18-6E27-FD53-40A6-35C532A79D5F}"/>
                    </a:ext>
                  </a:extLst>
                </p:cNvPr>
                <p:cNvPicPr/>
                <p:nvPr/>
              </p:nvPicPr>
              <p:blipFill>
                <a:blip r:embed="rId85"/>
                <a:stretch>
                  <a:fillRect/>
                </a:stretch>
              </p:blipFill>
              <p:spPr>
                <a:xfrm>
                  <a:off x="7703523" y="3617913"/>
                  <a:ext cx="14688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put penna 63">
                  <a:extLst>
                    <a:ext uri="{FF2B5EF4-FFF2-40B4-BE49-F238E27FC236}">
                      <a16:creationId xmlns:a16="http://schemas.microsoft.com/office/drawing/2014/main" id="{B00405E5-BE37-05A1-00BB-732A29700D48}"/>
                    </a:ext>
                  </a:extLst>
                </p14:cNvPr>
                <p14:cNvContentPartPr/>
                <p14:nvPr/>
              </p14:nvContentPartPr>
              <p14:xfrm>
                <a:off x="7887843" y="3690633"/>
                <a:ext cx="229680" cy="298440"/>
              </p14:xfrm>
            </p:contentPart>
          </mc:Choice>
          <mc:Fallback xmlns="">
            <p:pic>
              <p:nvPicPr>
                <p:cNvPr id="64" name="Input penna 63">
                  <a:extLst>
                    <a:ext uri="{FF2B5EF4-FFF2-40B4-BE49-F238E27FC236}">
                      <a16:creationId xmlns:a16="http://schemas.microsoft.com/office/drawing/2014/main" id="{B00405E5-BE37-05A1-00BB-732A29700D48}"/>
                    </a:ext>
                  </a:extLst>
                </p:cNvPr>
                <p:cNvPicPr/>
                <p:nvPr/>
              </p:nvPicPr>
              <p:blipFill>
                <a:blip r:embed="rId87"/>
                <a:stretch>
                  <a:fillRect/>
                </a:stretch>
              </p:blipFill>
              <p:spPr>
                <a:xfrm>
                  <a:off x="7881723" y="3684513"/>
                  <a:ext cx="2419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put penna 64">
                  <a:extLst>
                    <a:ext uri="{FF2B5EF4-FFF2-40B4-BE49-F238E27FC236}">
                      <a16:creationId xmlns:a16="http://schemas.microsoft.com/office/drawing/2014/main" id="{F4D1467F-FE76-A254-2F70-CEF1E3051945}"/>
                    </a:ext>
                  </a:extLst>
                </p14:cNvPr>
                <p14:cNvContentPartPr/>
                <p14:nvPr/>
              </p14:nvContentPartPr>
              <p14:xfrm>
                <a:off x="7998003" y="3825633"/>
                <a:ext cx="91440" cy="52560"/>
              </p14:xfrm>
            </p:contentPart>
          </mc:Choice>
          <mc:Fallback xmlns="">
            <p:pic>
              <p:nvPicPr>
                <p:cNvPr id="65" name="Input penna 64">
                  <a:extLst>
                    <a:ext uri="{FF2B5EF4-FFF2-40B4-BE49-F238E27FC236}">
                      <a16:creationId xmlns:a16="http://schemas.microsoft.com/office/drawing/2014/main" id="{F4D1467F-FE76-A254-2F70-CEF1E3051945}"/>
                    </a:ext>
                  </a:extLst>
                </p:cNvPr>
                <p:cNvPicPr/>
                <p:nvPr/>
              </p:nvPicPr>
              <p:blipFill>
                <a:blip r:embed="rId89"/>
                <a:stretch>
                  <a:fillRect/>
                </a:stretch>
              </p:blipFill>
              <p:spPr>
                <a:xfrm>
                  <a:off x="7991883" y="3819513"/>
                  <a:ext cx="1036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Input penna 65">
                  <a:extLst>
                    <a:ext uri="{FF2B5EF4-FFF2-40B4-BE49-F238E27FC236}">
                      <a16:creationId xmlns:a16="http://schemas.microsoft.com/office/drawing/2014/main" id="{BDED6BD2-E5E5-6074-7A69-FD6DED779BC1}"/>
                    </a:ext>
                  </a:extLst>
                </p14:cNvPr>
                <p14:cNvContentPartPr/>
                <p14:nvPr/>
              </p14:nvContentPartPr>
              <p14:xfrm>
                <a:off x="8198523" y="3954873"/>
                <a:ext cx="30960" cy="100800"/>
              </p14:xfrm>
            </p:contentPart>
          </mc:Choice>
          <mc:Fallback xmlns="">
            <p:pic>
              <p:nvPicPr>
                <p:cNvPr id="66" name="Input penna 65">
                  <a:extLst>
                    <a:ext uri="{FF2B5EF4-FFF2-40B4-BE49-F238E27FC236}">
                      <a16:creationId xmlns:a16="http://schemas.microsoft.com/office/drawing/2014/main" id="{BDED6BD2-E5E5-6074-7A69-FD6DED779BC1}"/>
                    </a:ext>
                  </a:extLst>
                </p:cNvPr>
                <p:cNvPicPr/>
                <p:nvPr/>
              </p:nvPicPr>
              <p:blipFill>
                <a:blip r:embed="rId91"/>
                <a:stretch>
                  <a:fillRect/>
                </a:stretch>
              </p:blipFill>
              <p:spPr>
                <a:xfrm>
                  <a:off x="8192403" y="3948753"/>
                  <a:ext cx="43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put penna 66">
                  <a:extLst>
                    <a:ext uri="{FF2B5EF4-FFF2-40B4-BE49-F238E27FC236}">
                      <a16:creationId xmlns:a16="http://schemas.microsoft.com/office/drawing/2014/main" id="{31E5BB80-2955-83F0-C7DD-1E1A1018553B}"/>
                    </a:ext>
                  </a:extLst>
                </p14:cNvPr>
                <p14:cNvContentPartPr/>
                <p14:nvPr/>
              </p14:nvContentPartPr>
              <p14:xfrm>
                <a:off x="8361963" y="3744993"/>
                <a:ext cx="182160" cy="267480"/>
              </p14:xfrm>
            </p:contentPart>
          </mc:Choice>
          <mc:Fallback xmlns="">
            <p:pic>
              <p:nvPicPr>
                <p:cNvPr id="67" name="Input penna 66">
                  <a:extLst>
                    <a:ext uri="{FF2B5EF4-FFF2-40B4-BE49-F238E27FC236}">
                      <a16:creationId xmlns:a16="http://schemas.microsoft.com/office/drawing/2014/main" id="{31E5BB80-2955-83F0-C7DD-1E1A1018553B}"/>
                    </a:ext>
                  </a:extLst>
                </p:cNvPr>
                <p:cNvPicPr/>
                <p:nvPr/>
              </p:nvPicPr>
              <p:blipFill>
                <a:blip r:embed="rId93"/>
                <a:stretch>
                  <a:fillRect/>
                </a:stretch>
              </p:blipFill>
              <p:spPr>
                <a:xfrm>
                  <a:off x="8355843" y="3738873"/>
                  <a:ext cx="1944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8" name="Input penna 67">
                  <a:extLst>
                    <a:ext uri="{FF2B5EF4-FFF2-40B4-BE49-F238E27FC236}">
                      <a16:creationId xmlns:a16="http://schemas.microsoft.com/office/drawing/2014/main" id="{FBA48B7B-ABA9-8529-D7E5-8C25CECB7AE2}"/>
                    </a:ext>
                  </a:extLst>
                </p14:cNvPr>
                <p14:cNvContentPartPr/>
                <p14:nvPr/>
              </p14:nvContentPartPr>
              <p14:xfrm>
                <a:off x="8652483" y="3591273"/>
                <a:ext cx="119160" cy="499320"/>
              </p14:xfrm>
            </p:contentPart>
          </mc:Choice>
          <mc:Fallback xmlns="">
            <p:pic>
              <p:nvPicPr>
                <p:cNvPr id="68" name="Input penna 67">
                  <a:extLst>
                    <a:ext uri="{FF2B5EF4-FFF2-40B4-BE49-F238E27FC236}">
                      <a16:creationId xmlns:a16="http://schemas.microsoft.com/office/drawing/2014/main" id="{FBA48B7B-ABA9-8529-D7E5-8C25CECB7AE2}"/>
                    </a:ext>
                  </a:extLst>
                </p:cNvPr>
                <p:cNvPicPr/>
                <p:nvPr/>
              </p:nvPicPr>
              <p:blipFill>
                <a:blip r:embed="rId95"/>
                <a:stretch>
                  <a:fillRect/>
                </a:stretch>
              </p:blipFill>
              <p:spPr>
                <a:xfrm>
                  <a:off x="8646363" y="3585153"/>
                  <a:ext cx="131400" cy="51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71" name="Input penna 70">
                <a:extLst>
                  <a:ext uri="{FF2B5EF4-FFF2-40B4-BE49-F238E27FC236}">
                    <a16:creationId xmlns:a16="http://schemas.microsoft.com/office/drawing/2014/main" id="{E8D63E27-F477-A591-596F-8196247DFFC5}"/>
                  </a:ext>
                </a:extLst>
              </p14:cNvPr>
              <p14:cNvContentPartPr/>
              <p14:nvPr/>
            </p14:nvContentPartPr>
            <p14:xfrm>
              <a:off x="3525003" y="3197433"/>
              <a:ext cx="86040" cy="214200"/>
            </p14:xfrm>
          </p:contentPart>
        </mc:Choice>
        <mc:Fallback xmlns="">
          <p:pic>
            <p:nvPicPr>
              <p:cNvPr id="71" name="Input penna 70">
                <a:extLst>
                  <a:ext uri="{FF2B5EF4-FFF2-40B4-BE49-F238E27FC236}">
                    <a16:creationId xmlns:a16="http://schemas.microsoft.com/office/drawing/2014/main" id="{E8D63E27-F477-A591-596F-8196247DFFC5}"/>
                  </a:ext>
                </a:extLst>
              </p:cNvPr>
              <p:cNvPicPr/>
              <p:nvPr/>
            </p:nvPicPr>
            <p:blipFill>
              <a:blip r:embed="rId97"/>
              <a:stretch>
                <a:fillRect/>
              </a:stretch>
            </p:blipFill>
            <p:spPr>
              <a:xfrm>
                <a:off x="3518883" y="3191313"/>
                <a:ext cx="982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2" name="Input penna 71">
                <a:extLst>
                  <a:ext uri="{FF2B5EF4-FFF2-40B4-BE49-F238E27FC236}">
                    <a16:creationId xmlns:a16="http://schemas.microsoft.com/office/drawing/2014/main" id="{E3244009-18A1-329C-A6D7-F8BE956F0906}"/>
                  </a:ext>
                </a:extLst>
              </p14:cNvPr>
              <p14:cNvContentPartPr/>
              <p14:nvPr/>
            </p14:nvContentPartPr>
            <p14:xfrm>
              <a:off x="2059803" y="4008873"/>
              <a:ext cx="95760" cy="102240"/>
            </p14:xfrm>
          </p:contentPart>
        </mc:Choice>
        <mc:Fallback xmlns="">
          <p:pic>
            <p:nvPicPr>
              <p:cNvPr id="72" name="Input penna 71">
                <a:extLst>
                  <a:ext uri="{FF2B5EF4-FFF2-40B4-BE49-F238E27FC236}">
                    <a16:creationId xmlns:a16="http://schemas.microsoft.com/office/drawing/2014/main" id="{E3244009-18A1-329C-A6D7-F8BE956F0906}"/>
                  </a:ext>
                </a:extLst>
              </p:cNvPr>
              <p:cNvPicPr/>
              <p:nvPr/>
            </p:nvPicPr>
            <p:blipFill>
              <a:blip r:embed="rId99"/>
              <a:stretch>
                <a:fillRect/>
              </a:stretch>
            </p:blipFill>
            <p:spPr>
              <a:xfrm>
                <a:off x="2053683" y="4002753"/>
                <a:ext cx="1080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3" name="Input penna 72">
                <a:extLst>
                  <a:ext uri="{FF2B5EF4-FFF2-40B4-BE49-F238E27FC236}">
                    <a16:creationId xmlns:a16="http://schemas.microsoft.com/office/drawing/2014/main" id="{CE7F3C4D-72D1-03E2-25AC-B7288D3D6A2B}"/>
                  </a:ext>
                </a:extLst>
              </p14:cNvPr>
              <p14:cNvContentPartPr/>
              <p14:nvPr/>
            </p14:nvContentPartPr>
            <p14:xfrm>
              <a:off x="4725963" y="4108953"/>
              <a:ext cx="188280" cy="222120"/>
            </p14:xfrm>
          </p:contentPart>
        </mc:Choice>
        <mc:Fallback xmlns="">
          <p:pic>
            <p:nvPicPr>
              <p:cNvPr id="73" name="Input penna 72">
                <a:extLst>
                  <a:ext uri="{FF2B5EF4-FFF2-40B4-BE49-F238E27FC236}">
                    <a16:creationId xmlns:a16="http://schemas.microsoft.com/office/drawing/2014/main" id="{CE7F3C4D-72D1-03E2-25AC-B7288D3D6A2B}"/>
                  </a:ext>
                </a:extLst>
              </p:cNvPr>
              <p:cNvPicPr/>
              <p:nvPr/>
            </p:nvPicPr>
            <p:blipFill>
              <a:blip r:embed="rId101"/>
              <a:stretch>
                <a:fillRect/>
              </a:stretch>
            </p:blipFill>
            <p:spPr>
              <a:xfrm>
                <a:off x="4719843" y="4102833"/>
                <a:ext cx="200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put penna 76">
                <a:extLst>
                  <a:ext uri="{FF2B5EF4-FFF2-40B4-BE49-F238E27FC236}">
                    <a16:creationId xmlns:a16="http://schemas.microsoft.com/office/drawing/2014/main" id="{BB59BA21-74AE-069F-ED9F-03F3AA7582AC}"/>
                  </a:ext>
                </a:extLst>
              </p14:cNvPr>
              <p14:cNvContentPartPr/>
              <p14:nvPr/>
            </p14:nvContentPartPr>
            <p14:xfrm>
              <a:off x="3216843" y="4979793"/>
              <a:ext cx="78840" cy="133920"/>
            </p14:xfrm>
          </p:contentPart>
        </mc:Choice>
        <mc:Fallback xmlns="">
          <p:pic>
            <p:nvPicPr>
              <p:cNvPr id="77" name="Input penna 76">
                <a:extLst>
                  <a:ext uri="{FF2B5EF4-FFF2-40B4-BE49-F238E27FC236}">
                    <a16:creationId xmlns:a16="http://schemas.microsoft.com/office/drawing/2014/main" id="{BB59BA21-74AE-069F-ED9F-03F3AA7582AC}"/>
                  </a:ext>
                </a:extLst>
              </p:cNvPr>
              <p:cNvPicPr/>
              <p:nvPr/>
            </p:nvPicPr>
            <p:blipFill>
              <a:blip r:embed="rId103"/>
              <a:stretch>
                <a:fillRect/>
              </a:stretch>
            </p:blipFill>
            <p:spPr>
              <a:xfrm>
                <a:off x="3210723" y="4973673"/>
                <a:ext cx="910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8" name="Input penna 77">
                <a:extLst>
                  <a:ext uri="{FF2B5EF4-FFF2-40B4-BE49-F238E27FC236}">
                    <a16:creationId xmlns:a16="http://schemas.microsoft.com/office/drawing/2014/main" id="{015FE4C8-AB35-E7F3-0C48-50B3EB8AA96D}"/>
                  </a:ext>
                </a:extLst>
              </p14:cNvPr>
              <p14:cNvContentPartPr/>
              <p14:nvPr/>
            </p14:nvContentPartPr>
            <p14:xfrm>
              <a:off x="3889683" y="4879353"/>
              <a:ext cx="197640" cy="134280"/>
            </p14:xfrm>
          </p:contentPart>
        </mc:Choice>
        <mc:Fallback xmlns="">
          <p:pic>
            <p:nvPicPr>
              <p:cNvPr id="78" name="Input penna 77">
                <a:extLst>
                  <a:ext uri="{FF2B5EF4-FFF2-40B4-BE49-F238E27FC236}">
                    <a16:creationId xmlns:a16="http://schemas.microsoft.com/office/drawing/2014/main" id="{015FE4C8-AB35-E7F3-0C48-50B3EB8AA96D}"/>
                  </a:ext>
                </a:extLst>
              </p:cNvPr>
              <p:cNvPicPr/>
              <p:nvPr/>
            </p:nvPicPr>
            <p:blipFill>
              <a:blip r:embed="rId105"/>
              <a:stretch>
                <a:fillRect/>
              </a:stretch>
            </p:blipFill>
            <p:spPr>
              <a:xfrm>
                <a:off x="3883563" y="4873233"/>
                <a:ext cx="209880" cy="146520"/>
              </a:xfrm>
              <a:prstGeom prst="rect">
                <a:avLst/>
              </a:prstGeom>
            </p:spPr>
          </p:pic>
        </mc:Fallback>
      </mc:AlternateContent>
      <p:grpSp>
        <p:nvGrpSpPr>
          <p:cNvPr id="81" name="Gruppo 80">
            <a:extLst>
              <a:ext uri="{FF2B5EF4-FFF2-40B4-BE49-F238E27FC236}">
                <a16:creationId xmlns:a16="http://schemas.microsoft.com/office/drawing/2014/main" id="{4BF1EF8D-8EC7-782A-D856-06E65EFA0FF3}"/>
              </a:ext>
            </a:extLst>
          </p:cNvPr>
          <p:cNvGrpSpPr/>
          <p:nvPr/>
        </p:nvGrpSpPr>
        <p:grpSpPr>
          <a:xfrm>
            <a:off x="5409243" y="4967913"/>
            <a:ext cx="153360" cy="142200"/>
            <a:chOff x="5409243" y="4967913"/>
            <a:chExt cx="153360" cy="142200"/>
          </a:xfrm>
        </p:grpSpPr>
        <mc:AlternateContent xmlns:mc="http://schemas.openxmlformats.org/markup-compatibility/2006" xmlns:p14="http://schemas.microsoft.com/office/powerpoint/2010/main">
          <mc:Choice Requires="p14">
            <p:contentPart p14:bwMode="auto" r:id="rId106">
              <p14:nvContentPartPr>
                <p14:cNvPr id="79" name="Input penna 78">
                  <a:extLst>
                    <a:ext uri="{FF2B5EF4-FFF2-40B4-BE49-F238E27FC236}">
                      <a16:creationId xmlns:a16="http://schemas.microsoft.com/office/drawing/2014/main" id="{4A376E7E-AE06-1975-BC38-5EFC3CAFAB1D}"/>
                    </a:ext>
                  </a:extLst>
                </p14:cNvPr>
                <p14:cNvContentPartPr/>
                <p14:nvPr/>
              </p14:nvContentPartPr>
              <p14:xfrm>
                <a:off x="5409243" y="4967913"/>
                <a:ext cx="112320" cy="142200"/>
              </p14:xfrm>
            </p:contentPart>
          </mc:Choice>
          <mc:Fallback xmlns="">
            <p:pic>
              <p:nvPicPr>
                <p:cNvPr id="79" name="Input penna 78">
                  <a:extLst>
                    <a:ext uri="{FF2B5EF4-FFF2-40B4-BE49-F238E27FC236}">
                      <a16:creationId xmlns:a16="http://schemas.microsoft.com/office/drawing/2014/main" id="{4A376E7E-AE06-1975-BC38-5EFC3CAFAB1D}"/>
                    </a:ext>
                  </a:extLst>
                </p:cNvPr>
                <p:cNvPicPr/>
                <p:nvPr/>
              </p:nvPicPr>
              <p:blipFill>
                <a:blip r:embed="rId107"/>
                <a:stretch>
                  <a:fillRect/>
                </a:stretch>
              </p:blipFill>
              <p:spPr>
                <a:xfrm>
                  <a:off x="5403123" y="4961793"/>
                  <a:ext cx="124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0" name="Input penna 79">
                  <a:extLst>
                    <a:ext uri="{FF2B5EF4-FFF2-40B4-BE49-F238E27FC236}">
                      <a16:creationId xmlns:a16="http://schemas.microsoft.com/office/drawing/2014/main" id="{FFFC40EC-4668-6FD4-313E-BA5F368D8723}"/>
                    </a:ext>
                  </a:extLst>
                </p14:cNvPr>
                <p14:cNvContentPartPr/>
                <p14:nvPr/>
              </p14:nvContentPartPr>
              <p14:xfrm>
                <a:off x="5420043" y="5034513"/>
                <a:ext cx="142560" cy="11520"/>
              </p14:xfrm>
            </p:contentPart>
          </mc:Choice>
          <mc:Fallback xmlns="">
            <p:pic>
              <p:nvPicPr>
                <p:cNvPr id="80" name="Input penna 79">
                  <a:extLst>
                    <a:ext uri="{FF2B5EF4-FFF2-40B4-BE49-F238E27FC236}">
                      <a16:creationId xmlns:a16="http://schemas.microsoft.com/office/drawing/2014/main" id="{FFFC40EC-4668-6FD4-313E-BA5F368D8723}"/>
                    </a:ext>
                  </a:extLst>
                </p:cNvPr>
                <p:cNvPicPr/>
                <p:nvPr/>
              </p:nvPicPr>
              <p:blipFill>
                <a:blip r:embed="rId109"/>
                <a:stretch>
                  <a:fillRect/>
                </a:stretch>
              </p:blipFill>
              <p:spPr>
                <a:xfrm>
                  <a:off x="5413923" y="5028393"/>
                  <a:ext cx="154800" cy="23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82" name="Input penna 81">
                <a:extLst>
                  <a:ext uri="{FF2B5EF4-FFF2-40B4-BE49-F238E27FC236}">
                    <a16:creationId xmlns:a16="http://schemas.microsoft.com/office/drawing/2014/main" id="{B00897C3-714C-C8D3-021B-1AA4CD409DC0}"/>
                  </a:ext>
                </a:extLst>
              </p14:cNvPr>
              <p14:cNvContentPartPr/>
              <p14:nvPr/>
            </p14:nvContentPartPr>
            <p14:xfrm>
              <a:off x="438723" y="6729393"/>
              <a:ext cx="124200" cy="308880"/>
            </p14:xfrm>
          </p:contentPart>
        </mc:Choice>
        <mc:Fallback xmlns="">
          <p:pic>
            <p:nvPicPr>
              <p:cNvPr id="82" name="Input penna 81">
                <a:extLst>
                  <a:ext uri="{FF2B5EF4-FFF2-40B4-BE49-F238E27FC236}">
                    <a16:creationId xmlns:a16="http://schemas.microsoft.com/office/drawing/2014/main" id="{B00897C3-714C-C8D3-021B-1AA4CD409DC0}"/>
                  </a:ext>
                </a:extLst>
              </p:cNvPr>
              <p:cNvPicPr/>
              <p:nvPr/>
            </p:nvPicPr>
            <p:blipFill>
              <a:blip r:embed="rId111"/>
              <a:stretch>
                <a:fillRect/>
              </a:stretch>
            </p:blipFill>
            <p:spPr>
              <a:xfrm>
                <a:off x="432603" y="6723273"/>
                <a:ext cx="1364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3" name="Input penna 82">
                <a:extLst>
                  <a:ext uri="{FF2B5EF4-FFF2-40B4-BE49-F238E27FC236}">
                    <a16:creationId xmlns:a16="http://schemas.microsoft.com/office/drawing/2014/main" id="{CF3D07CF-B0A1-CD3B-C2F6-62953ECA8BE7}"/>
                  </a:ext>
                </a:extLst>
              </p14:cNvPr>
              <p14:cNvContentPartPr/>
              <p14:nvPr/>
            </p14:nvContentPartPr>
            <p14:xfrm>
              <a:off x="1290123" y="6797073"/>
              <a:ext cx="177480" cy="167760"/>
            </p14:xfrm>
          </p:contentPart>
        </mc:Choice>
        <mc:Fallback xmlns="">
          <p:pic>
            <p:nvPicPr>
              <p:cNvPr id="83" name="Input penna 82">
                <a:extLst>
                  <a:ext uri="{FF2B5EF4-FFF2-40B4-BE49-F238E27FC236}">
                    <a16:creationId xmlns:a16="http://schemas.microsoft.com/office/drawing/2014/main" id="{CF3D07CF-B0A1-CD3B-C2F6-62953ECA8BE7}"/>
                  </a:ext>
                </a:extLst>
              </p:cNvPr>
              <p:cNvPicPr/>
              <p:nvPr/>
            </p:nvPicPr>
            <p:blipFill>
              <a:blip r:embed="rId113"/>
              <a:stretch>
                <a:fillRect/>
              </a:stretch>
            </p:blipFill>
            <p:spPr>
              <a:xfrm>
                <a:off x="1284003" y="6790953"/>
                <a:ext cx="189720" cy="180000"/>
              </a:xfrm>
              <a:prstGeom prst="rect">
                <a:avLst/>
              </a:prstGeom>
            </p:spPr>
          </p:pic>
        </mc:Fallback>
      </mc:AlternateContent>
      <p:grpSp>
        <p:nvGrpSpPr>
          <p:cNvPr id="86" name="Gruppo 85">
            <a:extLst>
              <a:ext uri="{FF2B5EF4-FFF2-40B4-BE49-F238E27FC236}">
                <a16:creationId xmlns:a16="http://schemas.microsoft.com/office/drawing/2014/main" id="{05580952-C78A-FED3-C7EE-42F13047E4AD}"/>
              </a:ext>
            </a:extLst>
          </p:cNvPr>
          <p:cNvGrpSpPr/>
          <p:nvPr/>
        </p:nvGrpSpPr>
        <p:grpSpPr>
          <a:xfrm>
            <a:off x="2423763" y="6921993"/>
            <a:ext cx="300240" cy="171720"/>
            <a:chOff x="2423763" y="6921993"/>
            <a:chExt cx="300240" cy="171720"/>
          </a:xfrm>
        </p:grpSpPr>
        <mc:AlternateContent xmlns:mc="http://schemas.openxmlformats.org/markup-compatibility/2006" xmlns:p14="http://schemas.microsoft.com/office/powerpoint/2010/main">
          <mc:Choice Requires="p14">
            <p:contentPart p14:bwMode="auto" r:id="rId114">
              <p14:nvContentPartPr>
                <p14:cNvPr id="84" name="Input penna 83">
                  <a:extLst>
                    <a:ext uri="{FF2B5EF4-FFF2-40B4-BE49-F238E27FC236}">
                      <a16:creationId xmlns:a16="http://schemas.microsoft.com/office/drawing/2014/main" id="{B019B8F9-A00B-9642-EBAA-5D9C125796BC}"/>
                    </a:ext>
                  </a:extLst>
                </p14:cNvPr>
                <p14:cNvContentPartPr/>
                <p14:nvPr/>
              </p14:nvContentPartPr>
              <p14:xfrm>
                <a:off x="2423763" y="6951513"/>
                <a:ext cx="11520" cy="131040"/>
              </p14:xfrm>
            </p:contentPart>
          </mc:Choice>
          <mc:Fallback xmlns="">
            <p:pic>
              <p:nvPicPr>
                <p:cNvPr id="84" name="Input penna 83">
                  <a:extLst>
                    <a:ext uri="{FF2B5EF4-FFF2-40B4-BE49-F238E27FC236}">
                      <a16:creationId xmlns:a16="http://schemas.microsoft.com/office/drawing/2014/main" id="{B019B8F9-A00B-9642-EBAA-5D9C125796BC}"/>
                    </a:ext>
                  </a:extLst>
                </p:cNvPr>
                <p:cNvPicPr/>
                <p:nvPr/>
              </p:nvPicPr>
              <p:blipFill>
                <a:blip r:embed="rId115"/>
                <a:stretch>
                  <a:fillRect/>
                </a:stretch>
              </p:blipFill>
              <p:spPr>
                <a:xfrm>
                  <a:off x="2417643" y="6945393"/>
                  <a:ext cx="237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5" name="Input penna 84">
                  <a:extLst>
                    <a:ext uri="{FF2B5EF4-FFF2-40B4-BE49-F238E27FC236}">
                      <a16:creationId xmlns:a16="http://schemas.microsoft.com/office/drawing/2014/main" id="{2213422D-410F-4081-C53D-95CF505470F2}"/>
                    </a:ext>
                  </a:extLst>
                </p14:cNvPr>
                <p14:cNvContentPartPr/>
                <p14:nvPr/>
              </p14:nvContentPartPr>
              <p14:xfrm>
                <a:off x="2522403" y="6921993"/>
                <a:ext cx="201600" cy="171720"/>
              </p14:xfrm>
            </p:contentPart>
          </mc:Choice>
          <mc:Fallback xmlns="">
            <p:pic>
              <p:nvPicPr>
                <p:cNvPr id="85" name="Input penna 84">
                  <a:extLst>
                    <a:ext uri="{FF2B5EF4-FFF2-40B4-BE49-F238E27FC236}">
                      <a16:creationId xmlns:a16="http://schemas.microsoft.com/office/drawing/2014/main" id="{2213422D-410F-4081-C53D-95CF505470F2}"/>
                    </a:ext>
                  </a:extLst>
                </p:cNvPr>
                <p:cNvPicPr/>
                <p:nvPr/>
              </p:nvPicPr>
              <p:blipFill>
                <a:blip r:embed="rId117"/>
                <a:stretch>
                  <a:fillRect/>
                </a:stretch>
              </p:blipFill>
              <p:spPr>
                <a:xfrm>
                  <a:off x="2516283" y="6915873"/>
                  <a:ext cx="213840" cy="183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90" name="Input penna 89">
                <a:extLst>
                  <a:ext uri="{FF2B5EF4-FFF2-40B4-BE49-F238E27FC236}">
                    <a16:creationId xmlns:a16="http://schemas.microsoft.com/office/drawing/2014/main" id="{8D4C706E-C682-421C-F6F6-D886A4A55594}"/>
                  </a:ext>
                </a:extLst>
              </p14:cNvPr>
              <p14:cNvContentPartPr/>
              <p14:nvPr/>
            </p14:nvContentPartPr>
            <p14:xfrm>
              <a:off x="6134283" y="4285353"/>
              <a:ext cx="166320" cy="397440"/>
            </p14:xfrm>
          </p:contentPart>
        </mc:Choice>
        <mc:Fallback xmlns="">
          <p:pic>
            <p:nvPicPr>
              <p:cNvPr id="90" name="Input penna 89">
                <a:extLst>
                  <a:ext uri="{FF2B5EF4-FFF2-40B4-BE49-F238E27FC236}">
                    <a16:creationId xmlns:a16="http://schemas.microsoft.com/office/drawing/2014/main" id="{8D4C706E-C682-421C-F6F6-D886A4A55594}"/>
                  </a:ext>
                </a:extLst>
              </p:cNvPr>
              <p:cNvPicPr/>
              <p:nvPr/>
            </p:nvPicPr>
            <p:blipFill>
              <a:blip r:embed="rId119"/>
              <a:stretch>
                <a:fillRect/>
              </a:stretch>
            </p:blipFill>
            <p:spPr>
              <a:xfrm>
                <a:off x="6128163" y="4279233"/>
                <a:ext cx="178560" cy="409680"/>
              </a:xfrm>
              <a:prstGeom prst="rect">
                <a:avLst/>
              </a:prstGeom>
            </p:spPr>
          </p:pic>
        </mc:Fallback>
      </mc:AlternateContent>
      <p:grpSp>
        <p:nvGrpSpPr>
          <p:cNvPr id="118" name="Gruppo 117">
            <a:extLst>
              <a:ext uri="{FF2B5EF4-FFF2-40B4-BE49-F238E27FC236}">
                <a16:creationId xmlns:a16="http://schemas.microsoft.com/office/drawing/2014/main" id="{BA88D2B8-C574-9F36-02E0-00B689DC6160}"/>
              </a:ext>
            </a:extLst>
          </p:cNvPr>
          <p:cNvGrpSpPr/>
          <p:nvPr/>
        </p:nvGrpSpPr>
        <p:grpSpPr>
          <a:xfrm>
            <a:off x="6356403" y="4406673"/>
            <a:ext cx="3504600" cy="717480"/>
            <a:chOff x="6356403" y="4406673"/>
            <a:chExt cx="3504600" cy="717480"/>
          </a:xfrm>
        </p:grpSpPr>
        <mc:AlternateContent xmlns:mc="http://schemas.openxmlformats.org/markup-compatibility/2006" xmlns:p14="http://schemas.microsoft.com/office/powerpoint/2010/main">
          <mc:Choice Requires="p14">
            <p:contentPart p14:bwMode="auto" r:id="rId120">
              <p14:nvContentPartPr>
                <p14:cNvPr id="93" name="Input penna 92">
                  <a:extLst>
                    <a:ext uri="{FF2B5EF4-FFF2-40B4-BE49-F238E27FC236}">
                      <a16:creationId xmlns:a16="http://schemas.microsoft.com/office/drawing/2014/main" id="{C7372B5F-EC81-B6E4-418C-D519140C50AF}"/>
                    </a:ext>
                  </a:extLst>
                </p14:cNvPr>
                <p14:cNvContentPartPr/>
                <p14:nvPr/>
              </p14:nvContentPartPr>
              <p14:xfrm>
                <a:off x="6356403" y="4580913"/>
                <a:ext cx="187560" cy="241200"/>
              </p14:xfrm>
            </p:contentPart>
          </mc:Choice>
          <mc:Fallback xmlns="">
            <p:pic>
              <p:nvPicPr>
                <p:cNvPr id="93" name="Input penna 92">
                  <a:extLst>
                    <a:ext uri="{FF2B5EF4-FFF2-40B4-BE49-F238E27FC236}">
                      <a16:creationId xmlns:a16="http://schemas.microsoft.com/office/drawing/2014/main" id="{C7372B5F-EC81-B6E4-418C-D519140C50AF}"/>
                    </a:ext>
                  </a:extLst>
                </p:cNvPr>
                <p:cNvPicPr/>
                <p:nvPr/>
              </p:nvPicPr>
              <p:blipFill>
                <a:blip r:embed="rId121"/>
                <a:stretch>
                  <a:fillRect/>
                </a:stretch>
              </p:blipFill>
              <p:spPr>
                <a:xfrm>
                  <a:off x="6350283" y="4574793"/>
                  <a:ext cx="199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4" name="Input penna 93">
                  <a:extLst>
                    <a:ext uri="{FF2B5EF4-FFF2-40B4-BE49-F238E27FC236}">
                      <a16:creationId xmlns:a16="http://schemas.microsoft.com/office/drawing/2014/main" id="{A8A19788-A7F3-316F-D8C4-41599E42D5D2}"/>
                    </a:ext>
                  </a:extLst>
                </p14:cNvPr>
                <p14:cNvContentPartPr/>
                <p14:nvPr/>
              </p14:nvContentPartPr>
              <p14:xfrm>
                <a:off x="6686883" y="4494513"/>
                <a:ext cx="288360" cy="338040"/>
              </p14:xfrm>
            </p:contentPart>
          </mc:Choice>
          <mc:Fallback xmlns="">
            <p:pic>
              <p:nvPicPr>
                <p:cNvPr id="94" name="Input penna 93">
                  <a:extLst>
                    <a:ext uri="{FF2B5EF4-FFF2-40B4-BE49-F238E27FC236}">
                      <a16:creationId xmlns:a16="http://schemas.microsoft.com/office/drawing/2014/main" id="{A8A19788-A7F3-316F-D8C4-41599E42D5D2}"/>
                    </a:ext>
                  </a:extLst>
                </p:cNvPr>
                <p:cNvPicPr/>
                <p:nvPr/>
              </p:nvPicPr>
              <p:blipFill>
                <a:blip r:embed="rId123"/>
                <a:stretch>
                  <a:fillRect/>
                </a:stretch>
              </p:blipFill>
              <p:spPr>
                <a:xfrm>
                  <a:off x="6680763" y="4488393"/>
                  <a:ext cx="30060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6" name="Input penna 95">
                  <a:extLst>
                    <a:ext uri="{FF2B5EF4-FFF2-40B4-BE49-F238E27FC236}">
                      <a16:creationId xmlns:a16="http://schemas.microsoft.com/office/drawing/2014/main" id="{33AB71C3-2BBA-4553-5955-DC6BE3443570}"/>
                    </a:ext>
                  </a:extLst>
                </p14:cNvPr>
                <p14:cNvContentPartPr/>
                <p14:nvPr/>
              </p14:nvContentPartPr>
              <p14:xfrm>
                <a:off x="7005123" y="4670913"/>
                <a:ext cx="218520" cy="133920"/>
              </p14:xfrm>
            </p:contentPart>
          </mc:Choice>
          <mc:Fallback xmlns="">
            <p:pic>
              <p:nvPicPr>
                <p:cNvPr id="96" name="Input penna 95">
                  <a:extLst>
                    <a:ext uri="{FF2B5EF4-FFF2-40B4-BE49-F238E27FC236}">
                      <a16:creationId xmlns:a16="http://schemas.microsoft.com/office/drawing/2014/main" id="{33AB71C3-2BBA-4553-5955-DC6BE3443570}"/>
                    </a:ext>
                  </a:extLst>
                </p:cNvPr>
                <p:cNvPicPr/>
                <p:nvPr/>
              </p:nvPicPr>
              <p:blipFill>
                <a:blip r:embed="rId125"/>
                <a:stretch>
                  <a:fillRect/>
                </a:stretch>
              </p:blipFill>
              <p:spPr>
                <a:xfrm>
                  <a:off x="6999003" y="4664793"/>
                  <a:ext cx="230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7" name="Input penna 96">
                  <a:extLst>
                    <a:ext uri="{FF2B5EF4-FFF2-40B4-BE49-F238E27FC236}">
                      <a16:creationId xmlns:a16="http://schemas.microsoft.com/office/drawing/2014/main" id="{64A4A911-B333-ABDF-6C22-DA4555485043}"/>
                    </a:ext>
                  </a:extLst>
                </p14:cNvPr>
                <p14:cNvContentPartPr/>
                <p14:nvPr/>
              </p14:nvContentPartPr>
              <p14:xfrm>
                <a:off x="7238043" y="4704033"/>
                <a:ext cx="54720" cy="176040"/>
              </p14:xfrm>
            </p:contentPart>
          </mc:Choice>
          <mc:Fallback xmlns="">
            <p:pic>
              <p:nvPicPr>
                <p:cNvPr id="97" name="Input penna 96">
                  <a:extLst>
                    <a:ext uri="{FF2B5EF4-FFF2-40B4-BE49-F238E27FC236}">
                      <a16:creationId xmlns:a16="http://schemas.microsoft.com/office/drawing/2014/main" id="{64A4A911-B333-ABDF-6C22-DA4555485043}"/>
                    </a:ext>
                  </a:extLst>
                </p:cNvPr>
                <p:cNvPicPr/>
                <p:nvPr/>
              </p:nvPicPr>
              <p:blipFill>
                <a:blip r:embed="rId127"/>
                <a:stretch>
                  <a:fillRect/>
                </a:stretch>
              </p:blipFill>
              <p:spPr>
                <a:xfrm>
                  <a:off x="7231923" y="4697913"/>
                  <a:ext cx="669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8" name="Input penna 97">
                  <a:extLst>
                    <a:ext uri="{FF2B5EF4-FFF2-40B4-BE49-F238E27FC236}">
                      <a16:creationId xmlns:a16="http://schemas.microsoft.com/office/drawing/2014/main" id="{A2BF72B4-5831-2D9D-8095-35D77090A162}"/>
                    </a:ext>
                  </a:extLst>
                </p14:cNvPr>
                <p14:cNvContentPartPr/>
                <p14:nvPr/>
              </p14:nvContentPartPr>
              <p14:xfrm>
                <a:off x="7226883" y="4763073"/>
                <a:ext cx="113400" cy="128520"/>
              </p14:xfrm>
            </p:contentPart>
          </mc:Choice>
          <mc:Fallback xmlns="">
            <p:pic>
              <p:nvPicPr>
                <p:cNvPr id="98" name="Input penna 97">
                  <a:extLst>
                    <a:ext uri="{FF2B5EF4-FFF2-40B4-BE49-F238E27FC236}">
                      <a16:creationId xmlns:a16="http://schemas.microsoft.com/office/drawing/2014/main" id="{A2BF72B4-5831-2D9D-8095-35D77090A162}"/>
                    </a:ext>
                  </a:extLst>
                </p:cNvPr>
                <p:cNvPicPr/>
                <p:nvPr/>
              </p:nvPicPr>
              <p:blipFill>
                <a:blip r:embed="rId129"/>
                <a:stretch>
                  <a:fillRect/>
                </a:stretch>
              </p:blipFill>
              <p:spPr>
                <a:xfrm>
                  <a:off x="7220763" y="4756953"/>
                  <a:ext cx="1256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9" name="Input penna 98">
                  <a:extLst>
                    <a:ext uri="{FF2B5EF4-FFF2-40B4-BE49-F238E27FC236}">
                      <a16:creationId xmlns:a16="http://schemas.microsoft.com/office/drawing/2014/main" id="{31050065-7832-5AC7-2D36-DB068F0201C1}"/>
                    </a:ext>
                  </a:extLst>
                </p14:cNvPr>
                <p14:cNvContentPartPr/>
                <p14:nvPr/>
              </p14:nvContentPartPr>
              <p14:xfrm>
                <a:off x="7458363" y="4759113"/>
                <a:ext cx="52200" cy="360"/>
              </p14:xfrm>
            </p:contentPart>
          </mc:Choice>
          <mc:Fallback xmlns="">
            <p:pic>
              <p:nvPicPr>
                <p:cNvPr id="99" name="Input penna 98">
                  <a:extLst>
                    <a:ext uri="{FF2B5EF4-FFF2-40B4-BE49-F238E27FC236}">
                      <a16:creationId xmlns:a16="http://schemas.microsoft.com/office/drawing/2014/main" id="{31050065-7832-5AC7-2D36-DB068F0201C1}"/>
                    </a:ext>
                  </a:extLst>
                </p:cNvPr>
                <p:cNvPicPr/>
                <p:nvPr/>
              </p:nvPicPr>
              <p:blipFill>
                <a:blip r:embed="rId131"/>
                <a:stretch>
                  <a:fillRect/>
                </a:stretch>
              </p:blipFill>
              <p:spPr>
                <a:xfrm>
                  <a:off x="7452243" y="4752993"/>
                  <a:ext cx="644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0" name="Input penna 99">
                  <a:extLst>
                    <a:ext uri="{FF2B5EF4-FFF2-40B4-BE49-F238E27FC236}">
                      <a16:creationId xmlns:a16="http://schemas.microsoft.com/office/drawing/2014/main" id="{E5782705-0B9C-4694-FED3-C75C19DB9E3F}"/>
                    </a:ext>
                  </a:extLst>
                </p14:cNvPr>
                <p14:cNvContentPartPr/>
                <p14:nvPr/>
              </p14:nvContentPartPr>
              <p14:xfrm>
                <a:off x="7677603" y="4417473"/>
                <a:ext cx="35640" cy="417960"/>
              </p14:xfrm>
            </p:contentPart>
          </mc:Choice>
          <mc:Fallback xmlns="">
            <p:pic>
              <p:nvPicPr>
                <p:cNvPr id="100" name="Input penna 99">
                  <a:extLst>
                    <a:ext uri="{FF2B5EF4-FFF2-40B4-BE49-F238E27FC236}">
                      <a16:creationId xmlns:a16="http://schemas.microsoft.com/office/drawing/2014/main" id="{E5782705-0B9C-4694-FED3-C75C19DB9E3F}"/>
                    </a:ext>
                  </a:extLst>
                </p:cNvPr>
                <p:cNvPicPr/>
                <p:nvPr/>
              </p:nvPicPr>
              <p:blipFill>
                <a:blip r:embed="rId133"/>
                <a:stretch>
                  <a:fillRect/>
                </a:stretch>
              </p:blipFill>
              <p:spPr>
                <a:xfrm>
                  <a:off x="7671483" y="4411353"/>
                  <a:ext cx="4788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1" name="Input penna 100">
                  <a:extLst>
                    <a:ext uri="{FF2B5EF4-FFF2-40B4-BE49-F238E27FC236}">
                      <a16:creationId xmlns:a16="http://schemas.microsoft.com/office/drawing/2014/main" id="{5DBA3A12-6B67-A75B-4372-8FC6D5C1FA95}"/>
                    </a:ext>
                  </a:extLst>
                </p14:cNvPr>
                <p14:cNvContentPartPr/>
                <p14:nvPr/>
              </p14:nvContentPartPr>
              <p14:xfrm>
                <a:off x="7678683" y="4652913"/>
                <a:ext cx="113400" cy="29520"/>
              </p14:xfrm>
            </p:contentPart>
          </mc:Choice>
          <mc:Fallback xmlns="">
            <p:pic>
              <p:nvPicPr>
                <p:cNvPr id="101" name="Input penna 100">
                  <a:extLst>
                    <a:ext uri="{FF2B5EF4-FFF2-40B4-BE49-F238E27FC236}">
                      <a16:creationId xmlns:a16="http://schemas.microsoft.com/office/drawing/2014/main" id="{5DBA3A12-6B67-A75B-4372-8FC6D5C1FA95}"/>
                    </a:ext>
                  </a:extLst>
                </p:cNvPr>
                <p:cNvPicPr/>
                <p:nvPr/>
              </p:nvPicPr>
              <p:blipFill>
                <a:blip r:embed="rId135"/>
                <a:stretch>
                  <a:fillRect/>
                </a:stretch>
              </p:blipFill>
              <p:spPr>
                <a:xfrm>
                  <a:off x="7672563" y="4646793"/>
                  <a:ext cx="125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2" name="Input penna 101">
                  <a:extLst>
                    <a:ext uri="{FF2B5EF4-FFF2-40B4-BE49-F238E27FC236}">
                      <a16:creationId xmlns:a16="http://schemas.microsoft.com/office/drawing/2014/main" id="{64F128DC-70C0-D41E-5B0E-F09EBA7D498C}"/>
                    </a:ext>
                  </a:extLst>
                </p14:cNvPr>
                <p14:cNvContentPartPr/>
                <p14:nvPr/>
              </p14:nvContentPartPr>
              <p14:xfrm>
                <a:off x="7810443" y="4406673"/>
                <a:ext cx="34920" cy="428400"/>
              </p14:xfrm>
            </p:contentPart>
          </mc:Choice>
          <mc:Fallback xmlns="">
            <p:pic>
              <p:nvPicPr>
                <p:cNvPr id="102" name="Input penna 101">
                  <a:extLst>
                    <a:ext uri="{FF2B5EF4-FFF2-40B4-BE49-F238E27FC236}">
                      <a16:creationId xmlns:a16="http://schemas.microsoft.com/office/drawing/2014/main" id="{64F128DC-70C0-D41E-5B0E-F09EBA7D498C}"/>
                    </a:ext>
                  </a:extLst>
                </p:cNvPr>
                <p:cNvPicPr/>
                <p:nvPr/>
              </p:nvPicPr>
              <p:blipFill>
                <a:blip r:embed="rId137"/>
                <a:stretch>
                  <a:fillRect/>
                </a:stretch>
              </p:blipFill>
              <p:spPr>
                <a:xfrm>
                  <a:off x="7804323" y="4400553"/>
                  <a:ext cx="4716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3" name="Input penna 102">
                  <a:extLst>
                    <a:ext uri="{FF2B5EF4-FFF2-40B4-BE49-F238E27FC236}">
                      <a16:creationId xmlns:a16="http://schemas.microsoft.com/office/drawing/2014/main" id="{97818A90-E590-5B4D-C3EC-B12626850BC7}"/>
                    </a:ext>
                  </a:extLst>
                </p14:cNvPr>
                <p14:cNvContentPartPr/>
                <p14:nvPr/>
              </p14:nvContentPartPr>
              <p14:xfrm>
                <a:off x="7864803" y="4689993"/>
                <a:ext cx="135000" cy="149760"/>
              </p14:xfrm>
            </p:contentPart>
          </mc:Choice>
          <mc:Fallback xmlns="">
            <p:pic>
              <p:nvPicPr>
                <p:cNvPr id="103" name="Input penna 102">
                  <a:extLst>
                    <a:ext uri="{FF2B5EF4-FFF2-40B4-BE49-F238E27FC236}">
                      <a16:creationId xmlns:a16="http://schemas.microsoft.com/office/drawing/2014/main" id="{97818A90-E590-5B4D-C3EC-B12626850BC7}"/>
                    </a:ext>
                  </a:extLst>
                </p:cNvPr>
                <p:cNvPicPr/>
                <p:nvPr/>
              </p:nvPicPr>
              <p:blipFill>
                <a:blip r:embed="rId139"/>
                <a:stretch>
                  <a:fillRect/>
                </a:stretch>
              </p:blipFill>
              <p:spPr>
                <a:xfrm>
                  <a:off x="7858683" y="4683873"/>
                  <a:ext cx="1472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4" name="Input penna 103">
                  <a:extLst>
                    <a:ext uri="{FF2B5EF4-FFF2-40B4-BE49-F238E27FC236}">
                      <a16:creationId xmlns:a16="http://schemas.microsoft.com/office/drawing/2014/main" id="{94CF643B-2D85-602A-D9AE-09ACF92EA06D}"/>
                    </a:ext>
                  </a:extLst>
                </p14:cNvPr>
                <p14:cNvContentPartPr/>
                <p14:nvPr/>
              </p14:nvContentPartPr>
              <p14:xfrm>
                <a:off x="8040483" y="4715193"/>
                <a:ext cx="223920" cy="408960"/>
              </p14:xfrm>
            </p:contentPart>
          </mc:Choice>
          <mc:Fallback xmlns="">
            <p:pic>
              <p:nvPicPr>
                <p:cNvPr id="104" name="Input penna 103">
                  <a:extLst>
                    <a:ext uri="{FF2B5EF4-FFF2-40B4-BE49-F238E27FC236}">
                      <a16:creationId xmlns:a16="http://schemas.microsoft.com/office/drawing/2014/main" id="{94CF643B-2D85-602A-D9AE-09ACF92EA06D}"/>
                    </a:ext>
                  </a:extLst>
                </p:cNvPr>
                <p:cNvPicPr/>
                <p:nvPr/>
              </p:nvPicPr>
              <p:blipFill>
                <a:blip r:embed="rId141"/>
                <a:stretch>
                  <a:fillRect/>
                </a:stretch>
              </p:blipFill>
              <p:spPr>
                <a:xfrm>
                  <a:off x="8034363" y="4709073"/>
                  <a:ext cx="23616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6" name="Input penna 105">
                  <a:extLst>
                    <a:ext uri="{FF2B5EF4-FFF2-40B4-BE49-F238E27FC236}">
                      <a16:creationId xmlns:a16="http://schemas.microsoft.com/office/drawing/2014/main" id="{A5DF29A7-A175-228F-1156-53D3CA3575CF}"/>
                    </a:ext>
                  </a:extLst>
                </p14:cNvPr>
                <p14:cNvContentPartPr/>
                <p14:nvPr/>
              </p14:nvContentPartPr>
              <p14:xfrm>
                <a:off x="8262243" y="4725633"/>
                <a:ext cx="199800" cy="90000"/>
              </p14:xfrm>
            </p:contentPart>
          </mc:Choice>
          <mc:Fallback xmlns="">
            <p:pic>
              <p:nvPicPr>
                <p:cNvPr id="106" name="Input penna 105">
                  <a:extLst>
                    <a:ext uri="{FF2B5EF4-FFF2-40B4-BE49-F238E27FC236}">
                      <a16:creationId xmlns:a16="http://schemas.microsoft.com/office/drawing/2014/main" id="{A5DF29A7-A175-228F-1156-53D3CA3575CF}"/>
                    </a:ext>
                  </a:extLst>
                </p:cNvPr>
                <p:cNvPicPr/>
                <p:nvPr/>
              </p:nvPicPr>
              <p:blipFill>
                <a:blip r:embed="rId143"/>
                <a:stretch>
                  <a:fillRect/>
                </a:stretch>
              </p:blipFill>
              <p:spPr>
                <a:xfrm>
                  <a:off x="8256123" y="4719513"/>
                  <a:ext cx="2120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7" name="Input penna 106">
                  <a:extLst>
                    <a:ext uri="{FF2B5EF4-FFF2-40B4-BE49-F238E27FC236}">
                      <a16:creationId xmlns:a16="http://schemas.microsoft.com/office/drawing/2014/main" id="{B9C08855-A28D-2444-B884-1697C2AF1071}"/>
                    </a:ext>
                  </a:extLst>
                </p14:cNvPr>
                <p14:cNvContentPartPr/>
                <p14:nvPr/>
              </p14:nvContentPartPr>
              <p14:xfrm>
                <a:off x="8548443" y="4759113"/>
                <a:ext cx="22680" cy="120600"/>
              </p14:xfrm>
            </p:contentPart>
          </mc:Choice>
          <mc:Fallback xmlns="">
            <p:pic>
              <p:nvPicPr>
                <p:cNvPr id="107" name="Input penna 106">
                  <a:extLst>
                    <a:ext uri="{FF2B5EF4-FFF2-40B4-BE49-F238E27FC236}">
                      <a16:creationId xmlns:a16="http://schemas.microsoft.com/office/drawing/2014/main" id="{B9C08855-A28D-2444-B884-1697C2AF1071}"/>
                    </a:ext>
                  </a:extLst>
                </p:cNvPr>
                <p:cNvPicPr/>
                <p:nvPr/>
              </p:nvPicPr>
              <p:blipFill>
                <a:blip r:embed="rId145"/>
                <a:stretch>
                  <a:fillRect/>
                </a:stretch>
              </p:blipFill>
              <p:spPr>
                <a:xfrm>
                  <a:off x="8542323" y="4752993"/>
                  <a:ext cx="349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8" name="Input penna 107">
                  <a:extLst>
                    <a:ext uri="{FF2B5EF4-FFF2-40B4-BE49-F238E27FC236}">
                      <a16:creationId xmlns:a16="http://schemas.microsoft.com/office/drawing/2014/main" id="{58C1776A-11EB-1A73-7E48-592848BBDC3E}"/>
                    </a:ext>
                  </a:extLst>
                </p14:cNvPr>
                <p14:cNvContentPartPr/>
                <p14:nvPr/>
              </p14:nvContentPartPr>
              <p14:xfrm>
                <a:off x="8570763" y="4682073"/>
                <a:ext cx="360" cy="360"/>
              </p14:xfrm>
            </p:contentPart>
          </mc:Choice>
          <mc:Fallback xmlns="">
            <p:pic>
              <p:nvPicPr>
                <p:cNvPr id="108" name="Input penna 107">
                  <a:extLst>
                    <a:ext uri="{FF2B5EF4-FFF2-40B4-BE49-F238E27FC236}">
                      <a16:creationId xmlns:a16="http://schemas.microsoft.com/office/drawing/2014/main" id="{58C1776A-11EB-1A73-7E48-592848BBDC3E}"/>
                    </a:ext>
                  </a:extLst>
                </p:cNvPr>
                <p:cNvPicPr/>
                <p:nvPr/>
              </p:nvPicPr>
              <p:blipFill>
                <a:blip r:embed="rId81"/>
                <a:stretch>
                  <a:fillRect/>
                </a:stretch>
              </p:blipFill>
              <p:spPr>
                <a:xfrm>
                  <a:off x="8564643" y="4675953"/>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9" name="Input penna 108">
                  <a:extLst>
                    <a:ext uri="{FF2B5EF4-FFF2-40B4-BE49-F238E27FC236}">
                      <a16:creationId xmlns:a16="http://schemas.microsoft.com/office/drawing/2014/main" id="{CA1DCF79-4071-621F-7CD0-944FA782911A}"/>
                    </a:ext>
                  </a:extLst>
                </p14:cNvPr>
                <p14:cNvContentPartPr/>
                <p14:nvPr/>
              </p14:nvContentPartPr>
              <p14:xfrm>
                <a:off x="8573283" y="4506753"/>
                <a:ext cx="240840" cy="518760"/>
              </p14:xfrm>
            </p:contentPart>
          </mc:Choice>
          <mc:Fallback xmlns="">
            <p:pic>
              <p:nvPicPr>
                <p:cNvPr id="109" name="Input penna 108">
                  <a:extLst>
                    <a:ext uri="{FF2B5EF4-FFF2-40B4-BE49-F238E27FC236}">
                      <a16:creationId xmlns:a16="http://schemas.microsoft.com/office/drawing/2014/main" id="{CA1DCF79-4071-621F-7CD0-944FA782911A}"/>
                    </a:ext>
                  </a:extLst>
                </p:cNvPr>
                <p:cNvPicPr/>
                <p:nvPr/>
              </p:nvPicPr>
              <p:blipFill>
                <a:blip r:embed="rId148"/>
                <a:stretch>
                  <a:fillRect/>
                </a:stretch>
              </p:blipFill>
              <p:spPr>
                <a:xfrm>
                  <a:off x="8567163" y="4500633"/>
                  <a:ext cx="25308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0" name="Input penna 109">
                  <a:extLst>
                    <a:ext uri="{FF2B5EF4-FFF2-40B4-BE49-F238E27FC236}">
                      <a16:creationId xmlns:a16="http://schemas.microsoft.com/office/drawing/2014/main" id="{6693A652-8151-6392-37B3-796AE2CC6FAD}"/>
                    </a:ext>
                  </a:extLst>
                </p14:cNvPr>
                <p14:cNvContentPartPr/>
                <p14:nvPr/>
              </p14:nvContentPartPr>
              <p14:xfrm>
                <a:off x="8823123" y="4715193"/>
                <a:ext cx="200880" cy="321120"/>
              </p14:xfrm>
            </p:contentPart>
          </mc:Choice>
          <mc:Fallback xmlns="">
            <p:pic>
              <p:nvPicPr>
                <p:cNvPr id="110" name="Input penna 109">
                  <a:extLst>
                    <a:ext uri="{FF2B5EF4-FFF2-40B4-BE49-F238E27FC236}">
                      <a16:creationId xmlns:a16="http://schemas.microsoft.com/office/drawing/2014/main" id="{6693A652-8151-6392-37B3-796AE2CC6FAD}"/>
                    </a:ext>
                  </a:extLst>
                </p:cNvPr>
                <p:cNvPicPr/>
                <p:nvPr/>
              </p:nvPicPr>
              <p:blipFill>
                <a:blip r:embed="rId150"/>
                <a:stretch>
                  <a:fillRect/>
                </a:stretch>
              </p:blipFill>
              <p:spPr>
                <a:xfrm>
                  <a:off x="8817003" y="4709073"/>
                  <a:ext cx="2131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1" name="Input penna 110">
                  <a:extLst>
                    <a:ext uri="{FF2B5EF4-FFF2-40B4-BE49-F238E27FC236}">
                      <a16:creationId xmlns:a16="http://schemas.microsoft.com/office/drawing/2014/main" id="{251CA2F7-F5AB-DB33-D3BF-FD3379FFCFCC}"/>
                    </a:ext>
                  </a:extLst>
                </p14:cNvPr>
                <p14:cNvContentPartPr/>
                <p14:nvPr/>
              </p14:nvContentPartPr>
              <p14:xfrm>
                <a:off x="9110043" y="4605033"/>
                <a:ext cx="100080" cy="320760"/>
              </p14:xfrm>
            </p:contentPart>
          </mc:Choice>
          <mc:Fallback xmlns="">
            <p:pic>
              <p:nvPicPr>
                <p:cNvPr id="111" name="Input penna 110">
                  <a:extLst>
                    <a:ext uri="{FF2B5EF4-FFF2-40B4-BE49-F238E27FC236}">
                      <a16:creationId xmlns:a16="http://schemas.microsoft.com/office/drawing/2014/main" id="{251CA2F7-F5AB-DB33-D3BF-FD3379FFCFCC}"/>
                    </a:ext>
                  </a:extLst>
                </p:cNvPr>
                <p:cNvPicPr/>
                <p:nvPr/>
              </p:nvPicPr>
              <p:blipFill>
                <a:blip r:embed="rId152"/>
                <a:stretch>
                  <a:fillRect/>
                </a:stretch>
              </p:blipFill>
              <p:spPr>
                <a:xfrm>
                  <a:off x="9103923" y="4598913"/>
                  <a:ext cx="1123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2" name="Input penna 111">
                  <a:extLst>
                    <a:ext uri="{FF2B5EF4-FFF2-40B4-BE49-F238E27FC236}">
                      <a16:creationId xmlns:a16="http://schemas.microsoft.com/office/drawing/2014/main" id="{BABAD278-B364-BDB2-E5A7-E2386A690494}"/>
                    </a:ext>
                  </a:extLst>
                </p14:cNvPr>
                <p14:cNvContentPartPr/>
                <p14:nvPr/>
              </p14:nvContentPartPr>
              <p14:xfrm>
                <a:off x="9220923" y="4657233"/>
                <a:ext cx="181080" cy="245520"/>
              </p14:xfrm>
            </p:contentPart>
          </mc:Choice>
          <mc:Fallback xmlns="">
            <p:pic>
              <p:nvPicPr>
                <p:cNvPr id="112" name="Input penna 111">
                  <a:extLst>
                    <a:ext uri="{FF2B5EF4-FFF2-40B4-BE49-F238E27FC236}">
                      <a16:creationId xmlns:a16="http://schemas.microsoft.com/office/drawing/2014/main" id="{BABAD278-B364-BDB2-E5A7-E2386A690494}"/>
                    </a:ext>
                  </a:extLst>
                </p:cNvPr>
                <p:cNvPicPr/>
                <p:nvPr/>
              </p:nvPicPr>
              <p:blipFill>
                <a:blip r:embed="rId154"/>
                <a:stretch>
                  <a:fillRect/>
                </a:stretch>
              </p:blipFill>
              <p:spPr>
                <a:xfrm>
                  <a:off x="9214803" y="4651113"/>
                  <a:ext cx="1933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3" name="Input penna 112">
                  <a:extLst>
                    <a:ext uri="{FF2B5EF4-FFF2-40B4-BE49-F238E27FC236}">
                      <a16:creationId xmlns:a16="http://schemas.microsoft.com/office/drawing/2014/main" id="{336F0564-0A15-2022-754A-30D95908BF1A}"/>
                    </a:ext>
                  </a:extLst>
                </p14:cNvPr>
                <p14:cNvContentPartPr/>
                <p14:nvPr/>
              </p14:nvContentPartPr>
              <p14:xfrm>
                <a:off x="9287163" y="4759113"/>
                <a:ext cx="86760" cy="360"/>
              </p14:xfrm>
            </p:contentPart>
          </mc:Choice>
          <mc:Fallback xmlns="">
            <p:pic>
              <p:nvPicPr>
                <p:cNvPr id="113" name="Input penna 112">
                  <a:extLst>
                    <a:ext uri="{FF2B5EF4-FFF2-40B4-BE49-F238E27FC236}">
                      <a16:creationId xmlns:a16="http://schemas.microsoft.com/office/drawing/2014/main" id="{336F0564-0A15-2022-754A-30D95908BF1A}"/>
                    </a:ext>
                  </a:extLst>
                </p:cNvPr>
                <p:cNvPicPr/>
                <p:nvPr/>
              </p:nvPicPr>
              <p:blipFill>
                <a:blip r:embed="rId156"/>
                <a:stretch>
                  <a:fillRect/>
                </a:stretch>
              </p:blipFill>
              <p:spPr>
                <a:xfrm>
                  <a:off x="9281043" y="4752993"/>
                  <a:ext cx="99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4" name="Input penna 113">
                  <a:extLst>
                    <a:ext uri="{FF2B5EF4-FFF2-40B4-BE49-F238E27FC236}">
                      <a16:creationId xmlns:a16="http://schemas.microsoft.com/office/drawing/2014/main" id="{06BEE7C2-915A-B0C2-8059-326961CDD333}"/>
                    </a:ext>
                  </a:extLst>
                </p14:cNvPr>
                <p14:cNvContentPartPr/>
                <p14:nvPr/>
              </p14:nvContentPartPr>
              <p14:xfrm>
                <a:off x="9445563" y="4814193"/>
                <a:ext cx="95400" cy="157680"/>
              </p14:xfrm>
            </p:contentPart>
          </mc:Choice>
          <mc:Fallback xmlns="">
            <p:pic>
              <p:nvPicPr>
                <p:cNvPr id="114" name="Input penna 113">
                  <a:extLst>
                    <a:ext uri="{FF2B5EF4-FFF2-40B4-BE49-F238E27FC236}">
                      <a16:creationId xmlns:a16="http://schemas.microsoft.com/office/drawing/2014/main" id="{06BEE7C2-915A-B0C2-8059-326961CDD333}"/>
                    </a:ext>
                  </a:extLst>
                </p:cNvPr>
                <p:cNvPicPr/>
                <p:nvPr/>
              </p:nvPicPr>
              <p:blipFill>
                <a:blip r:embed="rId158"/>
                <a:stretch>
                  <a:fillRect/>
                </a:stretch>
              </p:blipFill>
              <p:spPr>
                <a:xfrm>
                  <a:off x="9439443" y="4808073"/>
                  <a:ext cx="1076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5" name="Input penna 114">
                  <a:extLst>
                    <a:ext uri="{FF2B5EF4-FFF2-40B4-BE49-F238E27FC236}">
                      <a16:creationId xmlns:a16="http://schemas.microsoft.com/office/drawing/2014/main" id="{10EE5422-8E8B-C263-8B83-CB97094FC8DB}"/>
                    </a:ext>
                  </a:extLst>
                </p14:cNvPr>
                <p14:cNvContentPartPr/>
                <p14:nvPr/>
              </p14:nvContentPartPr>
              <p14:xfrm>
                <a:off x="9591363" y="4637793"/>
                <a:ext cx="120240" cy="212760"/>
              </p14:xfrm>
            </p:contentPart>
          </mc:Choice>
          <mc:Fallback xmlns="">
            <p:pic>
              <p:nvPicPr>
                <p:cNvPr id="115" name="Input penna 114">
                  <a:extLst>
                    <a:ext uri="{FF2B5EF4-FFF2-40B4-BE49-F238E27FC236}">
                      <a16:creationId xmlns:a16="http://schemas.microsoft.com/office/drawing/2014/main" id="{10EE5422-8E8B-C263-8B83-CB97094FC8DB}"/>
                    </a:ext>
                  </a:extLst>
                </p:cNvPr>
                <p:cNvPicPr/>
                <p:nvPr/>
              </p:nvPicPr>
              <p:blipFill>
                <a:blip r:embed="rId160"/>
                <a:stretch>
                  <a:fillRect/>
                </a:stretch>
              </p:blipFill>
              <p:spPr>
                <a:xfrm>
                  <a:off x="9585243" y="4631673"/>
                  <a:ext cx="132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6" name="Input penna 115">
                  <a:extLst>
                    <a:ext uri="{FF2B5EF4-FFF2-40B4-BE49-F238E27FC236}">
                      <a16:creationId xmlns:a16="http://schemas.microsoft.com/office/drawing/2014/main" id="{7B61BF5A-222D-4650-EABB-5AC5E20811B8}"/>
                    </a:ext>
                  </a:extLst>
                </p14:cNvPr>
                <p14:cNvContentPartPr/>
                <p14:nvPr/>
              </p14:nvContentPartPr>
              <p14:xfrm>
                <a:off x="9683883" y="4803033"/>
                <a:ext cx="360" cy="131400"/>
              </p14:xfrm>
            </p:contentPart>
          </mc:Choice>
          <mc:Fallback xmlns="">
            <p:pic>
              <p:nvPicPr>
                <p:cNvPr id="116" name="Input penna 115">
                  <a:extLst>
                    <a:ext uri="{FF2B5EF4-FFF2-40B4-BE49-F238E27FC236}">
                      <a16:creationId xmlns:a16="http://schemas.microsoft.com/office/drawing/2014/main" id="{7B61BF5A-222D-4650-EABB-5AC5E20811B8}"/>
                    </a:ext>
                  </a:extLst>
                </p:cNvPr>
                <p:cNvPicPr/>
                <p:nvPr/>
              </p:nvPicPr>
              <p:blipFill>
                <a:blip r:embed="rId162"/>
                <a:stretch>
                  <a:fillRect/>
                </a:stretch>
              </p:blipFill>
              <p:spPr>
                <a:xfrm>
                  <a:off x="9677763" y="4796913"/>
                  <a:ext cx="12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7" name="Input penna 116">
                  <a:extLst>
                    <a:ext uri="{FF2B5EF4-FFF2-40B4-BE49-F238E27FC236}">
                      <a16:creationId xmlns:a16="http://schemas.microsoft.com/office/drawing/2014/main" id="{805E4804-6DEE-8126-8B15-8463532156F9}"/>
                    </a:ext>
                  </a:extLst>
                </p14:cNvPr>
                <p14:cNvContentPartPr/>
                <p14:nvPr/>
              </p14:nvContentPartPr>
              <p14:xfrm>
                <a:off x="9782883" y="4626993"/>
                <a:ext cx="78120" cy="322920"/>
              </p14:xfrm>
            </p:contentPart>
          </mc:Choice>
          <mc:Fallback xmlns="">
            <p:pic>
              <p:nvPicPr>
                <p:cNvPr id="117" name="Input penna 116">
                  <a:extLst>
                    <a:ext uri="{FF2B5EF4-FFF2-40B4-BE49-F238E27FC236}">
                      <a16:creationId xmlns:a16="http://schemas.microsoft.com/office/drawing/2014/main" id="{805E4804-6DEE-8126-8B15-8463532156F9}"/>
                    </a:ext>
                  </a:extLst>
                </p:cNvPr>
                <p:cNvPicPr/>
                <p:nvPr/>
              </p:nvPicPr>
              <p:blipFill>
                <a:blip r:embed="rId164"/>
                <a:stretch>
                  <a:fillRect/>
                </a:stretch>
              </p:blipFill>
              <p:spPr>
                <a:xfrm>
                  <a:off x="9776763" y="4620873"/>
                  <a:ext cx="90360" cy="335160"/>
                </a:xfrm>
                <a:prstGeom prst="rect">
                  <a:avLst/>
                </a:prstGeom>
              </p:spPr>
            </p:pic>
          </mc:Fallback>
        </mc:AlternateContent>
      </p:grpSp>
      <p:grpSp>
        <p:nvGrpSpPr>
          <p:cNvPr id="127" name="Gruppo 126">
            <a:extLst>
              <a:ext uri="{FF2B5EF4-FFF2-40B4-BE49-F238E27FC236}">
                <a16:creationId xmlns:a16="http://schemas.microsoft.com/office/drawing/2014/main" id="{3CD4B042-1C3E-E7BF-ED9E-6C707AF336B3}"/>
              </a:ext>
            </a:extLst>
          </p:cNvPr>
          <p:cNvGrpSpPr/>
          <p:nvPr/>
        </p:nvGrpSpPr>
        <p:grpSpPr>
          <a:xfrm>
            <a:off x="916083" y="4440513"/>
            <a:ext cx="1175400" cy="1575720"/>
            <a:chOff x="916083" y="4440513"/>
            <a:chExt cx="1175400" cy="1575720"/>
          </a:xfrm>
        </p:grpSpPr>
        <mc:AlternateContent xmlns:mc="http://schemas.openxmlformats.org/markup-compatibility/2006" xmlns:p14="http://schemas.microsoft.com/office/powerpoint/2010/main">
          <mc:Choice Requires="p14">
            <p:contentPart p14:bwMode="auto" r:id="rId165">
              <p14:nvContentPartPr>
                <p14:cNvPr id="119" name="Input penna 118">
                  <a:extLst>
                    <a:ext uri="{FF2B5EF4-FFF2-40B4-BE49-F238E27FC236}">
                      <a16:creationId xmlns:a16="http://schemas.microsoft.com/office/drawing/2014/main" id="{02540F04-2F48-EA45-2770-41DF833268EB}"/>
                    </a:ext>
                  </a:extLst>
                </p14:cNvPr>
                <p14:cNvContentPartPr/>
                <p14:nvPr/>
              </p14:nvContentPartPr>
              <p14:xfrm>
                <a:off x="1387683" y="5353833"/>
                <a:ext cx="488160" cy="462600"/>
              </p14:xfrm>
            </p:contentPart>
          </mc:Choice>
          <mc:Fallback xmlns="">
            <p:pic>
              <p:nvPicPr>
                <p:cNvPr id="119" name="Input penna 118">
                  <a:extLst>
                    <a:ext uri="{FF2B5EF4-FFF2-40B4-BE49-F238E27FC236}">
                      <a16:creationId xmlns:a16="http://schemas.microsoft.com/office/drawing/2014/main" id="{02540F04-2F48-EA45-2770-41DF833268EB}"/>
                    </a:ext>
                  </a:extLst>
                </p:cNvPr>
                <p:cNvPicPr/>
                <p:nvPr/>
              </p:nvPicPr>
              <p:blipFill>
                <a:blip r:embed="rId166"/>
                <a:stretch>
                  <a:fillRect/>
                </a:stretch>
              </p:blipFill>
              <p:spPr>
                <a:xfrm>
                  <a:off x="1381563" y="5347713"/>
                  <a:ext cx="50040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0" name="Input penna 119">
                  <a:extLst>
                    <a:ext uri="{FF2B5EF4-FFF2-40B4-BE49-F238E27FC236}">
                      <a16:creationId xmlns:a16="http://schemas.microsoft.com/office/drawing/2014/main" id="{76D9974D-79BC-9D6A-CB79-CC96641A71CA}"/>
                    </a:ext>
                  </a:extLst>
                </p14:cNvPr>
                <p14:cNvContentPartPr/>
                <p14:nvPr/>
              </p14:nvContentPartPr>
              <p14:xfrm>
                <a:off x="1751643" y="5728593"/>
                <a:ext cx="286200" cy="189720"/>
              </p14:xfrm>
            </p:contentPart>
          </mc:Choice>
          <mc:Fallback xmlns="">
            <p:pic>
              <p:nvPicPr>
                <p:cNvPr id="120" name="Input penna 119">
                  <a:extLst>
                    <a:ext uri="{FF2B5EF4-FFF2-40B4-BE49-F238E27FC236}">
                      <a16:creationId xmlns:a16="http://schemas.microsoft.com/office/drawing/2014/main" id="{76D9974D-79BC-9D6A-CB79-CC96641A71CA}"/>
                    </a:ext>
                  </a:extLst>
                </p:cNvPr>
                <p:cNvPicPr/>
                <p:nvPr/>
              </p:nvPicPr>
              <p:blipFill>
                <a:blip r:embed="rId168"/>
                <a:stretch>
                  <a:fillRect/>
                </a:stretch>
              </p:blipFill>
              <p:spPr>
                <a:xfrm>
                  <a:off x="1745523" y="5722473"/>
                  <a:ext cx="2984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74" name="Input penna 73">
                  <a:extLst>
                    <a:ext uri="{FF2B5EF4-FFF2-40B4-BE49-F238E27FC236}">
                      <a16:creationId xmlns:a16="http://schemas.microsoft.com/office/drawing/2014/main" id="{DA34C1FB-7881-F6CD-A4E0-5E78ED5AF9E5}"/>
                    </a:ext>
                  </a:extLst>
                </p14:cNvPr>
                <p14:cNvContentPartPr/>
                <p14:nvPr/>
              </p14:nvContentPartPr>
              <p14:xfrm>
                <a:off x="916083" y="4902033"/>
                <a:ext cx="64440" cy="98640"/>
              </p14:xfrm>
            </p:contentPart>
          </mc:Choice>
          <mc:Fallback xmlns="">
            <p:pic>
              <p:nvPicPr>
                <p:cNvPr id="74" name="Input penna 73">
                  <a:extLst>
                    <a:ext uri="{FF2B5EF4-FFF2-40B4-BE49-F238E27FC236}">
                      <a16:creationId xmlns:a16="http://schemas.microsoft.com/office/drawing/2014/main" id="{DA34C1FB-7881-F6CD-A4E0-5E78ED5AF9E5}"/>
                    </a:ext>
                  </a:extLst>
                </p:cNvPr>
                <p:cNvPicPr/>
                <p:nvPr/>
              </p:nvPicPr>
              <p:blipFill>
                <a:blip r:embed="rId170"/>
                <a:stretch>
                  <a:fillRect/>
                </a:stretch>
              </p:blipFill>
              <p:spPr>
                <a:xfrm>
                  <a:off x="909963" y="4895913"/>
                  <a:ext cx="766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75" name="Input penna 74">
                  <a:extLst>
                    <a:ext uri="{FF2B5EF4-FFF2-40B4-BE49-F238E27FC236}">
                      <a16:creationId xmlns:a16="http://schemas.microsoft.com/office/drawing/2014/main" id="{B2813FD6-9206-D199-8FD9-6C6BB5DC59D1}"/>
                    </a:ext>
                  </a:extLst>
                </p14:cNvPr>
                <p14:cNvContentPartPr/>
                <p14:nvPr/>
              </p14:nvContentPartPr>
              <p14:xfrm>
                <a:off x="991323" y="4957473"/>
                <a:ext cx="360" cy="40680"/>
              </p14:xfrm>
            </p:contentPart>
          </mc:Choice>
          <mc:Fallback xmlns="">
            <p:pic>
              <p:nvPicPr>
                <p:cNvPr id="75" name="Input penna 74">
                  <a:extLst>
                    <a:ext uri="{FF2B5EF4-FFF2-40B4-BE49-F238E27FC236}">
                      <a16:creationId xmlns:a16="http://schemas.microsoft.com/office/drawing/2014/main" id="{B2813FD6-9206-D199-8FD9-6C6BB5DC59D1}"/>
                    </a:ext>
                  </a:extLst>
                </p:cNvPr>
                <p:cNvPicPr/>
                <p:nvPr/>
              </p:nvPicPr>
              <p:blipFill>
                <a:blip r:embed="rId172"/>
                <a:stretch>
                  <a:fillRect/>
                </a:stretch>
              </p:blipFill>
              <p:spPr>
                <a:xfrm>
                  <a:off x="985203" y="4951353"/>
                  <a:ext cx="126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87" name="Input penna 86">
                  <a:extLst>
                    <a:ext uri="{FF2B5EF4-FFF2-40B4-BE49-F238E27FC236}">
                      <a16:creationId xmlns:a16="http://schemas.microsoft.com/office/drawing/2014/main" id="{D5CDA4CA-DF83-72D7-910B-F614DB1E43A4}"/>
                    </a:ext>
                  </a:extLst>
                </p14:cNvPr>
                <p14:cNvContentPartPr/>
                <p14:nvPr/>
              </p14:nvContentPartPr>
              <p14:xfrm>
                <a:off x="1167003" y="4440513"/>
                <a:ext cx="617760" cy="493560"/>
              </p14:xfrm>
            </p:contentPart>
          </mc:Choice>
          <mc:Fallback xmlns="">
            <p:pic>
              <p:nvPicPr>
                <p:cNvPr id="87" name="Input penna 86">
                  <a:extLst>
                    <a:ext uri="{FF2B5EF4-FFF2-40B4-BE49-F238E27FC236}">
                      <a16:creationId xmlns:a16="http://schemas.microsoft.com/office/drawing/2014/main" id="{D5CDA4CA-DF83-72D7-910B-F614DB1E43A4}"/>
                    </a:ext>
                  </a:extLst>
                </p:cNvPr>
                <p:cNvPicPr/>
                <p:nvPr/>
              </p:nvPicPr>
              <p:blipFill>
                <a:blip r:embed="rId174"/>
                <a:stretch>
                  <a:fillRect/>
                </a:stretch>
              </p:blipFill>
              <p:spPr>
                <a:xfrm>
                  <a:off x="1160883" y="4434393"/>
                  <a:ext cx="63000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88" name="Input penna 87">
                  <a:extLst>
                    <a:ext uri="{FF2B5EF4-FFF2-40B4-BE49-F238E27FC236}">
                      <a16:creationId xmlns:a16="http://schemas.microsoft.com/office/drawing/2014/main" id="{C644C392-89CE-5F1F-762C-82C1BE2430C6}"/>
                    </a:ext>
                  </a:extLst>
                </p14:cNvPr>
                <p14:cNvContentPartPr/>
                <p14:nvPr/>
              </p14:nvContentPartPr>
              <p14:xfrm>
                <a:off x="1123443" y="4864233"/>
                <a:ext cx="236160" cy="203040"/>
              </p14:xfrm>
            </p:contentPart>
          </mc:Choice>
          <mc:Fallback xmlns="">
            <p:pic>
              <p:nvPicPr>
                <p:cNvPr id="88" name="Input penna 87">
                  <a:extLst>
                    <a:ext uri="{FF2B5EF4-FFF2-40B4-BE49-F238E27FC236}">
                      <a16:creationId xmlns:a16="http://schemas.microsoft.com/office/drawing/2014/main" id="{C644C392-89CE-5F1F-762C-82C1BE2430C6}"/>
                    </a:ext>
                  </a:extLst>
                </p:cNvPr>
                <p:cNvPicPr/>
                <p:nvPr/>
              </p:nvPicPr>
              <p:blipFill>
                <a:blip r:embed="rId176"/>
                <a:stretch>
                  <a:fillRect/>
                </a:stretch>
              </p:blipFill>
              <p:spPr>
                <a:xfrm>
                  <a:off x="1117323" y="4858113"/>
                  <a:ext cx="2484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2" name="Input penna 121">
                  <a:extLst>
                    <a:ext uri="{FF2B5EF4-FFF2-40B4-BE49-F238E27FC236}">
                      <a16:creationId xmlns:a16="http://schemas.microsoft.com/office/drawing/2014/main" id="{8936FF6A-5525-3638-24E3-D759FCEE8C94}"/>
                    </a:ext>
                  </a:extLst>
                </p14:cNvPr>
                <p14:cNvContentPartPr/>
                <p14:nvPr/>
              </p14:nvContentPartPr>
              <p14:xfrm>
                <a:off x="1453923" y="5091033"/>
                <a:ext cx="496440" cy="187920"/>
              </p14:xfrm>
            </p:contentPart>
          </mc:Choice>
          <mc:Fallback xmlns="">
            <p:pic>
              <p:nvPicPr>
                <p:cNvPr id="122" name="Input penna 121">
                  <a:extLst>
                    <a:ext uri="{FF2B5EF4-FFF2-40B4-BE49-F238E27FC236}">
                      <a16:creationId xmlns:a16="http://schemas.microsoft.com/office/drawing/2014/main" id="{8936FF6A-5525-3638-24E3-D759FCEE8C94}"/>
                    </a:ext>
                  </a:extLst>
                </p:cNvPr>
                <p:cNvPicPr/>
                <p:nvPr/>
              </p:nvPicPr>
              <p:blipFill>
                <a:blip r:embed="rId178"/>
                <a:stretch>
                  <a:fillRect/>
                </a:stretch>
              </p:blipFill>
              <p:spPr>
                <a:xfrm>
                  <a:off x="1447803" y="5084913"/>
                  <a:ext cx="5086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3" name="Input penna 122">
                  <a:extLst>
                    <a:ext uri="{FF2B5EF4-FFF2-40B4-BE49-F238E27FC236}">
                      <a16:creationId xmlns:a16="http://schemas.microsoft.com/office/drawing/2014/main" id="{B973BC80-39AC-1C15-97D3-F650011C29DB}"/>
                    </a:ext>
                  </a:extLst>
                </p14:cNvPr>
                <p14:cNvContentPartPr/>
                <p14:nvPr/>
              </p14:nvContentPartPr>
              <p14:xfrm>
                <a:off x="1894923" y="4995633"/>
                <a:ext cx="196560" cy="128520"/>
              </p14:xfrm>
            </p:contentPart>
          </mc:Choice>
          <mc:Fallback xmlns="">
            <p:pic>
              <p:nvPicPr>
                <p:cNvPr id="123" name="Input penna 122">
                  <a:extLst>
                    <a:ext uri="{FF2B5EF4-FFF2-40B4-BE49-F238E27FC236}">
                      <a16:creationId xmlns:a16="http://schemas.microsoft.com/office/drawing/2014/main" id="{B973BC80-39AC-1C15-97D3-F650011C29DB}"/>
                    </a:ext>
                  </a:extLst>
                </p:cNvPr>
                <p:cNvPicPr/>
                <p:nvPr/>
              </p:nvPicPr>
              <p:blipFill>
                <a:blip r:embed="rId180"/>
                <a:stretch>
                  <a:fillRect/>
                </a:stretch>
              </p:blipFill>
              <p:spPr>
                <a:xfrm>
                  <a:off x="1888803" y="4989513"/>
                  <a:ext cx="2088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5" name="Input penna 124">
                  <a:extLst>
                    <a:ext uri="{FF2B5EF4-FFF2-40B4-BE49-F238E27FC236}">
                      <a16:creationId xmlns:a16="http://schemas.microsoft.com/office/drawing/2014/main" id="{BF5D7898-4D39-559A-118D-37B87A0837C9}"/>
                    </a:ext>
                  </a:extLst>
                </p14:cNvPr>
                <p14:cNvContentPartPr/>
                <p14:nvPr/>
              </p14:nvContentPartPr>
              <p14:xfrm>
                <a:off x="1180683" y="5727873"/>
                <a:ext cx="295560" cy="288360"/>
              </p14:xfrm>
            </p:contentPart>
          </mc:Choice>
          <mc:Fallback xmlns="">
            <p:pic>
              <p:nvPicPr>
                <p:cNvPr id="125" name="Input penna 124">
                  <a:extLst>
                    <a:ext uri="{FF2B5EF4-FFF2-40B4-BE49-F238E27FC236}">
                      <a16:creationId xmlns:a16="http://schemas.microsoft.com/office/drawing/2014/main" id="{BF5D7898-4D39-559A-118D-37B87A0837C9}"/>
                    </a:ext>
                  </a:extLst>
                </p:cNvPr>
                <p:cNvPicPr/>
                <p:nvPr/>
              </p:nvPicPr>
              <p:blipFill>
                <a:blip r:embed="rId182"/>
                <a:stretch>
                  <a:fillRect/>
                </a:stretch>
              </p:blipFill>
              <p:spPr>
                <a:xfrm>
                  <a:off x="1174563" y="5721753"/>
                  <a:ext cx="3078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6" name="Input penna 125">
                  <a:extLst>
                    <a:ext uri="{FF2B5EF4-FFF2-40B4-BE49-F238E27FC236}">
                      <a16:creationId xmlns:a16="http://schemas.microsoft.com/office/drawing/2014/main" id="{8364F899-1B8F-0156-78C1-D18978F1C223}"/>
                    </a:ext>
                  </a:extLst>
                </p14:cNvPr>
                <p14:cNvContentPartPr/>
                <p14:nvPr/>
              </p14:nvContentPartPr>
              <p14:xfrm>
                <a:off x="1112643" y="5603313"/>
                <a:ext cx="207360" cy="136800"/>
              </p14:xfrm>
            </p:contentPart>
          </mc:Choice>
          <mc:Fallback xmlns="">
            <p:pic>
              <p:nvPicPr>
                <p:cNvPr id="126" name="Input penna 125">
                  <a:extLst>
                    <a:ext uri="{FF2B5EF4-FFF2-40B4-BE49-F238E27FC236}">
                      <a16:creationId xmlns:a16="http://schemas.microsoft.com/office/drawing/2014/main" id="{8364F899-1B8F-0156-78C1-D18978F1C223}"/>
                    </a:ext>
                  </a:extLst>
                </p:cNvPr>
                <p:cNvPicPr/>
                <p:nvPr/>
              </p:nvPicPr>
              <p:blipFill>
                <a:blip r:embed="rId184"/>
                <a:stretch>
                  <a:fillRect/>
                </a:stretch>
              </p:blipFill>
              <p:spPr>
                <a:xfrm>
                  <a:off x="1106523" y="5597193"/>
                  <a:ext cx="219600" cy="149040"/>
                </a:xfrm>
                <a:prstGeom prst="rect">
                  <a:avLst/>
                </a:prstGeom>
              </p:spPr>
            </p:pic>
          </mc:Fallback>
        </mc:AlternateContent>
      </p:grpSp>
      <p:pic>
        <p:nvPicPr>
          <p:cNvPr id="129" name="Immagine 128">
            <a:extLst>
              <a:ext uri="{FF2B5EF4-FFF2-40B4-BE49-F238E27FC236}">
                <a16:creationId xmlns:a16="http://schemas.microsoft.com/office/drawing/2014/main" id="{186D994B-0F6B-10DF-38D8-D81CFF736622}"/>
              </a:ext>
            </a:extLst>
          </p:cNvPr>
          <p:cNvPicPr>
            <a:picLocks noChangeAspect="1"/>
          </p:cNvPicPr>
          <p:nvPr/>
        </p:nvPicPr>
        <p:blipFill>
          <a:blip r:embed="rId185"/>
          <a:stretch>
            <a:fillRect/>
          </a:stretch>
        </p:blipFill>
        <p:spPr>
          <a:xfrm>
            <a:off x="9968986" y="3608845"/>
            <a:ext cx="4440044" cy="3002536"/>
          </a:xfrm>
          <a:prstGeom prst="rect">
            <a:avLst/>
          </a:prstGeom>
        </p:spPr>
      </p:pic>
    </p:spTree>
    <p:extLst>
      <p:ext uri="{BB962C8B-B14F-4D97-AF65-F5344CB8AC3E}">
        <p14:creationId xmlns:p14="http://schemas.microsoft.com/office/powerpoint/2010/main" val="221906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5AFE7-F4C1-F02B-5DB4-B6485576E61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2CE9879-86CA-7169-4201-600069F8339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71BD621-72CC-3EA2-B12D-59B40E15419E}"/>
              </a:ext>
            </a:extLst>
          </p:cNvPr>
          <p:cNvSpPr/>
          <p:nvPr/>
        </p:nvSpPr>
        <p:spPr>
          <a:xfrm>
            <a:off x="25083" y="-26342"/>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5A0779DD-FC46-ABA3-538B-0F3B8C963EC7}"/>
              </a:ext>
            </a:extLst>
          </p:cNvPr>
          <p:cNvSpPr/>
          <p:nvPr/>
        </p:nvSpPr>
        <p:spPr>
          <a:xfrm>
            <a:off x="0" y="74878"/>
            <a:ext cx="7315200" cy="694373"/>
          </a:xfrm>
          <a:prstGeom prst="rect">
            <a:avLst/>
          </a:prstGeom>
          <a:noFill/>
          <a:ln/>
        </p:spPr>
        <p:txBody>
          <a:bodyPr wrap="none" rtlCol="0" anchor="t"/>
          <a:lstStyle/>
          <a:p>
            <a:pPr marL="0" indent="0">
              <a:lnSpc>
                <a:spcPts val="5468"/>
              </a:lnSpc>
              <a:buNone/>
            </a:pPr>
            <a:r>
              <a:rPr lang="it-IT" sz="4374" b="1" dirty="0">
                <a:solidFill>
                  <a:srgbClr val="F0FCFF"/>
                </a:solidFill>
                <a:latin typeface="Spline Sans" pitchFamily="34" charset="0"/>
                <a:ea typeface="Spline Sans" pitchFamily="34" charset="-122"/>
              </a:rPr>
              <a:t>B</a:t>
            </a:r>
            <a:r>
              <a:rPr lang="en-US" sz="4374" b="1" dirty="0" err="1">
                <a:solidFill>
                  <a:srgbClr val="F0FCFF"/>
                </a:solidFill>
                <a:latin typeface="Spline Sans" pitchFamily="34" charset="0"/>
                <a:ea typeface="Spline Sans" pitchFamily="34" charset="-122"/>
              </a:rPr>
              <a:t>uild</a:t>
            </a:r>
            <a:r>
              <a:rPr lang="en-US" sz="4374" b="1" dirty="0">
                <a:solidFill>
                  <a:srgbClr val="F0FCFF"/>
                </a:solidFill>
                <a:latin typeface="Spline Sans" pitchFamily="34" charset="0"/>
                <a:ea typeface="Spline Sans" pitchFamily="34" charset="-122"/>
              </a:rPr>
              <a:t>-Max-Heap(A) e </a:t>
            </a:r>
            <a:r>
              <a:rPr lang="en-US" sz="4374" b="1" dirty="0" err="1">
                <a:solidFill>
                  <a:srgbClr val="F0FCFF"/>
                </a:solidFill>
                <a:latin typeface="Spline Sans" pitchFamily="34" charset="0"/>
                <a:ea typeface="Spline Sans" pitchFamily="34" charset="-122"/>
              </a:rPr>
              <a:t>HeapSort</a:t>
            </a:r>
            <a:endParaRPr lang="en-US" sz="4374" dirty="0"/>
          </a:p>
        </p:txBody>
      </p:sp>
      <p:sp>
        <p:nvSpPr>
          <p:cNvPr id="6" name="Text 2">
            <a:extLst>
              <a:ext uri="{FF2B5EF4-FFF2-40B4-BE49-F238E27FC236}">
                <a16:creationId xmlns:a16="http://schemas.microsoft.com/office/drawing/2014/main" id="{C7091119-DF47-FA55-C418-8A87AAA805AB}"/>
              </a:ext>
            </a:extLst>
          </p:cNvPr>
          <p:cNvSpPr/>
          <p:nvPr/>
        </p:nvSpPr>
        <p:spPr>
          <a:xfrm>
            <a:off x="286438" y="1284470"/>
            <a:ext cx="14035489" cy="6840681"/>
          </a:xfrm>
          <a:prstGeom prst="rect">
            <a:avLst/>
          </a:prstGeom>
          <a:noFill/>
          <a:ln/>
        </p:spPr>
        <p:txBody>
          <a:bodyPr wrap="square" rtlCol="0" anchor="t"/>
          <a:lstStyle/>
          <a:p>
            <a:pPr marL="342900" indent="-342900" algn="l">
              <a:buFont typeface="Arial" panose="020B0604020202020204" pitchFamily="34" charset="0"/>
              <a:buChar char="•"/>
            </a:pPr>
            <a:r>
              <a:rPr lang="it-IT" sz="2000" dirty="0">
                <a:solidFill>
                  <a:schemeClr val="bg1"/>
                </a:solidFill>
              </a:rPr>
              <a:t>Possiamo utilizzare la procedura </a:t>
            </a:r>
            <a:r>
              <a:rPr lang="it-IT" sz="2000" dirty="0">
                <a:solidFill>
                  <a:srgbClr val="16FFBB"/>
                </a:solidFill>
              </a:rPr>
              <a:t>MAX-HEAPIFY</a:t>
            </a:r>
            <a:r>
              <a:rPr lang="it-IT" sz="2000" dirty="0">
                <a:solidFill>
                  <a:schemeClr val="bg1"/>
                </a:solidFill>
              </a:rPr>
              <a:t> dal basso verso l’alto (</a:t>
            </a:r>
            <a:r>
              <a:rPr lang="it-IT" sz="2000" dirty="0" err="1">
                <a:solidFill>
                  <a:schemeClr val="bg1"/>
                </a:solidFill>
              </a:rPr>
              <a:t>bottomup</a:t>
            </a:r>
            <a:r>
              <a:rPr lang="it-IT" sz="2000" dirty="0">
                <a:solidFill>
                  <a:schemeClr val="bg1"/>
                </a:solidFill>
              </a:rPr>
              <a:t>) per convertire un array A[1 ..n], con n = lunghezza[A], in un max-heap, tutti gli elementi nel </a:t>
            </a:r>
            <a:r>
              <a:rPr lang="it-IT" sz="2000" dirty="0" err="1">
                <a:solidFill>
                  <a:schemeClr val="bg1"/>
                </a:solidFill>
              </a:rPr>
              <a:t>sottoarray</a:t>
            </a:r>
            <a:r>
              <a:rPr lang="it-IT" sz="2000" dirty="0">
                <a:solidFill>
                  <a:schemeClr val="bg1"/>
                </a:solidFill>
              </a:rPr>
              <a:t> A[(n/2 + 1)..n] sono foglie dell’albero e quindi ciascuno è un heap di un elemento da cui iniziare. La procedura BUILD-MAX-HEAP attraversa i restanti nodi dell’albero ed esegue MAX-HEAPIFY in ciascuno di essi.</a:t>
            </a:r>
          </a:p>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dirty="0">
              <a:solidFill>
                <a:schemeClr val="bg1"/>
              </a:solidFill>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algn="l"/>
            <a:endParaRPr lang="it-IT" sz="2000" dirty="0">
              <a:solidFill>
                <a:schemeClr val="bg1"/>
              </a:solidFill>
              <a:latin typeface="Söhne"/>
            </a:endParaRPr>
          </a:p>
          <a:p>
            <a:pPr marL="342900" indent="-342900" algn="l">
              <a:buFont typeface="Arial" panose="020B0604020202020204" pitchFamily="34" charset="0"/>
              <a:buChar char="•"/>
            </a:pPr>
            <a:r>
              <a:rPr lang="it-IT" sz="2000" dirty="0">
                <a:solidFill>
                  <a:schemeClr val="bg1"/>
                </a:solidFill>
              </a:rPr>
              <a:t>L’algoritmo </a:t>
            </a:r>
            <a:r>
              <a:rPr lang="it-IT" sz="2000" dirty="0" err="1">
                <a:solidFill>
                  <a:srgbClr val="16FFBB"/>
                </a:solidFill>
              </a:rPr>
              <a:t>heapsort</a:t>
            </a:r>
            <a:r>
              <a:rPr lang="it-IT" sz="2000" dirty="0">
                <a:solidFill>
                  <a:schemeClr val="bg1"/>
                </a:solidFill>
              </a:rPr>
              <a:t> inizia utilizzando </a:t>
            </a:r>
            <a:r>
              <a:rPr lang="it-IT" sz="2000" dirty="0">
                <a:solidFill>
                  <a:srgbClr val="16FFBB"/>
                </a:solidFill>
              </a:rPr>
              <a:t>BUILD-MAX-HEAP</a:t>
            </a:r>
            <a:r>
              <a:rPr lang="it-IT" sz="2000" dirty="0">
                <a:solidFill>
                  <a:schemeClr val="bg1"/>
                </a:solidFill>
              </a:rPr>
              <a:t> per costruire un </a:t>
            </a:r>
            <a:r>
              <a:rPr lang="it-IT" sz="2000" dirty="0" err="1">
                <a:solidFill>
                  <a:schemeClr val="bg1"/>
                </a:solidFill>
              </a:rPr>
              <a:t>maxheap</a:t>
            </a:r>
            <a:r>
              <a:rPr lang="it-IT" sz="2000" dirty="0">
                <a:solidFill>
                  <a:schemeClr val="bg1"/>
                </a:solidFill>
              </a:rPr>
              <a:t> dell’array di input A[1 ..n], dove n = lunghezza[A]. </a:t>
            </a:r>
            <a:r>
              <a:rPr lang="it-IT" sz="2000" dirty="0" err="1">
                <a:solidFill>
                  <a:schemeClr val="bg1"/>
                </a:solidFill>
              </a:rPr>
              <a:t>Poiche</a:t>
            </a:r>
            <a:r>
              <a:rPr lang="it-IT" sz="2000" dirty="0">
                <a:solidFill>
                  <a:schemeClr val="bg1"/>
                </a:solidFill>
              </a:rPr>
              <a:t> l’elemento più grande dell’array è memorizzato nella radice </a:t>
            </a:r>
            <a:r>
              <a:rPr lang="it-IT" sz="2000" dirty="0">
                <a:solidFill>
                  <a:srgbClr val="16FFBB"/>
                </a:solidFill>
              </a:rPr>
              <a:t>A[1]</a:t>
            </a:r>
            <a:r>
              <a:rPr lang="it-IT" sz="2000" dirty="0">
                <a:solidFill>
                  <a:schemeClr val="bg1"/>
                </a:solidFill>
              </a:rPr>
              <a:t>, esso </a:t>
            </a:r>
            <a:r>
              <a:rPr lang="it-IT" sz="2000" dirty="0" err="1">
                <a:solidFill>
                  <a:schemeClr val="bg1"/>
                </a:solidFill>
              </a:rPr>
              <a:t>puù</a:t>
            </a:r>
            <a:r>
              <a:rPr lang="it-IT" sz="2000" dirty="0">
                <a:solidFill>
                  <a:schemeClr val="bg1"/>
                </a:solidFill>
              </a:rPr>
              <a:t> essere inserito nella sua posizione finale corretta scambiandolo con </a:t>
            </a:r>
            <a:r>
              <a:rPr lang="it-IT" sz="2000" dirty="0">
                <a:solidFill>
                  <a:srgbClr val="16FFBB"/>
                </a:solidFill>
              </a:rPr>
              <a:t>A[n]</a:t>
            </a:r>
            <a:r>
              <a:rPr lang="it-IT" sz="2000" dirty="0">
                <a:solidFill>
                  <a:schemeClr val="bg1"/>
                </a:solidFill>
              </a:rPr>
              <a:t>. Se adesso “scartiamo” il nodo n dall’heap (diminuendo </a:t>
            </a:r>
            <a:r>
              <a:rPr lang="it-IT" sz="2000" dirty="0">
                <a:solidFill>
                  <a:srgbClr val="16FFBB"/>
                </a:solidFill>
              </a:rPr>
              <a:t>heap-size[A]</a:t>
            </a:r>
            <a:r>
              <a:rPr lang="it-IT" sz="2000" dirty="0">
                <a:solidFill>
                  <a:schemeClr val="bg1"/>
                </a:solidFill>
              </a:rPr>
              <a:t>), notiamo che </a:t>
            </a:r>
            <a:br>
              <a:rPr lang="it-IT" sz="2000" dirty="0">
                <a:solidFill>
                  <a:schemeClr val="bg1"/>
                </a:solidFill>
              </a:rPr>
            </a:br>
            <a:r>
              <a:rPr lang="it-IT" sz="2000" dirty="0">
                <a:solidFill>
                  <a:srgbClr val="16FFBB"/>
                </a:solidFill>
              </a:rPr>
              <a:t>A[1 . .(n−1)] </a:t>
            </a:r>
            <a:r>
              <a:rPr lang="it-IT" sz="2000" dirty="0">
                <a:solidFill>
                  <a:schemeClr val="bg1"/>
                </a:solidFill>
              </a:rPr>
              <a:t>può essere facilmente trasformato in un max-heap. I figli della radice restano max-heap, ma la nuova radice potrebbe violare la proprietà del max-heap. Per ripristinare questa proprietà, tuttavia, basta una chiamata di </a:t>
            </a:r>
            <a:r>
              <a:rPr lang="it-IT" sz="2000" dirty="0">
                <a:solidFill>
                  <a:srgbClr val="16FFBB"/>
                </a:solidFill>
              </a:rPr>
              <a:t>MAX-HEAPIFY(A, 1), </a:t>
            </a:r>
            <a:r>
              <a:rPr lang="it-IT" sz="2000" dirty="0">
                <a:solidFill>
                  <a:schemeClr val="bg1"/>
                </a:solidFill>
              </a:rPr>
              <a:t>che lascia un max-heap in </a:t>
            </a:r>
            <a:r>
              <a:rPr lang="it-IT" sz="2000" dirty="0">
                <a:solidFill>
                  <a:srgbClr val="16FFBB"/>
                </a:solidFill>
              </a:rPr>
              <a:t>A[1 . .(n−1)]</a:t>
            </a:r>
            <a:r>
              <a:rPr lang="it-IT" sz="2000" dirty="0">
                <a:solidFill>
                  <a:schemeClr val="bg1"/>
                </a:solidFill>
              </a:rPr>
              <a:t>. L’algoritmo </a:t>
            </a:r>
            <a:r>
              <a:rPr lang="it-IT" sz="2000" dirty="0" err="1">
                <a:solidFill>
                  <a:srgbClr val="16FFBB"/>
                </a:solidFill>
              </a:rPr>
              <a:t>heapsort</a:t>
            </a:r>
            <a:r>
              <a:rPr lang="it-IT" sz="2000" dirty="0">
                <a:solidFill>
                  <a:schemeClr val="bg1"/>
                </a:solidFill>
              </a:rPr>
              <a:t> poi ripete questo processo per il max-heap di dimensione </a:t>
            </a:r>
            <a:r>
              <a:rPr lang="it-IT" sz="2000" dirty="0">
                <a:solidFill>
                  <a:srgbClr val="16FFBB"/>
                </a:solidFill>
              </a:rPr>
              <a:t>n − 1 </a:t>
            </a:r>
            <a:r>
              <a:rPr lang="it-IT" sz="2000" dirty="0">
                <a:solidFill>
                  <a:schemeClr val="bg1"/>
                </a:solidFill>
              </a:rPr>
              <a:t>fino a un heap di dimensione </a:t>
            </a:r>
            <a:r>
              <a:rPr lang="it-IT" sz="2000" dirty="0">
                <a:solidFill>
                  <a:srgbClr val="16FFBB"/>
                </a:solidFill>
              </a:rPr>
              <a:t>2</a:t>
            </a:r>
            <a:endParaRPr lang="it-IT" sz="2000" b="0" i="0" dirty="0">
              <a:solidFill>
                <a:srgbClr val="16FFBB"/>
              </a:solidFill>
              <a:effectLst/>
              <a:latin typeface="Söhne"/>
            </a:endParaRPr>
          </a:p>
        </p:txBody>
      </p:sp>
      <p:pic>
        <p:nvPicPr>
          <p:cNvPr id="7" name="Immagine 6">
            <a:extLst>
              <a:ext uri="{FF2B5EF4-FFF2-40B4-BE49-F238E27FC236}">
                <a16:creationId xmlns:a16="http://schemas.microsoft.com/office/drawing/2014/main" id="{D40DD7B9-906F-7BDA-95BE-C905595F2C72}"/>
              </a:ext>
            </a:extLst>
          </p:cNvPr>
          <p:cNvPicPr>
            <a:picLocks noChangeAspect="1"/>
          </p:cNvPicPr>
          <p:nvPr/>
        </p:nvPicPr>
        <p:blipFill>
          <a:blip r:embed="rId4"/>
          <a:stretch>
            <a:fillRect/>
          </a:stretch>
        </p:blipFill>
        <p:spPr>
          <a:xfrm>
            <a:off x="2634199" y="2360979"/>
            <a:ext cx="4284393" cy="1483060"/>
          </a:xfrm>
          <a:prstGeom prst="rect">
            <a:avLst/>
          </a:prstGeom>
        </p:spPr>
      </p:pic>
      <p:pic>
        <p:nvPicPr>
          <p:cNvPr id="15" name="Immagine 14">
            <a:extLst>
              <a:ext uri="{FF2B5EF4-FFF2-40B4-BE49-F238E27FC236}">
                <a16:creationId xmlns:a16="http://schemas.microsoft.com/office/drawing/2014/main" id="{3B58E69D-DBF2-82D3-9AE1-E0B49134390A}"/>
              </a:ext>
            </a:extLst>
          </p:cNvPr>
          <p:cNvPicPr>
            <a:picLocks noChangeAspect="1"/>
          </p:cNvPicPr>
          <p:nvPr/>
        </p:nvPicPr>
        <p:blipFill>
          <a:blip r:embed="rId5"/>
          <a:stretch>
            <a:fillRect/>
          </a:stretch>
        </p:blipFill>
        <p:spPr>
          <a:xfrm>
            <a:off x="2634199" y="6103435"/>
            <a:ext cx="4284393" cy="1727960"/>
          </a:xfrm>
          <a:prstGeom prst="rect">
            <a:avLst/>
          </a:prstGeom>
        </p:spPr>
      </p:pic>
      <p:sp>
        <p:nvSpPr>
          <p:cNvPr id="23" name="CasellaDiTesto 22">
            <a:extLst>
              <a:ext uri="{FF2B5EF4-FFF2-40B4-BE49-F238E27FC236}">
                <a16:creationId xmlns:a16="http://schemas.microsoft.com/office/drawing/2014/main" id="{7F9991D9-AEA6-5ADF-DBF6-31BCD3AB31F1}"/>
              </a:ext>
            </a:extLst>
          </p:cNvPr>
          <p:cNvSpPr txBox="1"/>
          <p:nvPr/>
        </p:nvSpPr>
        <p:spPr>
          <a:xfrm>
            <a:off x="7023254" y="6505750"/>
            <a:ext cx="7452910" cy="923330"/>
          </a:xfrm>
          <a:prstGeom prst="rect">
            <a:avLst/>
          </a:prstGeom>
          <a:noFill/>
        </p:spPr>
        <p:txBody>
          <a:bodyPr wrap="square">
            <a:spAutoFit/>
          </a:bodyPr>
          <a:lstStyle/>
          <a:p>
            <a:r>
              <a:rPr lang="it-IT" dirty="0">
                <a:solidFill>
                  <a:schemeClr val="bg1"/>
                </a:solidFill>
              </a:rPr>
              <a:t>La procedura HEAPSORT impiega un tempo O(n lg n), in quanto la chiamata di BUILD-MAX-HEAP impiega O(n) e ciascuna delle n − 1 chiamate di MAXHEAPIFY impiega O(lg n).</a:t>
            </a:r>
            <a:endParaRPr lang="en-US" dirty="0">
              <a:solidFill>
                <a:schemeClr val="bg1"/>
              </a:solidFill>
            </a:endParaRPr>
          </a:p>
        </p:txBody>
      </p:sp>
    </p:spTree>
    <p:extLst>
      <p:ext uri="{BB962C8B-B14F-4D97-AF65-F5344CB8AC3E}">
        <p14:creationId xmlns:p14="http://schemas.microsoft.com/office/powerpoint/2010/main" val="61541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5821-8A6E-71C0-F539-73C0A5D2B60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A221CF9-B55C-695A-C8C4-DF410095654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B8655BA-0C70-97C2-9BE3-E7868A0729F8}"/>
              </a:ext>
            </a:extLst>
          </p:cNvPr>
          <p:cNvSpPr/>
          <p:nvPr/>
        </p:nvSpPr>
        <p:spPr>
          <a:xfrm>
            <a:off x="25083" y="-26342"/>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883131B7-FF04-5590-1C3D-0549457924DA}"/>
              </a:ext>
            </a:extLst>
          </p:cNvPr>
          <p:cNvSpPr/>
          <p:nvPr/>
        </p:nvSpPr>
        <p:spPr>
          <a:xfrm>
            <a:off x="0" y="74878"/>
            <a:ext cx="10466024" cy="694373"/>
          </a:xfrm>
          <a:prstGeom prst="rect">
            <a:avLst/>
          </a:prstGeom>
          <a:noFill/>
          <a:ln/>
        </p:spPr>
        <p:txBody>
          <a:bodyPr wrap="none" rtlCol="0" anchor="t"/>
          <a:lstStyle/>
          <a:p>
            <a:pPr marL="0" indent="0">
              <a:lnSpc>
                <a:spcPts val="5468"/>
              </a:lnSpc>
              <a:buNone/>
            </a:pPr>
            <a:r>
              <a:rPr lang="en-US" sz="4400" dirty="0">
                <a:solidFill>
                  <a:schemeClr val="bg1"/>
                </a:solidFill>
              </a:rPr>
              <a:t>Code di </a:t>
            </a:r>
            <a:r>
              <a:rPr lang="en-US" sz="4400" dirty="0" err="1">
                <a:solidFill>
                  <a:schemeClr val="bg1"/>
                </a:solidFill>
              </a:rPr>
              <a:t>priorità</a:t>
            </a:r>
            <a:r>
              <a:rPr lang="en-US" sz="4400" dirty="0">
                <a:solidFill>
                  <a:schemeClr val="bg1"/>
                </a:solidFill>
              </a:rPr>
              <a:t>, </a:t>
            </a:r>
            <a:r>
              <a:rPr lang="en-US" sz="4400" dirty="0" err="1">
                <a:solidFill>
                  <a:schemeClr val="bg1"/>
                </a:solidFill>
              </a:rPr>
              <a:t>implementazione</a:t>
            </a:r>
            <a:r>
              <a:rPr lang="en-US" sz="4400" dirty="0">
                <a:solidFill>
                  <a:schemeClr val="bg1"/>
                </a:solidFill>
              </a:rPr>
              <a:t> con heap</a:t>
            </a:r>
            <a:endParaRPr lang="en-US" sz="4374" dirty="0">
              <a:solidFill>
                <a:schemeClr val="bg1"/>
              </a:solidFill>
            </a:endParaRPr>
          </a:p>
        </p:txBody>
      </p:sp>
      <p:sp>
        <p:nvSpPr>
          <p:cNvPr id="6" name="Text 2">
            <a:extLst>
              <a:ext uri="{FF2B5EF4-FFF2-40B4-BE49-F238E27FC236}">
                <a16:creationId xmlns:a16="http://schemas.microsoft.com/office/drawing/2014/main" id="{FDA51079-CD13-1B8F-84AC-B0788EC48810}"/>
              </a:ext>
            </a:extLst>
          </p:cNvPr>
          <p:cNvSpPr/>
          <p:nvPr/>
        </p:nvSpPr>
        <p:spPr>
          <a:xfrm>
            <a:off x="286438" y="1284470"/>
            <a:ext cx="14035489" cy="6840681"/>
          </a:xfrm>
          <a:prstGeom prst="rect">
            <a:avLst/>
          </a:prstGeom>
          <a:noFill/>
          <a:ln/>
        </p:spPr>
        <p:txBody>
          <a:bodyPr wrap="square" rtlCol="0" anchor="t"/>
          <a:lstStyle/>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dirty="0">
              <a:solidFill>
                <a:schemeClr val="bg1"/>
              </a:solidFill>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algn="l"/>
            <a:endParaRPr lang="it-IT" sz="2000" dirty="0">
              <a:solidFill>
                <a:schemeClr val="bg1"/>
              </a:solidFill>
              <a:latin typeface="Söhne"/>
            </a:endParaRPr>
          </a:p>
        </p:txBody>
      </p:sp>
      <p:sp>
        <p:nvSpPr>
          <p:cNvPr id="23" name="CasellaDiTesto 22">
            <a:extLst>
              <a:ext uri="{FF2B5EF4-FFF2-40B4-BE49-F238E27FC236}">
                <a16:creationId xmlns:a16="http://schemas.microsoft.com/office/drawing/2014/main" id="{04644CF7-E76F-F8F7-4514-4FD3C1817C97}"/>
              </a:ext>
            </a:extLst>
          </p:cNvPr>
          <p:cNvSpPr txBox="1"/>
          <p:nvPr/>
        </p:nvSpPr>
        <p:spPr>
          <a:xfrm>
            <a:off x="261354" y="1169239"/>
            <a:ext cx="14247859" cy="3139321"/>
          </a:xfrm>
          <a:prstGeom prst="rect">
            <a:avLst/>
          </a:prstGeom>
          <a:noFill/>
        </p:spPr>
        <p:txBody>
          <a:bodyPr wrap="square">
            <a:spAutoFit/>
          </a:bodyPr>
          <a:lstStyle/>
          <a:p>
            <a:r>
              <a:rPr lang="it-IT" dirty="0">
                <a:solidFill>
                  <a:schemeClr val="bg1"/>
                </a:solidFill>
              </a:rPr>
              <a:t>Una coda di priorità è una struttura dati che serve a mantenere un insieme S di elementi, ciascuno con un valore associato detto chiave. Una coda di max-priorità supporta le seguenti operazioni:</a:t>
            </a:r>
            <a:br>
              <a:rPr lang="it-IT" dirty="0">
                <a:solidFill>
                  <a:schemeClr val="bg1"/>
                </a:solidFill>
              </a:rPr>
            </a:br>
            <a:r>
              <a:rPr lang="en-US" dirty="0">
                <a:solidFill>
                  <a:srgbClr val="16FFBB"/>
                </a:solidFill>
              </a:rPr>
              <a:t>INSERT(S, x)</a:t>
            </a:r>
          </a:p>
          <a:p>
            <a:r>
              <a:rPr lang="en-US" dirty="0">
                <a:solidFill>
                  <a:srgbClr val="16FFBB"/>
                </a:solidFill>
              </a:rPr>
              <a:t>MAXIMUM(S)</a:t>
            </a:r>
          </a:p>
          <a:p>
            <a:r>
              <a:rPr lang="en-US" dirty="0">
                <a:solidFill>
                  <a:srgbClr val="16FFBB"/>
                </a:solidFill>
              </a:rPr>
              <a:t>EXTRACT-MAX(S)</a:t>
            </a:r>
          </a:p>
          <a:p>
            <a:r>
              <a:rPr lang="en-US" dirty="0">
                <a:solidFill>
                  <a:srgbClr val="16FFBB"/>
                </a:solidFill>
              </a:rPr>
              <a:t>INCREASE-KEY(S, x, k)</a:t>
            </a:r>
          </a:p>
          <a:p>
            <a:endParaRPr lang="en-US" dirty="0">
              <a:solidFill>
                <a:srgbClr val="16FFBB"/>
              </a:solidFill>
            </a:endParaRPr>
          </a:p>
          <a:p>
            <a:r>
              <a:rPr lang="en-US" dirty="0">
                <a:solidFill>
                  <a:schemeClr val="bg1"/>
                </a:solidFill>
              </a:rPr>
              <a:t>Come </a:t>
            </a:r>
            <a:r>
              <a:rPr lang="en-US" dirty="0" err="1">
                <a:solidFill>
                  <a:schemeClr val="bg1"/>
                </a:solidFill>
              </a:rPr>
              <a:t>implementare</a:t>
            </a:r>
            <a:r>
              <a:rPr lang="en-US" dirty="0">
                <a:solidFill>
                  <a:schemeClr val="bg1"/>
                </a:solidFill>
              </a:rPr>
              <a:t> </a:t>
            </a:r>
            <a:r>
              <a:rPr lang="en-US" dirty="0" err="1">
                <a:solidFill>
                  <a:schemeClr val="bg1"/>
                </a:solidFill>
              </a:rPr>
              <a:t>queste</a:t>
            </a:r>
            <a:r>
              <a:rPr lang="en-US" dirty="0">
                <a:solidFill>
                  <a:schemeClr val="bg1"/>
                </a:solidFill>
              </a:rPr>
              <a:t> </a:t>
            </a:r>
            <a:r>
              <a:rPr lang="en-US" dirty="0" err="1">
                <a:solidFill>
                  <a:schemeClr val="bg1"/>
                </a:solidFill>
              </a:rPr>
              <a:t>operazioni</a:t>
            </a:r>
            <a:r>
              <a:rPr lang="en-US" dirty="0">
                <a:solidFill>
                  <a:schemeClr val="bg1"/>
                </a:solidFill>
              </a:rPr>
              <a:t> in un </a:t>
            </a:r>
            <a:r>
              <a:rPr lang="en-US" dirty="0" err="1">
                <a:solidFill>
                  <a:schemeClr val="bg1"/>
                </a:solidFill>
              </a:rPr>
              <a:t>MaxHeap</a:t>
            </a:r>
            <a:r>
              <a:rPr lang="en-US" dirty="0">
                <a:solidFill>
                  <a:schemeClr val="bg1"/>
                </a:solidFill>
              </a:rPr>
              <a:t>?</a:t>
            </a:r>
          </a:p>
          <a:p>
            <a:endParaRPr lang="en-US" dirty="0">
              <a:solidFill>
                <a:srgbClr val="16FFBB"/>
              </a:solidFill>
            </a:endParaRPr>
          </a:p>
          <a:p>
            <a:r>
              <a:rPr lang="en-US" dirty="0">
                <a:solidFill>
                  <a:srgbClr val="16FFBB"/>
                </a:solidFill>
              </a:rPr>
              <a:t>Heap-Maximum(S)</a:t>
            </a:r>
          </a:p>
          <a:p>
            <a:endParaRPr lang="en-US" dirty="0">
              <a:solidFill>
                <a:srgbClr val="16FFBB"/>
              </a:solidFill>
            </a:endParaRPr>
          </a:p>
        </p:txBody>
      </p:sp>
      <p:pic>
        <p:nvPicPr>
          <p:cNvPr id="12" name="Immagine 11">
            <a:extLst>
              <a:ext uri="{FF2B5EF4-FFF2-40B4-BE49-F238E27FC236}">
                <a16:creationId xmlns:a16="http://schemas.microsoft.com/office/drawing/2014/main" id="{3EA45278-AE8F-E607-E8C7-29AEB1695715}"/>
              </a:ext>
            </a:extLst>
          </p:cNvPr>
          <p:cNvPicPr>
            <a:picLocks noChangeAspect="1"/>
          </p:cNvPicPr>
          <p:nvPr/>
        </p:nvPicPr>
        <p:blipFill>
          <a:blip r:embed="rId4"/>
          <a:stretch>
            <a:fillRect/>
          </a:stretch>
        </p:blipFill>
        <p:spPr>
          <a:xfrm>
            <a:off x="-696457" y="4090592"/>
            <a:ext cx="4247580" cy="1516993"/>
          </a:xfrm>
          <a:prstGeom prst="rect">
            <a:avLst/>
          </a:prstGeom>
        </p:spPr>
      </p:pic>
      <p:sp>
        <p:nvSpPr>
          <p:cNvPr id="13" name="CasellaDiTesto 12">
            <a:extLst>
              <a:ext uri="{FF2B5EF4-FFF2-40B4-BE49-F238E27FC236}">
                <a16:creationId xmlns:a16="http://schemas.microsoft.com/office/drawing/2014/main" id="{3F088969-8447-25D5-3361-6C0103844302}"/>
              </a:ext>
            </a:extLst>
          </p:cNvPr>
          <p:cNvSpPr txBox="1"/>
          <p:nvPr/>
        </p:nvSpPr>
        <p:spPr>
          <a:xfrm>
            <a:off x="3153581" y="3571347"/>
            <a:ext cx="3679633" cy="369332"/>
          </a:xfrm>
          <a:prstGeom prst="rect">
            <a:avLst/>
          </a:prstGeom>
          <a:noFill/>
        </p:spPr>
        <p:txBody>
          <a:bodyPr wrap="square" rtlCol="0">
            <a:spAutoFit/>
          </a:bodyPr>
          <a:lstStyle/>
          <a:p>
            <a:r>
              <a:rPr lang="it-IT" dirty="0">
                <a:solidFill>
                  <a:srgbClr val="16FFBB"/>
                </a:solidFill>
              </a:rPr>
              <a:t>Heap-</a:t>
            </a:r>
            <a:r>
              <a:rPr lang="it-IT" dirty="0" err="1">
                <a:solidFill>
                  <a:srgbClr val="16FFBB"/>
                </a:solidFill>
              </a:rPr>
              <a:t>Extract</a:t>
            </a:r>
            <a:r>
              <a:rPr lang="it-IT" dirty="0">
                <a:solidFill>
                  <a:srgbClr val="16FFBB"/>
                </a:solidFill>
              </a:rPr>
              <a:t>-Max(A)</a:t>
            </a:r>
            <a:endParaRPr lang="en-US" dirty="0">
              <a:solidFill>
                <a:srgbClr val="16FFBB"/>
              </a:solidFill>
            </a:endParaRPr>
          </a:p>
        </p:txBody>
      </p:sp>
      <p:pic>
        <p:nvPicPr>
          <p:cNvPr id="16" name="Immagine 15">
            <a:extLst>
              <a:ext uri="{FF2B5EF4-FFF2-40B4-BE49-F238E27FC236}">
                <a16:creationId xmlns:a16="http://schemas.microsoft.com/office/drawing/2014/main" id="{F38E2CFC-489B-DCD1-3B75-A3ACA0060C32}"/>
              </a:ext>
            </a:extLst>
          </p:cNvPr>
          <p:cNvPicPr>
            <a:picLocks noChangeAspect="1"/>
          </p:cNvPicPr>
          <p:nvPr/>
        </p:nvPicPr>
        <p:blipFill>
          <a:blip r:embed="rId5"/>
          <a:stretch>
            <a:fillRect/>
          </a:stretch>
        </p:blipFill>
        <p:spPr>
          <a:xfrm>
            <a:off x="3578737" y="3940680"/>
            <a:ext cx="3284409" cy="2034786"/>
          </a:xfrm>
          <a:prstGeom prst="rect">
            <a:avLst/>
          </a:prstGeom>
        </p:spPr>
      </p:pic>
      <p:pic>
        <p:nvPicPr>
          <p:cNvPr id="18" name="Immagine 17">
            <a:extLst>
              <a:ext uri="{FF2B5EF4-FFF2-40B4-BE49-F238E27FC236}">
                <a16:creationId xmlns:a16="http://schemas.microsoft.com/office/drawing/2014/main" id="{A1713F51-B74F-0DED-BCA5-01D2467DB4E2}"/>
              </a:ext>
            </a:extLst>
          </p:cNvPr>
          <p:cNvPicPr>
            <a:picLocks noChangeAspect="1"/>
          </p:cNvPicPr>
          <p:nvPr/>
        </p:nvPicPr>
        <p:blipFill>
          <a:blip r:embed="rId6"/>
          <a:stretch>
            <a:fillRect/>
          </a:stretch>
        </p:blipFill>
        <p:spPr>
          <a:xfrm>
            <a:off x="7315200" y="3940679"/>
            <a:ext cx="4534533" cy="1486107"/>
          </a:xfrm>
          <a:prstGeom prst="rect">
            <a:avLst/>
          </a:prstGeom>
        </p:spPr>
      </p:pic>
      <p:sp>
        <p:nvSpPr>
          <p:cNvPr id="19" name="CasellaDiTesto 18">
            <a:extLst>
              <a:ext uri="{FF2B5EF4-FFF2-40B4-BE49-F238E27FC236}">
                <a16:creationId xmlns:a16="http://schemas.microsoft.com/office/drawing/2014/main" id="{A284B3B2-152E-1170-63DD-1A47BE2DF2D4}"/>
              </a:ext>
            </a:extLst>
          </p:cNvPr>
          <p:cNvSpPr txBox="1"/>
          <p:nvPr/>
        </p:nvSpPr>
        <p:spPr>
          <a:xfrm>
            <a:off x="7224172" y="3294348"/>
            <a:ext cx="6954536" cy="646331"/>
          </a:xfrm>
          <a:prstGeom prst="rect">
            <a:avLst/>
          </a:prstGeom>
          <a:noFill/>
        </p:spPr>
        <p:txBody>
          <a:bodyPr wrap="square" rtlCol="0">
            <a:spAutoFit/>
          </a:bodyPr>
          <a:lstStyle/>
          <a:p>
            <a:r>
              <a:rPr lang="it-IT" dirty="0">
                <a:solidFill>
                  <a:srgbClr val="16FFBB"/>
                </a:solidFill>
              </a:rPr>
              <a:t>Heap-</a:t>
            </a:r>
            <a:r>
              <a:rPr lang="it-IT" dirty="0" err="1">
                <a:solidFill>
                  <a:srgbClr val="16FFBB"/>
                </a:solidFill>
              </a:rPr>
              <a:t>Increase</a:t>
            </a:r>
            <a:r>
              <a:rPr lang="it-IT" dirty="0">
                <a:solidFill>
                  <a:srgbClr val="16FFBB"/>
                </a:solidFill>
              </a:rPr>
              <a:t>-Key e Max-Heap-</a:t>
            </a:r>
            <a:r>
              <a:rPr lang="it-IT" dirty="0" err="1">
                <a:solidFill>
                  <a:srgbClr val="16FFBB"/>
                </a:solidFill>
              </a:rPr>
              <a:t>Insert</a:t>
            </a:r>
            <a:r>
              <a:rPr lang="it-IT" dirty="0">
                <a:solidFill>
                  <a:srgbClr val="16FFBB"/>
                </a:solidFill>
              </a:rPr>
              <a:t> </a:t>
            </a:r>
            <a:r>
              <a:rPr lang="it-IT" dirty="0">
                <a:solidFill>
                  <a:schemeClr val="bg1"/>
                </a:solidFill>
              </a:rPr>
              <a:t>NOTA: Queste procedure ci servono quando dobbiamo inserire degli elementi in un max heap</a:t>
            </a:r>
            <a:endParaRPr lang="en-US" dirty="0">
              <a:solidFill>
                <a:schemeClr val="bg1"/>
              </a:solidFill>
            </a:endParaRPr>
          </a:p>
        </p:txBody>
      </p:sp>
      <p:pic>
        <p:nvPicPr>
          <p:cNvPr id="21" name="Immagine 20">
            <a:extLst>
              <a:ext uri="{FF2B5EF4-FFF2-40B4-BE49-F238E27FC236}">
                <a16:creationId xmlns:a16="http://schemas.microsoft.com/office/drawing/2014/main" id="{2293FA9E-FEDA-96E1-A5BC-03AE9DD36C7F}"/>
              </a:ext>
            </a:extLst>
          </p:cNvPr>
          <p:cNvPicPr>
            <a:picLocks noChangeAspect="1"/>
          </p:cNvPicPr>
          <p:nvPr/>
        </p:nvPicPr>
        <p:blipFill>
          <a:blip r:embed="rId7"/>
          <a:stretch>
            <a:fillRect/>
          </a:stretch>
        </p:blipFill>
        <p:spPr>
          <a:xfrm>
            <a:off x="7317887" y="5556368"/>
            <a:ext cx="4531846" cy="1092291"/>
          </a:xfrm>
          <a:prstGeom prst="rect">
            <a:avLst/>
          </a:prstGeom>
        </p:spPr>
      </p:pic>
    </p:spTree>
    <p:extLst>
      <p:ext uri="{BB962C8B-B14F-4D97-AF65-F5344CB8AC3E}">
        <p14:creationId xmlns:p14="http://schemas.microsoft.com/office/powerpoint/2010/main" val="149051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79A84-1728-A1D7-C156-65407CB2E92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463C9AA-DF73-6F87-E9F5-12C8F344300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5173E8-9E94-40A8-D13C-3C2B087294C4}"/>
              </a:ext>
            </a:extLst>
          </p:cNvPr>
          <p:cNvSpPr/>
          <p:nvPr/>
        </p:nvSpPr>
        <p:spPr>
          <a:xfrm>
            <a:off x="25083" y="-26342"/>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40D79A32-30AD-A091-A5DF-A23E2BB042AA}"/>
              </a:ext>
            </a:extLst>
          </p:cNvPr>
          <p:cNvSpPr/>
          <p:nvPr/>
        </p:nvSpPr>
        <p:spPr>
          <a:xfrm>
            <a:off x="0" y="74878"/>
            <a:ext cx="10466024" cy="694373"/>
          </a:xfrm>
          <a:prstGeom prst="rect">
            <a:avLst/>
          </a:prstGeom>
          <a:noFill/>
          <a:ln/>
        </p:spPr>
        <p:txBody>
          <a:bodyPr wrap="none" rtlCol="0" anchor="t"/>
          <a:lstStyle/>
          <a:p>
            <a:pPr marL="0" indent="0">
              <a:lnSpc>
                <a:spcPts val="5468"/>
              </a:lnSpc>
              <a:buNone/>
            </a:pPr>
            <a:r>
              <a:rPr lang="en-US" sz="4400" dirty="0">
                <a:solidFill>
                  <a:schemeClr val="bg1"/>
                </a:solidFill>
              </a:rPr>
              <a:t>Code di </a:t>
            </a:r>
            <a:r>
              <a:rPr lang="en-US" sz="4400" dirty="0" err="1">
                <a:solidFill>
                  <a:schemeClr val="bg1"/>
                </a:solidFill>
              </a:rPr>
              <a:t>priorità</a:t>
            </a:r>
            <a:r>
              <a:rPr lang="en-US" sz="4400" dirty="0">
                <a:solidFill>
                  <a:schemeClr val="bg1"/>
                </a:solidFill>
              </a:rPr>
              <a:t>, </a:t>
            </a:r>
            <a:r>
              <a:rPr lang="en-US" sz="4400" dirty="0" err="1">
                <a:solidFill>
                  <a:schemeClr val="bg1"/>
                </a:solidFill>
              </a:rPr>
              <a:t>implementazione</a:t>
            </a:r>
            <a:r>
              <a:rPr lang="en-US" sz="4400" dirty="0">
                <a:solidFill>
                  <a:schemeClr val="bg1"/>
                </a:solidFill>
              </a:rPr>
              <a:t> con heap</a:t>
            </a:r>
            <a:endParaRPr lang="en-US" sz="4374" dirty="0">
              <a:solidFill>
                <a:schemeClr val="bg1"/>
              </a:solidFill>
            </a:endParaRPr>
          </a:p>
        </p:txBody>
      </p:sp>
      <p:sp>
        <p:nvSpPr>
          <p:cNvPr id="6" name="Text 2">
            <a:extLst>
              <a:ext uri="{FF2B5EF4-FFF2-40B4-BE49-F238E27FC236}">
                <a16:creationId xmlns:a16="http://schemas.microsoft.com/office/drawing/2014/main" id="{50C2CDE9-B525-897D-0980-865F4E4C818B}"/>
              </a:ext>
            </a:extLst>
          </p:cNvPr>
          <p:cNvSpPr/>
          <p:nvPr/>
        </p:nvSpPr>
        <p:spPr>
          <a:xfrm>
            <a:off x="286438" y="1284470"/>
            <a:ext cx="14035489" cy="6840681"/>
          </a:xfrm>
          <a:prstGeom prst="rect">
            <a:avLst/>
          </a:prstGeom>
          <a:noFill/>
          <a:ln/>
        </p:spPr>
        <p:txBody>
          <a:bodyPr wrap="square" rtlCol="0" anchor="t"/>
          <a:lstStyle/>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endParaRPr lang="it-IT" sz="2000" dirty="0">
              <a:solidFill>
                <a:schemeClr val="bg1"/>
              </a:solidFill>
              <a:latin typeface="Söhne"/>
            </a:endParaRPr>
          </a:p>
          <a:p>
            <a:pPr marL="342900" indent="-342900" algn="l">
              <a:buFont typeface="Arial" panose="020B0604020202020204" pitchFamily="34" charset="0"/>
              <a:buChar char="•"/>
            </a:pPr>
            <a:endParaRPr lang="it-IT" sz="2000" b="0" i="0" dirty="0">
              <a:solidFill>
                <a:schemeClr val="bg1"/>
              </a:solidFill>
              <a:effectLst/>
              <a:latin typeface="Söhne"/>
            </a:endParaRPr>
          </a:p>
          <a:p>
            <a:pPr algn="l"/>
            <a:endParaRPr lang="it-IT" sz="2000" dirty="0">
              <a:solidFill>
                <a:schemeClr val="bg1"/>
              </a:solidFill>
              <a:latin typeface="Söhne"/>
            </a:endParaRPr>
          </a:p>
        </p:txBody>
      </p:sp>
      <p:sp>
        <p:nvSpPr>
          <p:cNvPr id="23" name="CasellaDiTesto 22">
            <a:extLst>
              <a:ext uri="{FF2B5EF4-FFF2-40B4-BE49-F238E27FC236}">
                <a16:creationId xmlns:a16="http://schemas.microsoft.com/office/drawing/2014/main" id="{A593F090-C4E0-B054-361E-0DA217E98F3B}"/>
              </a:ext>
            </a:extLst>
          </p:cNvPr>
          <p:cNvSpPr txBox="1"/>
          <p:nvPr/>
        </p:nvSpPr>
        <p:spPr>
          <a:xfrm>
            <a:off x="261354" y="1169239"/>
            <a:ext cx="14247859" cy="3139321"/>
          </a:xfrm>
          <a:prstGeom prst="rect">
            <a:avLst/>
          </a:prstGeom>
          <a:noFill/>
        </p:spPr>
        <p:txBody>
          <a:bodyPr wrap="square">
            <a:spAutoFit/>
          </a:bodyPr>
          <a:lstStyle/>
          <a:p>
            <a:r>
              <a:rPr lang="it-IT" dirty="0">
                <a:solidFill>
                  <a:schemeClr val="bg1"/>
                </a:solidFill>
              </a:rPr>
              <a:t>Una coda di priorità è una struttura dati che serve a mantenere un insieme S di elementi, ciascuno con un valore associato detto chiave. Una coda di max-priorità supporta le seguenti operazioni:</a:t>
            </a:r>
            <a:br>
              <a:rPr lang="it-IT" dirty="0">
                <a:solidFill>
                  <a:schemeClr val="bg1"/>
                </a:solidFill>
              </a:rPr>
            </a:br>
            <a:r>
              <a:rPr lang="en-US" dirty="0">
                <a:solidFill>
                  <a:srgbClr val="16FFBB"/>
                </a:solidFill>
              </a:rPr>
              <a:t>INSERT(S, x)</a:t>
            </a:r>
          </a:p>
          <a:p>
            <a:r>
              <a:rPr lang="en-US" dirty="0">
                <a:solidFill>
                  <a:srgbClr val="16FFBB"/>
                </a:solidFill>
              </a:rPr>
              <a:t>MAXIMUM(S)</a:t>
            </a:r>
          </a:p>
          <a:p>
            <a:r>
              <a:rPr lang="en-US" dirty="0">
                <a:solidFill>
                  <a:srgbClr val="16FFBB"/>
                </a:solidFill>
              </a:rPr>
              <a:t>EXTRACT-MAX(S)</a:t>
            </a:r>
          </a:p>
          <a:p>
            <a:r>
              <a:rPr lang="en-US" dirty="0">
                <a:solidFill>
                  <a:srgbClr val="16FFBB"/>
                </a:solidFill>
              </a:rPr>
              <a:t>INCREASE-KEY(S, x, k)</a:t>
            </a:r>
          </a:p>
          <a:p>
            <a:endParaRPr lang="en-US" dirty="0">
              <a:solidFill>
                <a:srgbClr val="16FFBB"/>
              </a:solidFill>
            </a:endParaRPr>
          </a:p>
          <a:p>
            <a:r>
              <a:rPr lang="en-US" dirty="0">
                <a:solidFill>
                  <a:schemeClr val="bg1"/>
                </a:solidFill>
              </a:rPr>
              <a:t>Come </a:t>
            </a:r>
            <a:r>
              <a:rPr lang="en-US" dirty="0" err="1">
                <a:solidFill>
                  <a:schemeClr val="bg1"/>
                </a:solidFill>
              </a:rPr>
              <a:t>implementare</a:t>
            </a:r>
            <a:r>
              <a:rPr lang="en-US" dirty="0">
                <a:solidFill>
                  <a:schemeClr val="bg1"/>
                </a:solidFill>
              </a:rPr>
              <a:t> </a:t>
            </a:r>
            <a:r>
              <a:rPr lang="en-US" dirty="0" err="1">
                <a:solidFill>
                  <a:schemeClr val="bg1"/>
                </a:solidFill>
              </a:rPr>
              <a:t>queste</a:t>
            </a:r>
            <a:r>
              <a:rPr lang="en-US" dirty="0">
                <a:solidFill>
                  <a:schemeClr val="bg1"/>
                </a:solidFill>
              </a:rPr>
              <a:t> </a:t>
            </a:r>
            <a:r>
              <a:rPr lang="en-US" dirty="0" err="1">
                <a:solidFill>
                  <a:schemeClr val="bg1"/>
                </a:solidFill>
              </a:rPr>
              <a:t>operazioni</a:t>
            </a:r>
            <a:r>
              <a:rPr lang="en-US" dirty="0">
                <a:solidFill>
                  <a:schemeClr val="bg1"/>
                </a:solidFill>
              </a:rPr>
              <a:t> in un </a:t>
            </a:r>
            <a:r>
              <a:rPr lang="en-US" dirty="0" err="1">
                <a:solidFill>
                  <a:schemeClr val="bg1"/>
                </a:solidFill>
              </a:rPr>
              <a:t>MaxHeap</a:t>
            </a:r>
            <a:r>
              <a:rPr lang="en-US" dirty="0">
                <a:solidFill>
                  <a:schemeClr val="bg1"/>
                </a:solidFill>
              </a:rPr>
              <a:t>?</a:t>
            </a:r>
          </a:p>
          <a:p>
            <a:endParaRPr lang="en-US" dirty="0">
              <a:solidFill>
                <a:srgbClr val="16FFBB"/>
              </a:solidFill>
            </a:endParaRPr>
          </a:p>
          <a:p>
            <a:r>
              <a:rPr lang="en-US" dirty="0">
                <a:solidFill>
                  <a:srgbClr val="16FFBB"/>
                </a:solidFill>
              </a:rPr>
              <a:t>Heap-Maximum(S)</a:t>
            </a:r>
          </a:p>
          <a:p>
            <a:endParaRPr lang="en-US" dirty="0">
              <a:solidFill>
                <a:srgbClr val="16FFBB"/>
              </a:solidFill>
            </a:endParaRPr>
          </a:p>
        </p:txBody>
      </p:sp>
      <p:pic>
        <p:nvPicPr>
          <p:cNvPr id="12" name="Immagine 11">
            <a:extLst>
              <a:ext uri="{FF2B5EF4-FFF2-40B4-BE49-F238E27FC236}">
                <a16:creationId xmlns:a16="http://schemas.microsoft.com/office/drawing/2014/main" id="{F0292371-907E-04BC-691A-3BE79DDF6AFD}"/>
              </a:ext>
            </a:extLst>
          </p:cNvPr>
          <p:cNvPicPr>
            <a:picLocks noChangeAspect="1"/>
          </p:cNvPicPr>
          <p:nvPr/>
        </p:nvPicPr>
        <p:blipFill>
          <a:blip r:embed="rId4"/>
          <a:stretch>
            <a:fillRect/>
          </a:stretch>
        </p:blipFill>
        <p:spPr>
          <a:xfrm>
            <a:off x="-696457" y="4090592"/>
            <a:ext cx="4247580" cy="1516993"/>
          </a:xfrm>
          <a:prstGeom prst="rect">
            <a:avLst/>
          </a:prstGeom>
        </p:spPr>
      </p:pic>
      <p:sp>
        <p:nvSpPr>
          <p:cNvPr id="13" name="CasellaDiTesto 12">
            <a:extLst>
              <a:ext uri="{FF2B5EF4-FFF2-40B4-BE49-F238E27FC236}">
                <a16:creationId xmlns:a16="http://schemas.microsoft.com/office/drawing/2014/main" id="{39439942-A822-0DFF-CAD2-DEBC541DA22F}"/>
              </a:ext>
            </a:extLst>
          </p:cNvPr>
          <p:cNvSpPr txBox="1"/>
          <p:nvPr/>
        </p:nvSpPr>
        <p:spPr>
          <a:xfrm>
            <a:off x="3153581" y="3571347"/>
            <a:ext cx="3679633" cy="369332"/>
          </a:xfrm>
          <a:prstGeom prst="rect">
            <a:avLst/>
          </a:prstGeom>
          <a:noFill/>
        </p:spPr>
        <p:txBody>
          <a:bodyPr wrap="square" rtlCol="0">
            <a:spAutoFit/>
          </a:bodyPr>
          <a:lstStyle/>
          <a:p>
            <a:r>
              <a:rPr lang="it-IT" dirty="0">
                <a:solidFill>
                  <a:srgbClr val="16FFBB"/>
                </a:solidFill>
              </a:rPr>
              <a:t>Heap-</a:t>
            </a:r>
            <a:r>
              <a:rPr lang="it-IT" dirty="0" err="1">
                <a:solidFill>
                  <a:srgbClr val="16FFBB"/>
                </a:solidFill>
              </a:rPr>
              <a:t>Extract</a:t>
            </a:r>
            <a:r>
              <a:rPr lang="it-IT" dirty="0">
                <a:solidFill>
                  <a:srgbClr val="16FFBB"/>
                </a:solidFill>
              </a:rPr>
              <a:t>-Max(A)</a:t>
            </a:r>
            <a:endParaRPr lang="en-US" dirty="0">
              <a:solidFill>
                <a:srgbClr val="16FFBB"/>
              </a:solidFill>
            </a:endParaRPr>
          </a:p>
        </p:txBody>
      </p:sp>
      <p:pic>
        <p:nvPicPr>
          <p:cNvPr id="16" name="Immagine 15">
            <a:extLst>
              <a:ext uri="{FF2B5EF4-FFF2-40B4-BE49-F238E27FC236}">
                <a16:creationId xmlns:a16="http://schemas.microsoft.com/office/drawing/2014/main" id="{FACAE636-A6BE-8539-55BC-08B80AD2203F}"/>
              </a:ext>
            </a:extLst>
          </p:cNvPr>
          <p:cNvPicPr>
            <a:picLocks noChangeAspect="1"/>
          </p:cNvPicPr>
          <p:nvPr/>
        </p:nvPicPr>
        <p:blipFill>
          <a:blip r:embed="rId5"/>
          <a:stretch>
            <a:fillRect/>
          </a:stretch>
        </p:blipFill>
        <p:spPr>
          <a:xfrm>
            <a:off x="3578737" y="3940680"/>
            <a:ext cx="3284409" cy="2034786"/>
          </a:xfrm>
          <a:prstGeom prst="rect">
            <a:avLst/>
          </a:prstGeom>
        </p:spPr>
      </p:pic>
      <p:pic>
        <p:nvPicPr>
          <p:cNvPr id="18" name="Immagine 17">
            <a:extLst>
              <a:ext uri="{FF2B5EF4-FFF2-40B4-BE49-F238E27FC236}">
                <a16:creationId xmlns:a16="http://schemas.microsoft.com/office/drawing/2014/main" id="{7E099DDF-1B55-780C-B430-BF36C2E733CA}"/>
              </a:ext>
            </a:extLst>
          </p:cNvPr>
          <p:cNvPicPr>
            <a:picLocks noChangeAspect="1"/>
          </p:cNvPicPr>
          <p:nvPr/>
        </p:nvPicPr>
        <p:blipFill>
          <a:blip r:embed="rId6"/>
          <a:stretch>
            <a:fillRect/>
          </a:stretch>
        </p:blipFill>
        <p:spPr>
          <a:xfrm>
            <a:off x="7315200" y="3940679"/>
            <a:ext cx="4534533" cy="1486107"/>
          </a:xfrm>
          <a:prstGeom prst="rect">
            <a:avLst/>
          </a:prstGeom>
        </p:spPr>
      </p:pic>
      <p:sp>
        <p:nvSpPr>
          <p:cNvPr id="19" name="CasellaDiTesto 18">
            <a:extLst>
              <a:ext uri="{FF2B5EF4-FFF2-40B4-BE49-F238E27FC236}">
                <a16:creationId xmlns:a16="http://schemas.microsoft.com/office/drawing/2014/main" id="{63EDB38C-A2CD-60D2-BC1D-A75B9F97FE83}"/>
              </a:ext>
            </a:extLst>
          </p:cNvPr>
          <p:cNvSpPr txBox="1"/>
          <p:nvPr/>
        </p:nvSpPr>
        <p:spPr>
          <a:xfrm>
            <a:off x="7224172" y="3294348"/>
            <a:ext cx="6954536" cy="646331"/>
          </a:xfrm>
          <a:prstGeom prst="rect">
            <a:avLst/>
          </a:prstGeom>
          <a:noFill/>
        </p:spPr>
        <p:txBody>
          <a:bodyPr wrap="square" rtlCol="0">
            <a:spAutoFit/>
          </a:bodyPr>
          <a:lstStyle/>
          <a:p>
            <a:r>
              <a:rPr lang="it-IT" dirty="0">
                <a:solidFill>
                  <a:srgbClr val="16FFBB"/>
                </a:solidFill>
              </a:rPr>
              <a:t>Heap-</a:t>
            </a:r>
            <a:r>
              <a:rPr lang="it-IT" dirty="0" err="1">
                <a:solidFill>
                  <a:srgbClr val="16FFBB"/>
                </a:solidFill>
              </a:rPr>
              <a:t>Increase</a:t>
            </a:r>
            <a:r>
              <a:rPr lang="it-IT" dirty="0">
                <a:solidFill>
                  <a:srgbClr val="16FFBB"/>
                </a:solidFill>
              </a:rPr>
              <a:t>-Key e Max-Heap-</a:t>
            </a:r>
            <a:r>
              <a:rPr lang="it-IT" dirty="0" err="1">
                <a:solidFill>
                  <a:srgbClr val="16FFBB"/>
                </a:solidFill>
              </a:rPr>
              <a:t>Insert</a:t>
            </a:r>
            <a:r>
              <a:rPr lang="it-IT" dirty="0">
                <a:solidFill>
                  <a:srgbClr val="16FFBB"/>
                </a:solidFill>
              </a:rPr>
              <a:t> </a:t>
            </a:r>
            <a:r>
              <a:rPr lang="it-IT" dirty="0">
                <a:solidFill>
                  <a:schemeClr val="bg1"/>
                </a:solidFill>
              </a:rPr>
              <a:t>NOTA: Queste procedure ci servono quando dobbiamo inserire degli elementi in un max heap</a:t>
            </a:r>
            <a:endParaRPr lang="en-US" dirty="0">
              <a:solidFill>
                <a:schemeClr val="bg1"/>
              </a:solidFill>
            </a:endParaRPr>
          </a:p>
        </p:txBody>
      </p:sp>
      <p:pic>
        <p:nvPicPr>
          <p:cNvPr id="21" name="Immagine 20">
            <a:extLst>
              <a:ext uri="{FF2B5EF4-FFF2-40B4-BE49-F238E27FC236}">
                <a16:creationId xmlns:a16="http://schemas.microsoft.com/office/drawing/2014/main" id="{DC2FCBA9-4DCC-76CE-4CC2-526A208F2616}"/>
              </a:ext>
            </a:extLst>
          </p:cNvPr>
          <p:cNvPicPr>
            <a:picLocks noChangeAspect="1"/>
          </p:cNvPicPr>
          <p:nvPr/>
        </p:nvPicPr>
        <p:blipFill>
          <a:blip r:embed="rId7"/>
          <a:stretch>
            <a:fillRect/>
          </a:stretch>
        </p:blipFill>
        <p:spPr>
          <a:xfrm>
            <a:off x="7317887" y="5556368"/>
            <a:ext cx="4531846" cy="1092291"/>
          </a:xfrm>
          <a:prstGeom prst="rect">
            <a:avLst/>
          </a:prstGeom>
        </p:spPr>
      </p:pic>
    </p:spTree>
    <p:extLst>
      <p:ext uri="{BB962C8B-B14F-4D97-AF65-F5344CB8AC3E}">
        <p14:creationId xmlns:p14="http://schemas.microsoft.com/office/powerpoint/2010/main" val="252182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1749F-3403-5C69-0120-057E76DFD96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CF45E8E-06C5-60AE-19D1-4617532E920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440456-12E3-3B92-E64C-BEF34BFDBADF}"/>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F28497E2-F87D-4E78-F307-373BA7C13BFB}"/>
              </a:ext>
            </a:extLst>
          </p:cNvPr>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Esercizi</a:t>
            </a:r>
            <a:r>
              <a:rPr lang="en-US" sz="4374" b="1" dirty="0">
                <a:solidFill>
                  <a:srgbClr val="F0FCFF"/>
                </a:solidFill>
                <a:latin typeface="Spline Sans" pitchFamily="34" charset="0"/>
                <a:ea typeface="Spline Sans" pitchFamily="34" charset="-122"/>
                <a:cs typeface="Spline Sans" pitchFamily="34" charset="-120"/>
              </a:rPr>
              <a:t>:</a:t>
            </a:r>
            <a:endParaRPr lang="en-US" sz="4374" dirty="0"/>
          </a:p>
        </p:txBody>
      </p:sp>
      <p:sp>
        <p:nvSpPr>
          <p:cNvPr id="6" name="Text 2">
            <a:extLst>
              <a:ext uri="{FF2B5EF4-FFF2-40B4-BE49-F238E27FC236}">
                <a16:creationId xmlns:a16="http://schemas.microsoft.com/office/drawing/2014/main" id="{F83C26BB-5965-3194-64EF-38D95A276658}"/>
              </a:ext>
            </a:extLst>
          </p:cNvPr>
          <p:cNvSpPr/>
          <p:nvPr/>
        </p:nvSpPr>
        <p:spPr>
          <a:xfrm>
            <a:off x="286439" y="1185319"/>
            <a:ext cx="14244809" cy="6969403"/>
          </a:xfrm>
          <a:prstGeom prst="rect">
            <a:avLst/>
          </a:prstGeom>
          <a:noFill/>
          <a:ln/>
        </p:spPr>
        <p:txBody>
          <a:bodyPr wrap="square" rtlCol="0" anchor="t"/>
          <a:lstStyle/>
          <a:p>
            <a:pPr marL="457200" indent="-457200" algn="l">
              <a:buAutoNum type="arabicParenBoth"/>
            </a:pPr>
            <a:r>
              <a:rPr lang="it-IT" sz="2000" dirty="0">
                <a:solidFill>
                  <a:schemeClr val="bg1"/>
                </a:solidFill>
              </a:rPr>
              <a:t>Si supponga di eseguire sull'array [</a:t>
            </a:r>
            <a:r>
              <a:rPr lang="it-IT" sz="2000" dirty="0">
                <a:solidFill>
                  <a:schemeClr val="bg1"/>
                </a:solidFill>
                <a:latin typeface="Söhne"/>
              </a:rPr>
              <a:t>10,20,25,6,12,15,4,16</a:t>
            </a:r>
            <a:r>
              <a:rPr lang="it-IT" sz="2000" dirty="0">
                <a:solidFill>
                  <a:schemeClr val="bg1"/>
                </a:solidFill>
              </a:rPr>
              <a:t>] di 8 elementi la procedura Build-Max-Heap.</a:t>
            </a:r>
            <a:br>
              <a:rPr lang="it-IT" sz="2000" dirty="0">
                <a:solidFill>
                  <a:schemeClr val="bg1"/>
                </a:solidFill>
              </a:rPr>
            </a:br>
            <a:r>
              <a:rPr lang="it-IT" sz="2000" dirty="0">
                <a:solidFill>
                  <a:schemeClr val="bg1"/>
                </a:solidFill>
              </a:rPr>
              <a:t>Indicare la configurazione dell'array dopo ciascuna delle 6 iterazioni previste dalla procedura di costruzione.</a:t>
            </a:r>
          </a:p>
          <a:p>
            <a:pPr marL="457200" indent="-457200" algn="l">
              <a:buAutoNum type="arabicParenBoth"/>
            </a:pPr>
            <a:endParaRPr lang="it-IT" sz="2000" dirty="0">
              <a:solidFill>
                <a:schemeClr val="bg1"/>
              </a:solidFill>
            </a:endParaRPr>
          </a:p>
          <a:p>
            <a:pPr marL="457200" indent="-457200" algn="l">
              <a:buAutoNum type="arabicParenBoth"/>
            </a:pPr>
            <a:r>
              <a:rPr lang="it-IT" sz="2000" dirty="0">
                <a:solidFill>
                  <a:schemeClr val="bg1"/>
                </a:solidFill>
              </a:rPr>
              <a:t>Si supponga di eseguire sull'array [3,7,9,2,5,12,11,15,10,8,4,6] di 12 elementi la procedura Build-Max-Heap.</a:t>
            </a:r>
            <a:br>
              <a:rPr lang="it-IT" sz="2000" dirty="0">
                <a:solidFill>
                  <a:schemeClr val="bg1"/>
                </a:solidFill>
              </a:rPr>
            </a:br>
            <a:r>
              <a:rPr lang="it-IT" sz="2000" dirty="0">
                <a:solidFill>
                  <a:schemeClr val="bg1"/>
                </a:solidFill>
              </a:rPr>
              <a:t>Indicare la configurazione dell'array dopo ciascuna delle 6 iterazioni previste dalla procedura di costruzione.</a:t>
            </a:r>
          </a:p>
          <a:p>
            <a:pPr marL="457200" indent="-457200" algn="l">
              <a:buAutoNum type="arabicParenBoth"/>
            </a:pPr>
            <a:endParaRPr lang="it-IT" sz="2000" dirty="0">
              <a:solidFill>
                <a:schemeClr val="bg1"/>
              </a:solidFill>
              <a:latin typeface="Söhne"/>
            </a:endParaRPr>
          </a:p>
          <a:p>
            <a:pPr marL="457200" indent="-457200">
              <a:buFontTx/>
              <a:buAutoNum type="arabicParenBoth"/>
            </a:pPr>
            <a:r>
              <a:rPr lang="it-IT" sz="2000" dirty="0">
                <a:solidFill>
                  <a:schemeClr val="bg1"/>
                </a:solidFill>
              </a:rPr>
              <a:t>Si supponga di eseguire sull'array [3,7,9,2,5,12,11,15,10,8,4,6] di 12 elementi la procedura Build-Min-Heap.</a:t>
            </a:r>
            <a:br>
              <a:rPr lang="it-IT" sz="2000" dirty="0">
                <a:solidFill>
                  <a:schemeClr val="bg1"/>
                </a:solidFill>
              </a:rPr>
            </a:br>
            <a:r>
              <a:rPr lang="it-IT" sz="2000" dirty="0">
                <a:solidFill>
                  <a:schemeClr val="bg1"/>
                </a:solidFill>
              </a:rPr>
              <a:t>Indicare la configurazione dell'array dopo ciascuna delle 6 iterazioni previste dalla procedura di costruzione.</a:t>
            </a:r>
          </a:p>
          <a:p>
            <a:pPr marL="457200" indent="-457200">
              <a:buFontTx/>
              <a:buAutoNum type="arabicParenBoth"/>
            </a:pPr>
            <a:endParaRPr lang="it-IT" sz="2000" dirty="0">
              <a:solidFill>
                <a:schemeClr val="bg1"/>
              </a:solidFill>
              <a:latin typeface="Söhne"/>
            </a:endParaRPr>
          </a:p>
          <a:p>
            <a:pPr marL="457200" indent="-457200">
              <a:buFontTx/>
              <a:buAutoNum type="arabicParenBoth"/>
            </a:pPr>
            <a:r>
              <a:rPr lang="it-IT" sz="2000" dirty="0">
                <a:solidFill>
                  <a:schemeClr val="bg1"/>
                </a:solidFill>
                <a:latin typeface="Söhne"/>
              </a:rPr>
              <a:t>Esercizio esame:</a:t>
            </a:r>
          </a:p>
          <a:p>
            <a:pPr marL="457200" indent="-457200">
              <a:buFontTx/>
              <a:buAutoNum type="arabicParenBoth"/>
            </a:pPr>
            <a:endParaRPr lang="it-IT" sz="2000" dirty="0">
              <a:solidFill>
                <a:schemeClr val="bg1"/>
              </a:solidFill>
              <a:latin typeface="Söhne"/>
            </a:endParaRPr>
          </a:p>
          <a:p>
            <a:pPr marL="457200" indent="-457200">
              <a:buFontTx/>
              <a:buAutoNum type="arabicParenBoth"/>
            </a:pPr>
            <a:endParaRPr lang="it-IT" sz="2000" dirty="0">
              <a:solidFill>
                <a:schemeClr val="bg1"/>
              </a:solidFill>
              <a:latin typeface="Söhne"/>
            </a:endParaRPr>
          </a:p>
          <a:p>
            <a:pPr marL="457200" indent="-457200" algn="l">
              <a:buAutoNum type="arabicParenBoth"/>
            </a:pPr>
            <a:endParaRPr lang="it-IT" sz="2000" dirty="0">
              <a:solidFill>
                <a:schemeClr val="bg1"/>
              </a:solidFill>
              <a:latin typeface="Söhne"/>
            </a:endParaRPr>
          </a:p>
          <a:p>
            <a:pPr marL="457200" indent="-457200" algn="l">
              <a:buAutoNum type="arabicParenBoth"/>
            </a:pPr>
            <a:endParaRPr lang="it-IT" sz="2000" dirty="0">
              <a:solidFill>
                <a:schemeClr val="bg1"/>
              </a:solidFill>
              <a:latin typeface="Söhne"/>
            </a:endParaRPr>
          </a:p>
          <a:p>
            <a:pPr marL="457200" indent="-457200" algn="l">
              <a:buAutoNum type="arabicParenBoth"/>
            </a:pPr>
            <a:r>
              <a:rPr lang="it-IT" sz="2000" dirty="0">
                <a:solidFill>
                  <a:schemeClr val="bg1"/>
                </a:solidFill>
                <a:latin typeface="Söhne"/>
              </a:rPr>
              <a:t>Si supponga di operare su di un Min-Heap inizialmente vuoto, inserendo le seguenti 13 chiavi, nell’ordine dato: ⟨10, 9, 6, 8, 4, 11, 13, 12, 7, 5, 3, 1, 2⟩. Si fornisca la configurazione (disegnare l’albero) Min-Heap dopo ciascuna delle 13 operazioni di inserimento. Indicare infine quale sarebbe la configurazione della struttura dati dopo un’operazione di estrazione del minimo.</a:t>
            </a:r>
          </a:p>
          <a:p>
            <a:pPr marL="457200" indent="-457200" algn="l">
              <a:buAutoNum type="arabicParenBoth"/>
            </a:pPr>
            <a:endParaRPr lang="it-IT" sz="2000" dirty="0">
              <a:solidFill>
                <a:schemeClr val="bg1"/>
              </a:solidFill>
              <a:latin typeface="Söhne"/>
            </a:endParaRPr>
          </a:p>
          <a:p>
            <a:pPr marL="457200" indent="-457200" algn="l">
              <a:buAutoNum type="arabicParenBoth"/>
            </a:pPr>
            <a:r>
              <a:rPr lang="it-IT" sz="2000" dirty="0">
                <a:solidFill>
                  <a:schemeClr val="bg1"/>
                </a:solidFill>
                <a:latin typeface="Söhne"/>
              </a:rPr>
              <a:t>Si supponga di operare su di un Max-Heap inizialmente vuoto, inserendo le seguenti 13 chiavi, nell’ordine dato: ⟨2, 5, 4, 7, 9, 8, 10, 15, 11, 12, 17, 14, 16⟩. Si fornisca la configurazione (disegnare l’albero) del Max-Heap dopo ciascuna delle 13 operazioni di inserimento. Indicare quale sarebbe stata la configurazione del Max-Heap nel caso in cui la struttura dati fosse stata costruita mediante l’applicazione della procedura Build-Max-Heap applicata alla medesima sequenza di chiavi.</a:t>
            </a:r>
          </a:p>
          <a:p>
            <a:pPr marL="457200" indent="-457200" algn="l">
              <a:buAutoNum type="arabicParenBoth"/>
            </a:pPr>
            <a:endParaRPr lang="it-IT" sz="2000" dirty="0">
              <a:solidFill>
                <a:schemeClr val="bg1"/>
              </a:solidFill>
              <a:latin typeface="Söhne"/>
            </a:endParaRPr>
          </a:p>
          <a:p>
            <a:pPr marL="457200" indent="-457200" algn="l">
              <a:buAutoNum type="arabicParenBoth"/>
            </a:pPr>
            <a:endParaRPr lang="it-IT" sz="2000" dirty="0">
              <a:solidFill>
                <a:schemeClr val="bg1"/>
              </a:solidFill>
              <a:latin typeface="Söhne"/>
            </a:endParaRPr>
          </a:p>
        </p:txBody>
      </p:sp>
      <p:pic>
        <p:nvPicPr>
          <p:cNvPr id="7" name="Immagine 6">
            <a:extLst>
              <a:ext uri="{FF2B5EF4-FFF2-40B4-BE49-F238E27FC236}">
                <a16:creationId xmlns:a16="http://schemas.microsoft.com/office/drawing/2014/main" id="{D0EF9F5D-4B24-1375-B386-A25413287085}"/>
              </a:ext>
            </a:extLst>
          </p:cNvPr>
          <p:cNvPicPr>
            <a:picLocks noChangeAspect="1"/>
          </p:cNvPicPr>
          <p:nvPr/>
        </p:nvPicPr>
        <p:blipFill>
          <a:blip r:embed="rId4"/>
          <a:stretch>
            <a:fillRect/>
          </a:stretch>
        </p:blipFill>
        <p:spPr>
          <a:xfrm>
            <a:off x="2637595" y="4004449"/>
            <a:ext cx="11397894" cy="1331141"/>
          </a:xfrm>
          <a:prstGeom prst="rect">
            <a:avLst/>
          </a:prstGeom>
        </p:spPr>
      </p:pic>
    </p:spTree>
    <p:extLst>
      <p:ext uri="{BB962C8B-B14F-4D97-AF65-F5344CB8AC3E}">
        <p14:creationId xmlns:p14="http://schemas.microsoft.com/office/powerpoint/2010/main" val="357943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D7E7F-7013-9D95-F29C-E59FA32A0CE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8AAF3D4-CCBC-66F9-531B-4E1DC06BC36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E7F14226-A538-6467-0ECF-CF967889E776}"/>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6" name="Text 2">
            <a:extLst>
              <a:ext uri="{FF2B5EF4-FFF2-40B4-BE49-F238E27FC236}">
                <a16:creationId xmlns:a16="http://schemas.microsoft.com/office/drawing/2014/main" id="{A6F984B0-73D1-68BA-6391-C3C402191A47}"/>
              </a:ext>
            </a:extLst>
          </p:cNvPr>
          <p:cNvSpPr/>
          <p:nvPr/>
        </p:nvSpPr>
        <p:spPr>
          <a:xfrm>
            <a:off x="0" y="-4269"/>
            <a:ext cx="14630399" cy="8233869"/>
          </a:xfrm>
          <a:prstGeom prst="rect">
            <a:avLst/>
          </a:prstGeom>
          <a:noFill/>
          <a:ln/>
        </p:spPr>
        <p:txBody>
          <a:bodyPr wrap="square" rtlCol="0" anchor="t"/>
          <a:lstStyle/>
          <a:p>
            <a:pPr marL="457200" indent="-457200" algn="l">
              <a:buAutoNum type="arabicParenBoth"/>
            </a:pPr>
            <a:r>
              <a:rPr lang="it-IT" sz="2000" dirty="0">
                <a:solidFill>
                  <a:schemeClr val="bg1"/>
                </a:solidFill>
              </a:rPr>
              <a:t>Si supponga di eseguire sull'array [</a:t>
            </a:r>
            <a:r>
              <a:rPr lang="it-IT" sz="2000" dirty="0">
                <a:solidFill>
                  <a:schemeClr val="bg1"/>
                </a:solidFill>
                <a:latin typeface="Söhne"/>
              </a:rPr>
              <a:t>10,20,25,6,12,15,4,16</a:t>
            </a:r>
            <a:r>
              <a:rPr lang="it-IT" sz="2000" dirty="0">
                <a:solidFill>
                  <a:schemeClr val="bg1"/>
                </a:solidFill>
              </a:rPr>
              <a:t>] di 8 elementi la procedura </a:t>
            </a:r>
            <a:r>
              <a:rPr lang="it-IT" sz="2000" dirty="0" err="1">
                <a:solidFill>
                  <a:schemeClr val="bg1"/>
                </a:solidFill>
              </a:rPr>
              <a:t>BuildMaxHeap</a:t>
            </a:r>
            <a:r>
              <a:rPr lang="it-IT" sz="2000" dirty="0">
                <a:solidFill>
                  <a:schemeClr val="bg1"/>
                </a:solidFill>
              </a:rPr>
              <a:t>.</a:t>
            </a:r>
            <a:br>
              <a:rPr lang="it-IT" sz="2000" dirty="0">
                <a:solidFill>
                  <a:schemeClr val="bg1"/>
                </a:solidFill>
              </a:rPr>
            </a:br>
            <a:r>
              <a:rPr lang="it-IT" sz="2000" dirty="0">
                <a:solidFill>
                  <a:schemeClr val="bg1"/>
                </a:solidFill>
              </a:rPr>
              <a:t>Indicare la configurazione dell'array dopo ciascuna delle iterazioni</a:t>
            </a:r>
          </a:p>
          <a:p>
            <a:pPr algn="l"/>
            <a:endParaRPr lang="it-IT" sz="2000" dirty="0">
              <a:solidFill>
                <a:schemeClr val="bg1"/>
              </a:solidFill>
              <a:latin typeface="Söhne"/>
            </a:endParaRPr>
          </a:p>
        </p:txBody>
      </p:sp>
    </p:spTree>
    <p:extLst>
      <p:ext uri="{BB962C8B-B14F-4D97-AF65-F5344CB8AC3E}">
        <p14:creationId xmlns:p14="http://schemas.microsoft.com/office/powerpoint/2010/main" val="159554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3FA5B-3CD1-00F3-78C3-39819DCF6B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41ED45-94B9-7BDE-3F66-70613620EAE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AD0DD47-AEF6-F0FB-1C96-FC6D6370CA51}"/>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3543D9C7-701F-39AE-5B74-233DBA0EC45D}"/>
              </a:ext>
            </a:extLst>
          </p:cNvPr>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Esercizi</a:t>
            </a:r>
            <a:r>
              <a:rPr lang="en-US" sz="4374" b="1" dirty="0">
                <a:solidFill>
                  <a:srgbClr val="F0FCFF"/>
                </a:solidFill>
                <a:latin typeface="Spline Sans" pitchFamily="34" charset="0"/>
                <a:ea typeface="Spline Sans" pitchFamily="34" charset="-122"/>
                <a:cs typeface="Spline Sans" pitchFamily="34" charset="-120"/>
              </a:rPr>
              <a:t>:</a:t>
            </a:r>
            <a:endParaRPr lang="en-US" sz="4374" dirty="0"/>
          </a:p>
        </p:txBody>
      </p:sp>
      <p:sp>
        <p:nvSpPr>
          <p:cNvPr id="6" name="Text 2">
            <a:extLst>
              <a:ext uri="{FF2B5EF4-FFF2-40B4-BE49-F238E27FC236}">
                <a16:creationId xmlns:a16="http://schemas.microsoft.com/office/drawing/2014/main" id="{A9C9EEE9-FB03-1C2F-2489-F3750CACE9C6}"/>
              </a:ext>
            </a:extLst>
          </p:cNvPr>
          <p:cNvSpPr/>
          <p:nvPr/>
        </p:nvSpPr>
        <p:spPr>
          <a:xfrm>
            <a:off x="0" y="1185319"/>
            <a:ext cx="14630399" cy="7044281"/>
          </a:xfrm>
          <a:prstGeom prst="rect">
            <a:avLst/>
          </a:prstGeom>
          <a:noFill/>
          <a:ln/>
        </p:spPr>
        <p:txBody>
          <a:bodyPr wrap="square" rtlCol="0" anchor="t"/>
          <a:lstStyle/>
          <a:p>
            <a:pPr marL="457200" indent="-457200" algn="l">
              <a:buAutoNum type="arabicParenBoth"/>
            </a:pPr>
            <a:r>
              <a:rPr lang="it-IT" sz="2000" dirty="0">
                <a:solidFill>
                  <a:schemeClr val="bg1"/>
                </a:solidFill>
              </a:rPr>
              <a:t>Si supponga di eseguire sull'array [3,7,9,2,5,12,11,15,10,8,4,6] di 12 elementi la procedura Build-Max-Heap.</a:t>
            </a:r>
            <a:br>
              <a:rPr lang="it-IT" sz="2000" dirty="0">
                <a:solidFill>
                  <a:schemeClr val="bg1"/>
                </a:solidFill>
              </a:rPr>
            </a:br>
            <a:r>
              <a:rPr lang="it-IT" sz="2000" dirty="0">
                <a:solidFill>
                  <a:schemeClr val="bg1"/>
                </a:solidFill>
              </a:rPr>
              <a:t>Indicare la configurazione dell'array dopo ciascuna delle 6 iterazioni previste dalla procedura di costruzione.</a:t>
            </a:r>
            <a:endParaRPr lang="it-IT" b="0" i="0" dirty="0">
              <a:solidFill>
                <a:srgbClr val="ECECEC"/>
              </a:solidFill>
              <a:effectLst/>
              <a:latin typeface="Söhne"/>
            </a:endParaRPr>
          </a:p>
          <a:p>
            <a:pPr algn="l"/>
            <a:endParaRPr lang="it-IT" b="0" i="0" dirty="0">
              <a:solidFill>
                <a:srgbClr val="ECECEC"/>
              </a:solidFill>
              <a:effectLst/>
              <a:latin typeface="Söhne"/>
            </a:endParaRPr>
          </a:p>
          <a:p>
            <a:pPr marL="457200" indent="-457200" algn="l">
              <a:buAutoNum type="arabicParenBoth"/>
            </a:pPr>
            <a:endParaRPr lang="it-IT" sz="2000" dirty="0">
              <a:solidFill>
                <a:schemeClr val="bg1"/>
              </a:solidFill>
              <a:latin typeface="Söhne"/>
            </a:endParaRPr>
          </a:p>
          <a:p>
            <a:pPr marL="457200" indent="-457200" algn="l">
              <a:buAutoNum type="arabicParenBoth"/>
            </a:pPr>
            <a:endParaRPr lang="it-IT" sz="2000" dirty="0">
              <a:solidFill>
                <a:schemeClr val="bg1"/>
              </a:solidFill>
              <a:latin typeface="Söhne"/>
            </a:endParaRPr>
          </a:p>
          <a:p>
            <a:pPr marL="457200" indent="-457200" algn="l">
              <a:buAutoNum type="arabicParenBoth"/>
            </a:pPr>
            <a:r>
              <a:rPr lang="it-IT" sz="2000" dirty="0">
                <a:solidFill>
                  <a:schemeClr val="bg1"/>
                </a:solidFill>
              </a:rPr>
              <a:t>[3,7,9,2,5,12,11,15,10,8,4,6] (si confronta il 12 con il 6, nessuno scambio)</a:t>
            </a:r>
            <a:endParaRPr lang="it-IT" sz="2000" dirty="0">
              <a:solidFill>
                <a:schemeClr val="bg1"/>
              </a:solidFill>
              <a:latin typeface="Söhne"/>
            </a:endParaRPr>
          </a:p>
        </p:txBody>
      </p:sp>
    </p:spTree>
    <p:extLst>
      <p:ext uri="{BB962C8B-B14F-4D97-AF65-F5344CB8AC3E}">
        <p14:creationId xmlns:p14="http://schemas.microsoft.com/office/powerpoint/2010/main" val="318542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FC009-5824-2E63-B149-475B8685B6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456B26-2DE7-6207-B67E-06EA4EFAD380}"/>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9A98553-15FA-8A7B-4821-42E256AD17A5}"/>
              </a:ext>
            </a:extLst>
          </p:cNvPr>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a:extLst>
              <a:ext uri="{FF2B5EF4-FFF2-40B4-BE49-F238E27FC236}">
                <a16:creationId xmlns:a16="http://schemas.microsoft.com/office/drawing/2014/main" id="{0C9C6395-82F4-EE33-FB8C-91AFA77B9CBA}"/>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56A7D8F0-FCDC-F9F0-373D-ECD073E89519}"/>
              </a:ext>
            </a:extLst>
          </p:cNvPr>
          <p:cNvSpPr/>
          <p:nvPr/>
        </p:nvSpPr>
        <p:spPr>
          <a:xfrm>
            <a:off x="0" y="0"/>
            <a:ext cx="5486400" cy="8342616"/>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Obiettivi</a:t>
            </a:r>
            <a:r>
              <a:rPr lang="en-US" sz="4374" b="1" dirty="0">
                <a:solidFill>
                  <a:srgbClr val="F0FCFF"/>
                </a:solidFill>
                <a:latin typeface="Spline Sans" pitchFamily="34" charset="0"/>
                <a:ea typeface="Spline Sans" pitchFamily="34" charset="-122"/>
                <a:cs typeface="Spline Sans" pitchFamily="34" charset="-120"/>
              </a:rPr>
              <a:t> e </a:t>
            </a:r>
            <a:r>
              <a:rPr lang="en-US" sz="4374" b="1" dirty="0" err="1">
                <a:solidFill>
                  <a:srgbClr val="F0FCFF"/>
                </a:solidFill>
                <a:latin typeface="Spline Sans" pitchFamily="34" charset="0"/>
                <a:ea typeface="Spline Sans" pitchFamily="34" charset="-122"/>
                <a:cs typeface="Spline Sans" pitchFamily="34" charset="-120"/>
              </a:rPr>
              <a:t>struttura</a:t>
            </a:r>
            <a:endParaRPr lang="en-US" sz="4374" b="1" dirty="0">
              <a:solidFill>
                <a:srgbClr val="F0FCFF"/>
              </a:solidFill>
              <a:latin typeface="Spline Sans" pitchFamily="34" charset="0"/>
              <a:ea typeface="Spline Sans" pitchFamily="34" charset="-122"/>
              <a:cs typeface="Spline Sans" pitchFamily="34" charset="-120"/>
            </a:endParaRPr>
          </a:p>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del </a:t>
            </a:r>
            <a:r>
              <a:rPr lang="en-US" sz="4374" b="1" dirty="0" err="1">
                <a:solidFill>
                  <a:srgbClr val="F0FCFF"/>
                </a:solidFill>
                <a:latin typeface="Spline Sans" pitchFamily="34" charset="0"/>
                <a:ea typeface="Spline Sans" pitchFamily="34" charset="-122"/>
                <a:cs typeface="Spline Sans" pitchFamily="34" charset="-120"/>
              </a:rPr>
              <a:t>tutorato</a:t>
            </a:r>
            <a:endParaRPr lang="en-US" sz="4374" dirty="0"/>
          </a:p>
        </p:txBody>
      </p:sp>
      <p:sp>
        <p:nvSpPr>
          <p:cNvPr id="6" name="Text 2">
            <a:extLst>
              <a:ext uri="{FF2B5EF4-FFF2-40B4-BE49-F238E27FC236}">
                <a16:creationId xmlns:a16="http://schemas.microsoft.com/office/drawing/2014/main" id="{55F4FBF3-2A73-AABC-8F3A-69BFB1070575}"/>
              </a:ext>
            </a:extLst>
          </p:cNvPr>
          <p:cNvSpPr/>
          <p:nvPr/>
        </p:nvSpPr>
        <p:spPr>
          <a:xfrm>
            <a:off x="5486400" y="-14545"/>
            <a:ext cx="9144000" cy="8229600"/>
          </a:xfrm>
          <a:prstGeom prst="rect">
            <a:avLst/>
          </a:prstGeom>
          <a:noFill/>
          <a:ln/>
        </p:spPr>
        <p:txBody>
          <a:bodyPr wrap="square" rtlCol="0" anchor="t"/>
          <a:lstStyle/>
          <a:p>
            <a:pPr>
              <a:lnSpc>
                <a:spcPts val="2799"/>
              </a:lnSpc>
            </a:pPr>
            <a:r>
              <a:rPr lang="it-IT" sz="1600" b="1" dirty="0">
                <a:solidFill>
                  <a:srgbClr val="16FFBB"/>
                </a:solidFill>
                <a:latin typeface="Barlow" pitchFamily="34" charset="0"/>
              </a:rPr>
              <a:t>Contenuti degli Incontri:</a:t>
            </a:r>
            <a:endParaRPr lang="it-IT" b="1" dirty="0">
              <a:solidFill>
                <a:srgbClr val="16FFBB"/>
              </a:solidFill>
              <a:latin typeface="Spline Sans" pitchFamily="34" charset="0"/>
              <a:ea typeface="Spline Sans" pitchFamily="34" charset="-122"/>
            </a:endParaRPr>
          </a:p>
          <a:p>
            <a:pPr marL="742950" lvl="1" indent="-285750">
              <a:lnSpc>
                <a:spcPts val="2799"/>
              </a:lnSpc>
              <a:buFont typeface="Arial" panose="020B0604020202020204" pitchFamily="34" charset="0"/>
              <a:buChar char="•"/>
            </a:pPr>
            <a:r>
              <a:rPr lang="it-IT" sz="1600" b="1" dirty="0">
                <a:solidFill>
                  <a:srgbClr val="16FFBB"/>
                </a:solidFill>
                <a:latin typeface="Barlow" pitchFamily="34" charset="0"/>
                <a:ea typeface="Barlow" pitchFamily="34" charset="-122"/>
                <a:cs typeface="Barlow" pitchFamily="34" charset="-120"/>
              </a:rPr>
              <a:t>Approccio Pratico: </a:t>
            </a:r>
            <a:r>
              <a:rPr lang="it-IT" sz="1600" dirty="0">
                <a:solidFill>
                  <a:srgbClr val="E0E4E6"/>
                </a:solidFill>
                <a:latin typeface="Barlow" pitchFamily="34" charset="0"/>
              </a:rPr>
              <a:t>Esercizi</a:t>
            </a:r>
          </a:p>
          <a:p>
            <a:pPr marL="742950" lvl="1" indent="-285750">
              <a:lnSpc>
                <a:spcPts val="2799"/>
              </a:lnSpc>
              <a:buFont typeface="Arial" panose="020B0604020202020204" pitchFamily="34" charset="0"/>
              <a:buChar char="•"/>
            </a:pPr>
            <a:r>
              <a:rPr lang="it-IT" sz="1600" b="1" dirty="0">
                <a:solidFill>
                  <a:srgbClr val="16FFBB"/>
                </a:solidFill>
                <a:latin typeface="Barlow" pitchFamily="34" charset="0"/>
              </a:rPr>
              <a:t>Strumenti: </a:t>
            </a:r>
            <a:r>
              <a:rPr lang="it-IT" sz="1600" dirty="0">
                <a:solidFill>
                  <a:srgbClr val="E0E4E6"/>
                </a:solidFill>
                <a:latin typeface="Barlow" pitchFamily="34" charset="0"/>
                <a:ea typeface="Barlow" pitchFamily="34" charset="-122"/>
                <a:cs typeface="Barlow" pitchFamily="34" charset="-120"/>
              </a:rPr>
              <a:t>Durante </a:t>
            </a:r>
            <a:r>
              <a:rPr lang="it-IT" sz="1600" dirty="0">
                <a:solidFill>
                  <a:srgbClr val="E0E4E6"/>
                </a:solidFill>
                <a:latin typeface="Barlow" pitchFamily="34" charset="0"/>
              </a:rPr>
              <a:t>le sessioni, esploreremo l'uso degli pseudocodici e, occasionalmente, analizzeremo risultati sperimentali (codice) per consolidare la comprensione dei concetti di complessità.</a:t>
            </a:r>
          </a:p>
          <a:p>
            <a:pPr marL="742950" lvl="1" indent="-285750">
              <a:lnSpc>
                <a:spcPts val="2799"/>
              </a:lnSpc>
              <a:buFont typeface="Arial" panose="020B0604020202020204" pitchFamily="34" charset="0"/>
              <a:buChar char="•"/>
            </a:pPr>
            <a:r>
              <a:rPr lang="it-IT" sz="1600" b="1" dirty="0">
                <a:solidFill>
                  <a:srgbClr val="16FFBB"/>
                </a:solidFill>
                <a:latin typeface="Barlow" pitchFamily="34" charset="0"/>
              </a:rPr>
              <a:t>Eventuali vostre richieste</a:t>
            </a:r>
          </a:p>
          <a:p>
            <a:pPr>
              <a:lnSpc>
                <a:spcPts val="2799"/>
              </a:lnSpc>
            </a:pPr>
            <a:r>
              <a:rPr lang="it-IT" sz="1600" b="1" dirty="0">
                <a:solidFill>
                  <a:srgbClr val="16FFBB"/>
                </a:solidFill>
                <a:latin typeface="Barlow" pitchFamily="34" charset="0"/>
              </a:rPr>
              <a:t>Struttura degli incontri:</a:t>
            </a:r>
          </a:p>
          <a:p>
            <a:pPr marL="800100" lvl="1" indent="-342900">
              <a:lnSpc>
                <a:spcPts val="2799"/>
              </a:lnSpc>
              <a:buFont typeface="Arial" panose="020B0604020202020204" pitchFamily="34" charset="0"/>
              <a:buChar char="•"/>
            </a:pPr>
            <a:r>
              <a:rPr lang="it-IT" sz="1600" b="1" dirty="0">
                <a:solidFill>
                  <a:srgbClr val="16FFBB"/>
                </a:solidFill>
                <a:latin typeface="Barlow" pitchFamily="34" charset="0"/>
              </a:rPr>
              <a:t>Esercitazione: </a:t>
            </a:r>
            <a:r>
              <a:rPr lang="it-IT" sz="1600" dirty="0">
                <a:solidFill>
                  <a:srgbClr val="E0E4E6"/>
                </a:solidFill>
                <a:latin typeface="Barlow" pitchFamily="34" charset="0"/>
              </a:rPr>
              <a:t>Iniziamo con gli esercizi per immergerci immediatamente nella pratica.</a:t>
            </a:r>
          </a:p>
          <a:p>
            <a:pPr marL="800100" lvl="1" indent="-342900">
              <a:lnSpc>
                <a:spcPts val="2799"/>
              </a:lnSpc>
              <a:buFont typeface="Arial" panose="020B0604020202020204" pitchFamily="34" charset="0"/>
              <a:buChar char="•"/>
            </a:pPr>
            <a:r>
              <a:rPr lang="it-IT" sz="1600" b="1" dirty="0">
                <a:solidFill>
                  <a:srgbClr val="16FFBB"/>
                </a:solidFill>
                <a:latin typeface="Barlow" pitchFamily="34" charset="0"/>
              </a:rPr>
              <a:t>Integrazione Teorica: </a:t>
            </a:r>
            <a:r>
              <a:rPr lang="it-IT" sz="1600" dirty="0">
                <a:solidFill>
                  <a:srgbClr val="E0E4E6"/>
                </a:solidFill>
                <a:latin typeface="Barlow" pitchFamily="34" charset="0"/>
              </a:rPr>
              <a:t>Introduciamo e rivediamo la teoria necessaria al momento giusto, legandola strettamente agli esercizi trattati.</a:t>
            </a:r>
          </a:p>
          <a:p>
            <a:pPr marL="800100" lvl="1" indent="-342900">
              <a:lnSpc>
                <a:spcPts val="2799"/>
              </a:lnSpc>
              <a:buFont typeface="Arial" panose="020B0604020202020204" pitchFamily="34" charset="0"/>
              <a:buChar char="•"/>
            </a:pPr>
            <a:r>
              <a:rPr lang="it-IT" sz="1600" b="1" dirty="0">
                <a:solidFill>
                  <a:srgbClr val="16FFBB"/>
                </a:solidFill>
                <a:latin typeface="Barlow" pitchFamily="34" charset="0"/>
              </a:rPr>
              <a:t>Approfondimento: </a:t>
            </a:r>
            <a:r>
              <a:rPr lang="it-IT" sz="1600" dirty="0">
                <a:solidFill>
                  <a:srgbClr val="E0E4E6"/>
                </a:solidFill>
                <a:latin typeface="Barlow" pitchFamily="34" charset="0"/>
              </a:rPr>
              <a:t>Affrontiamo nuovi argomenti insieme, creando un ambiente di apprendimento collaborativo.</a:t>
            </a:r>
          </a:p>
          <a:p>
            <a:pPr marL="800100" lvl="1" indent="-342900">
              <a:lnSpc>
                <a:spcPts val="2799"/>
              </a:lnSpc>
              <a:buFont typeface="Arial" panose="020B0604020202020204" pitchFamily="34" charset="0"/>
              <a:buChar char="•"/>
            </a:pPr>
            <a:r>
              <a:rPr lang="it-IT" sz="1600" b="1" dirty="0">
                <a:solidFill>
                  <a:srgbClr val="16FFBB"/>
                </a:solidFill>
                <a:latin typeface="Barlow" pitchFamily="34" charset="0"/>
              </a:rPr>
              <a:t>Pausa: </a:t>
            </a:r>
            <a:r>
              <a:rPr lang="it-IT" sz="1600" dirty="0">
                <a:solidFill>
                  <a:srgbClr val="E0E4E6"/>
                </a:solidFill>
                <a:latin typeface="Barlow" pitchFamily="34" charset="0"/>
              </a:rPr>
              <a:t>Momento di riposo per rinfrescare la mente.</a:t>
            </a:r>
          </a:p>
          <a:p>
            <a:pPr marL="800100" lvl="1" indent="-342900">
              <a:lnSpc>
                <a:spcPts val="2799"/>
              </a:lnSpc>
              <a:buFont typeface="Arial" panose="020B0604020202020204" pitchFamily="34" charset="0"/>
              <a:buChar char="•"/>
            </a:pPr>
            <a:r>
              <a:rPr lang="it-IT" sz="1600" b="1" dirty="0">
                <a:solidFill>
                  <a:srgbClr val="16FFBB"/>
                </a:solidFill>
                <a:latin typeface="Barlow" pitchFamily="34" charset="0"/>
              </a:rPr>
              <a:t>Continuazione Esercitazioni: </a:t>
            </a:r>
            <a:r>
              <a:rPr lang="it-IT" sz="1600" dirty="0">
                <a:solidFill>
                  <a:srgbClr val="E0E4E6"/>
                </a:solidFill>
                <a:latin typeface="Barlow" pitchFamily="34" charset="0"/>
              </a:rPr>
              <a:t>Riprendiamo con ulteriori esercizi, incoraggiando la partecipazione attiva di tutti, senza pressioni. Chi desidera, può svolgere gli esercizi alla lavagna.</a:t>
            </a:r>
          </a:p>
          <a:p>
            <a:pPr>
              <a:lnSpc>
                <a:spcPts val="2799"/>
              </a:lnSpc>
            </a:pPr>
            <a:r>
              <a:rPr lang="it-IT" sz="1600" b="1" dirty="0">
                <a:solidFill>
                  <a:srgbClr val="16FFBB"/>
                </a:solidFill>
                <a:latin typeface="Barlow" pitchFamily="34" charset="0"/>
              </a:rPr>
              <a:t>Obiettivo finale:</a:t>
            </a:r>
          </a:p>
          <a:p>
            <a:pPr marL="742950" lvl="1" indent="-285750">
              <a:lnSpc>
                <a:spcPts val="2799"/>
              </a:lnSpc>
              <a:buFont typeface="Arial" panose="020B0604020202020204" pitchFamily="34" charset="0"/>
              <a:buChar char="•"/>
            </a:pPr>
            <a:r>
              <a:rPr lang="it-IT" sz="1600" dirty="0">
                <a:solidFill>
                  <a:srgbClr val="E0E4E6"/>
                </a:solidFill>
                <a:latin typeface="Barlow" pitchFamily="34" charset="0"/>
              </a:rPr>
              <a:t>Preparare gli studenti al meglio </a:t>
            </a:r>
            <a:r>
              <a:rPr lang="it-IT" sz="1600" b="1" dirty="0">
                <a:solidFill>
                  <a:srgbClr val="16FFBB"/>
                </a:solidFill>
                <a:latin typeface="Barlow" pitchFamily="34" charset="0"/>
              </a:rPr>
              <a:t>per l'esame</a:t>
            </a:r>
            <a:r>
              <a:rPr lang="it-IT" sz="1600" dirty="0">
                <a:solidFill>
                  <a:srgbClr val="E0E4E6"/>
                </a:solidFill>
                <a:latin typeface="Barlow" pitchFamily="34" charset="0"/>
              </a:rPr>
              <a:t>, attraverso:</a:t>
            </a:r>
          </a:p>
          <a:p>
            <a:pPr marL="742950" lvl="1" indent="-285750">
              <a:lnSpc>
                <a:spcPts val="2799"/>
              </a:lnSpc>
              <a:buFont typeface="Arial" panose="020B0604020202020204" pitchFamily="34" charset="0"/>
              <a:buChar char="•"/>
            </a:pPr>
            <a:r>
              <a:rPr lang="it-IT" sz="1600" b="1" dirty="0">
                <a:solidFill>
                  <a:srgbClr val="16FFBB"/>
                </a:solidFill>
                <a:latin typeface="Barlow" pitchFamily="34" charset="0"/>
              </a:rPr>
              <a:t>Esercizi</a:t>
            </a:r>
            <a:r>
              <a:rPr lang="it-IT" sz="1600" dirty="0">
                <a:solidFill>
                  <a:srgbClr val="E0E4E6"/>
                </a:solidFill>
                <a:latin typeface="Barlow" pitchFamily="34" charset="0"/>
              </a:rPr>
              <a:t> mirati che riflettono </a:t>
            </a:r>
            <a:r>
              <a:rPr lang="it-IT" sz="1600" b="1" dirty="0">
                <a:solidFill>
                  <a:srgbClr val="16FFBB"/>
                </a:solidFill>
                <a:latin typeface="Barlow" pitchFamily="34" charset="0"/>
              </a:rPr>
              <a:t>tipiche domande d'esame.</a:t>
            </a:r>
          </a:p>
          <a:p>
            <a:pPr marL="742950" lvl="1" indent="-285750">
              <a:lnSpc>
                <a:spcPts val="2799"/>
              </a:lnSpc>
              <a:buFont typeface="Arial" panose="020B0604020202020204" pitchFamily="34" charset="0"/>
              <a:buChar char="•"/>
            </a:pPr>
            <a:r>
              <a:rPr lang="it-IT" sz="1600" b="1" dirty="0">
                <a:solidFill>
                  <a:srgbClr val="16FFBB"/>
                </a:solidFill>
                <a:latin typeface="Barlow" pitchFamily="34" charset="0"/>
              </a:rPr>
              <a:t>Domande teoriche tipiche dell’esame.</a:t>
            </a:r>
          </a:p>
          <a:p>
            <a:pPr marL="742950" lvl="1" indent="-285750">
              <a:lnSpc>
                <a:spcPts val="2799"/>
              </a:lnSpc>
              <a:buFont typeface="Arial" panose="020B0604020202020204" pitchFamily="34" charset="0"/>
              <a:buChar char="•"/>
            </a:pPr>
            <a:r>
              <a:rPr lang="it-IT" sz="1600" dirty="0">
                <a:solidFill>
                  <a:srgbClr val="E0E4E6"/>
                </a:solidFill>
                <a:latin typeface="Barlow" pitchFamily="34" charset="0"/>
              </a:rPr>
              <a:t>Feedback diretto per consolidare le conoscenze e chiarire i dubbi.</a:t>
            </a:r>
          </a:p>
          <a:p>
            <a:pPr marL="0" indent="0">
              <a:lnSpc>
                <a:spcPts val="2799"/>
              </a:lnSpc>
              <a:buNone/>
            </a:pPr>
            <a:endParaRPr lang="en-US" sz="1750" dirty="0"/>
          </a:p>
        </p:txBody>
      </p:sp>
    </p:spTree>
    <p:extLst>
      <p:ext uri="{BB962C8B-B14F-4D97-AF65-F5344CB8AC3E}">
        <p14:creationId xmlns:p14="http://schemas.microsoft.com/office/powerpoint/2010/main" val="244532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19028"/>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0" y="1988176"/>
            <a:ext cx="5258991" cy="486013"/>
          </a:xfrm>
          <a:prstGeom prst="rect">
            <a:avLst/>
          </a:prstGeom>
          <a:noFill/>
          <a:ln/>
        </p:spPr>
        <p:txBody>
          <a:bodyPr wrap="none" rtlCol="0" anchor="t"/>
          <a:lstStyle/>
          <a:p>
            <a:pPr marL="0" indent="0">
              <a:lnSpc>
                <a:spcPts val="3827"/>
              </a:lnSpc>
              <a:buNone/>
            </a:pPr>
            <a:r>
              <a:rPr lang="en-US" sz="3062" b="1" dirty="0">
                <a:solidFill>
                  <a:srgbClr val="F0FCFF"/>
                </a:solidFill>
                <a:latin typeface="Spline Sans" pitchFamily="34" charset="0"/>
                <a:ea typeface="Spline Sans" pitchFamily="34" charset="-122"/>
                <a:cs typeface="Spline Sans" pitchFamily="34" charset="-120"/>
              </a:rPr>
              <a:t>Il problema dell'ordinamento</a:t>
            </a:r>
            <a:endParaRPr lang="en-US" sz="3062" dirty="0"/>
          </a:p>
        </p:txBody>
      </p:sp>
      <p:sp>
        <p:nvSpPr>
          <p:cNvPr id="6" name="Shape 2"/>
          <p:cNvSpPr/>
          <p:nvPr/>
        </p:nvSpPr>
        <p:spPr>
          <a:xfrm>
            <a:off x="170617" y="2633978"/>
            <a:ext cx="2085380" cy="4900255"/>
          </a:xfrm>
          <a:prstGeom prst="roundRect">
            <a:avLst>
              <a:gd name="adj" fmla="val 13425"/>
            </a:avLst>
          </a:prstGeom>
          <a:solidFill>
            <a:srgbClr val="0A081B"/>
          </a:solidFill>
          <a:ln w="15240">
            <a:solidFill>
              <a:srgbClr val="16FFBB"/>
            </a:solidFill>
            <a:prstDash val="solid"/>
          </a:ln>
        </p:spPr>
        <p:txBody>
          <a:bodyPr/>
          <a:lstStyle/>
          <a:p>
            <a:endParaRPr lang="en-US"/>
          </a:p>
        </p:txBody>
      </p:sp>
      <p:sp>
        <p:nvSpPr>
          <p:cNvPr id="7" name="Text 3"/>
          <p:cNvSpPr/>
          <p:nvPr/>
        </p:nvSpPr>
        <p:spPr>
          <a:xfrm>
            <a:off x="318679" y="2748147"/>
            <a:ext cx="1743908" cy="243007"/>
          </a:xfrm>
          <a:prstGeom prst="rect">
            <a:avLst/>
          </a:prstGeom>
          <a:noFill/>
          <a:ln/>
        </p:spPr>
        <p:txBody>
          <a:bodyPr wrap="none" rtlCol="0" anchor="t"/>
          <a:lstStyle/>
          <a:p>
            <a:pPr marL="0" indent="0">
              <a:lnSpc>
                <a:spcPts val="1914"/>
              </a:lnSpc>
              <a:buNone/>
            </a:pPr>
            <a:r>
              <a:rPr lang="en-US" sz="1531" b="1" dirty="0" err="1">
                <a:solidFill>
                  <a:srgbClr val="16FFBB"/>
                </a:solidFill>
                <a:latin typeface="Spline Sans" pitchFamily="34" charset="0"/>
                <a:ea typeface="Spline Sans" pitchFamily="34" charset="-122"/>
                <a:cs typeface="Spline Sans" pitchFamily="34" charset="-120"/>
              </a:rPr>
              <a:t>Disordine</a:t>
            </a:r>
            <a:r>
              <a:rPr lang="en-US" sz="1531" b="1" dirty="0">
                <a:solidFill>
                  <a:srgbClr val="16FFBB"/>
                </a:solidFill>
                <a:latin typeface="Spline Sans" pitchFamily="34" charset="0"/>
                <a:ea typeface="Spline Sans" pitchFamily="34" charset="-122"/>
                <a:cs typeface="Spline Sans" pitchFamily="34" charset="-120"/>
              </a:rPr>
              <a:t> </a:t>
            </a:r>
            <a:r>
              <a:rPr lang="en-US" sz="1531" b="1" dirty="0" err="1">
                <a:solidFill>
                  <a:srgbClr val="16FFBB"/>
                </a:solidFill>
                <a:latin typeface="Spline Sans" pitchFamily="34" charset="0"/>
                <a:ea typeface="Spline Sans" pitchFamily="34" charset="-122"/>
                <a:cs typeface="Spline Sans" pitchFamily="34" charset="-120"/>
              </a:rPr>
              <a:t>dei</a:t>
            </a:r>
            <a:r>
              <a:rPr lang="en-US" sz="1531" b="1" dirty="0">
                <a:solidFill>
                  <a:srgbClr val="16FFBB"/>
                </a:solidFill>
                <a:latin typeface="Spline Sans" pitchFamily="34" charset="0"/>
                <a:ea typeface="Spline Sans" pitchFamily="34" charset="-122"/>
                <a:cs typeface="Spline Sans" pitchFamily="34" charset="-120"/>
              </a:rPr>
              <a:t> Dati</a:t>
            </a:r>
            <a:endParaRPr lang="en-US" sz="1531" dirty="0"/>
          </a:p>
        </p:txBody>
      </p:sp>
      <p:sp>
        <p:nvSpPr>
          <p:cNvPr id="8" name="Text 4"/>
          <p:cNvSpPr/>
          <p:nvPr/>
        </p:nvSpPr>
        <p:spPr>
          <a:xfrm>
            <a:off x="318679" y="3084380"/>
            <a:ext cx="1743908" cy="3482102"/>
          </a:xfrm>
          <a:prstGeom prst="rect">
            <a:avLst/>
          </a:prstGeom>
          <a:noFill/>
          <a:ln/>
        </p:spPr>
        <p:txBody>
          <a:bodyPr wrap="square" rtlCol="0" anchor="t"/>
          <a:lstStyle/>
          <a:p>
            <a:pPr marL="0" indent="0">
              <a:lnSpc>
                <a:spcPts val="1960"/>
              </a:lnSpc>
              <a:buNone/>
            </a:pPr>
            <a:r>
              <a:rPr lang="en-US" sz="1225" dirty="0">
                <a:solidFill>
                  <a:srgbClr val="E0E4E6"/>
                </a:solidFill>
                <a:latin typeface="Barlow" pitchFamily="34" charset="0"/>
                <a:ea typeface="Barlow" pitchFamily="34" charset="-122"/>
                <a:cs typeface="Barlow" pitchFamily="34" charset="-120"/>
              </a:rPr>
              <a:t>Il problema dell'ordinamento si riferisce alla sfida di organizzare un insieme di dati in modo che possano essere facilmente recuperati e analizzati. I dati non ordinati possono complicare le operazioni di ricerca e l'analisi dei dati, rendendo essenziale l'implementazione di algoritmi efficienti di ordinamento.</a:t>
            </a:r>
            <a:endParaRPr lang="en-US" sz="1225" dirty="0"/>
          </a:p>
        </p:txBody>
      </p:sp>
      <p:sp>
        <p:nvSpPr>
          <p:cNvPr id="9" name="Shape 5"/>
          <p:cNvSpPr/>
          <p:nvPr/>
        </p:nvSpPr>
        <p:spPr>
          <a:xfrm>
            <a:off x="2939698" y="2633978"/>
            <a:ext cx="2085380" cy="4900255"/>
          </a:xfrm>
          <a:prstGeom prst="roundRect">
            <a:avLst>
              <a:gd name="adj" fmla="val 13425"/>
            </a:avLst>
          </a:prstGeom>
          <a:solidFill>
            <a:srgbClr val="0A081B"/>
          </a:solidFill>
          <a:ln w="15240">
            <a:solidFill>
              <a:srgbClr val="29DDDA"/>
            </a:solidFill>
            <a:prstDash val="solid"/>
          </a:ln>
        </p:spPr>
        <p:txBody>
          <a:bodyPr/>
          <a:lstStyle/>
          <a:p>
            <a:endParaRPr lang="en-US"/>
          </a:p>
        </p:txBody>
      </p:sp>
      <p:sp>
        <p:nvSpPr>
          <p:cNvPr id="10" name="Text 6"/>
          <p:cNvSpPr/>
          <p:nvPr/>
        </p:nvSpPr>
        <p:spPr>
          <a:xfrm>
            <a:off x="3110433" y="2804713"/>
            <a:ext cx="1743908" cy="486013"/>
          </a:xfrm>
          <a:prstGeom prst="rect">
            <a:avLst/>
          </a:prstGeom>
          <a:noFill/>
          <a:ln/>
        </p:spPr>
        <p:txBody>
          <a:bodyPr wrap="square" rtlCol="0" anchor="t"/>
          <a:lstStyle/>
          <a:p>
            <a:pPr marL="0" indent="0">
              <a:lnSpc>
                <a:spcPts val="1914"/>
              </a:lnSpc>
              <a:buNone/>
            </a:pPr>
            <a:r>
              <a:rPr lang="en-US" sz="1531" b="1" dirty="0">
                <a:solidFill>
                  <a:srgbClr val="29DDDA"/>
                </a:solidFill>
                <a:latin typeface="Spline Sans" pitchFamily="34" charset="0"/>
                <a:ea typeface="Spline Sans" pitchFamily="34" charset="-122"/>
                <a:cs typeface="Spline Sans" pitchFamily="34" charset="-120"/>
              </a:rPr>
              <a:t>Complessità Computazionale</a:t>
            </a:r>
            <a:endParaRPr lang="en-US" sz="1531" dirty="0"/>
          </a:p>
        </p:txBody>
      </p:sp>
      <p:sp>
        <p:nvSpPr>
          <p:cNvPr id="11" name="Text 7"/>
          <p:cNvSpPr/>
          <p:nvPr/>
        </p:nvSpPr>
        <p:spPr>
          <a:xfrm>
            <a:off x="3110433" y="3383952"/>
            <a:ext cx="1743908" cy="3233380"/>
          </a:xfrm>
          <a:prstGeom prst="rect">
            <a:avLst/>
          </a:prstGeom>
          <a:noFill/>
          <a:ln/>
        </p:spPr>
        <p:txBody>
          <a:bodyPr wrap="square" rtlCol="0" anchor="t"/>
          <a:lstStyle/>
          <a:p>
            <a:pPr marL="0" indent="0">
              <a:lnSpc>
                <a:spcPts val="1960"/>
              </a:lnSpc>
              <a:buNone/>
            </a:pPr>
            <a:r>
              <a:rPr lang="en-US" sz="1225" dirty="0">
                <a:solidFill>
                  <a:srgbClr val="E0E4E6"/>
                </a:solidFill>
                <a:latin typeface="Barlow" pitchFamily="34" charset="0"/>
                <a:ea typeface="Barlow" pitchFamily="34" charset="-122"/>
                <a:cs typeface="Barlow" pitchFamily="34" charset="-120"/>
              </a:rPr>
              <a:t>Il processo di ordinamento può essere computazionalmente intenso, specialmente per grandi quantità di dati. La complessità dei dati può richiedere l'impiego di algoritmi sofisticati che operino in modo efficiente e veloce, senza compromettere l'accuratezza dell'ordinamento.</a:t>
            </a:r>
            <a:endParaRPr lang="en-US" sz="1225" dirty="0"/>
          </a:p>
        </p:txBody>
      </p:sp>
      <p:sp>
        <p:nvSpPr>
          <p:cNvPr id="19" name="Shape 2">
            <a:extLst>
              <a:ext uri="{FF2B5EF4-FFF2-40B4-BE49-F238E27FC236}">
                <a16:creationId xmlns:a16="http://schemas.microsoft.com/office/drawing/2014/main" id="{DDD68DF2-BC66-57B0-D172-26975F1C6DF9}"/>
              </a:ext>
            </a:extLst>
          </p:cNvPr>
          <p:cNvSpPr/>
          <p:nvPr/>
        </p:nvSpPr>
        <p:spPr>
          <a:xfrm>
            <a:off x="5473437" y="3268692"/>
            <a:ext cx="8986346" cy="2637649"/>
          </a:xfrm>
          <a:prstGeom prst="roundRect">
            <a:avLst>
              <a:gd name="adj" fmla="val 13425"/>
            </a:avLst>
          </a:prstGeom>
          <a:solidFill>
            <a:srgbClr val="0A081B"/>
          </a:solidFill>
          <a:ln w="15240">
            <a:solidFill>
              <a:srgbClr val="16FFBB"/>
            </a:solidFill>
            <a:prstDash val="solid"/>
          </a:ln>
        </p:spPr>
        <p:txBody>
          <a:bodyPr/>
          <a:lstStyle/>
          <a:p>
            <a:endParaRPr lang="en-US"/>
          </a:p>
        </p:txBody>
      </p:sp>
      <p:sp>
        <p:nvSpPr>
          <p:cNvPr id="20" name="Text 3">
            <a:extLst>
              <a:ext uri="{FF2B5EF4-FFF2-40B4-BE49-F238E27FC236}">
                <a16:creationId xmlns:a16="http://schemas.microsoft.com/office/drawing/2014/main" id="{F11090A9-318E-384E-0F11-7319BB6E0956}"/>
              </a:ext>
            </a:extLst>
          </p:cNvPr>
          <p:cNvSpPr/>
          <p:nvPr/>
        </p:nvSpPr>
        <p:spPr>
          <a:xfrm>
            <a:off x="5847650" y="3384679"/>
            <a:ext cx="8093784" cy="467999"/>
          </a:xfrm>
          <a:prstGeom prst="rect">
            <a:avLst/>
          </a:prstGeom>
          <a:noFill/>
          <a:ln/>
        </p:spPr>
        <p:txBody>
          <a:bodyPr wrap="none" rtlCol="0" anchor="t"/>
          <a:lstStyle/>
          <a:p>
            <a:pPr marL="0" indent="0">
              <a:lnSpc>
                <a:spcPts val="1914"/>
              </a:lnSpc>
              <a:buNone/>
            </a:pPr>
            <a:r>
              <a:rPr lang="it-IT" sz="1531" b="1" dirty="0">
                <a:solidFill>
                  <a:srgbClr val="16FFBB"/>
                </a:solidFill>
                <a:latin typeface="Spline Sans" pitchFamily="34" charset="0"/>
                <a:ea typeface="Spline Sans" pitchFamily="34" charset="-122"/>
                <a:cs typeface="Spline Sans" pitchFamily="34" charset="-120"/>
              </a:rPr>
              <a:t>Cosa si intende per "stabilità" in un algoritmo di ordinamento?</a:t>
            </a:r>
          </a:p>
          <a:p>
            <a:pPr marL="0" indent="0">
              <a:lnSpc>
                <a:spcPts val="1914"/>
              </a:lnSpc>
              <a:buNone/>
            </a:pPr>
            <a:r>
              <a:rPr lang="it-IT" sz="1531" b="1" dirty="0">
                <a:solidFill>
                  <a:srgbClr val="16FFBB"/>
                </a:solidFill>
                <a:latin typeface="Spline Sans" pitchFamily="34" charset="0"/>
                <a:ea typeface="Spline Sans" pitchFamily="34" charset="-122"/>
                <a:cs typeface="Spline Sans" pitchFamily="34" charset="-120"/>
              </a:rPr>
              <a:t>Fornisci un esempio di algoritmo di ordinamento stabile e uno non stabile.</a:t>
            </a:r>
            <a:endParaRPr lang="en-US" sz="1531" dirty="0"/>
          </a:p>
        </p:txBody>
      </p:sp>
      <p:sp>
        <p:nvSpPr>
          <p:cNvPr id="21" name="Text 4">
            <a:extLst>
              <a:ext uri="{FF2B5EF4-FFF2-40B4-BE49-F238E27FC236}">
                <a16:creationId xmlns:a16="http://schemas.microsoft.com/office/drawing/2014/main" id="{FF9A4F56-7A10-B61E-B2EA-524CBA6F38D2}"/>
              </a:ext>
            </a:extLst>
          </p:cNvPr>
          <p:cNvSpPr/>
          <p:nvPr/>
        </p:nvSpPr>
        <p:spPr>
          <a:xfrm>
            <a:off x="5847650" y="3847003"/>
            <a:ext cx="8614137" cy="1591122"/>
          </a:xfrm>
          <a:prstGeom prst="rect">
            <a:avLst/>
          </a:prstGeom>
          <a:noFill/>
          <a:ln/>
        </p:spPr>
        <p:txBody>
          <a:bodyPr wrap="square" rtlCol="0" anchor="t"/>
          <a:lstStyle/>
          <a:p>
            <a:pPr marL="0" indent="0">
              <a:lnSpc>
                <a:spcPts val="1960"/>
              </a:lnSpc>
              <a:buNone/>
            </a:pPr>
            <a:r>
              <a:rPr lang="it-IT" sz="1225" dirty="0">
                <a:solidFill>
                  <a:srgbClr val="E0E4E6"/>
                </a:solidFill>
                <a:latin typeface="Barlow" pitchFamily="34" charset="0"/>
                <a:ea typeface="Barlow" pitchFamily="34" charset="-122"/>
                <a:cs typeface="Barlow" pitchFamily="34" charset="-120"/>
              </a:rPr>
              <a:t>La "stabilità" in un algoritmo di ordinamento indica che se due elementi hanno la stessa chiave (o valore per il quale vengono ordinati), l'ordine relativo originale tra questi elementi viene mantenuto anche dopo l'ordinamento. In altre parole, se un elemento A precede un elemento B nell'input e A = B, allora A continuerà a precedere B nell'output ordinato, se l'algoritmo è stabile.</a:t>
            </a:r>
            <a:endParaRPr lang="it-IT" sz="1225" dirty="0">
              <a:solidFill>
                <a:srgbClr val="E0E4E6"/>
              </a:solidFill>
              <a:latin typeface="Barlow" pitchFamily="34" charset="0"/>
            </a:endParaRPr>
          </a:p>
          <a:p>
            <a:pPr marL="0" indent="0">
              <a:lnSpc>
                <a:spcPts val="1960"/>
              </a:lnSpc>
              <a:buNone/>
            </a:pPr>
            <a:r>
              <a:rPr lang="it-IT" sz="1225" dirty="0">
                <a:solidFill>
                  <a:srgbClr val="16FFBB"/>
                </a:solidFill>
                <a:latin typeface="Barlow" pitchFamily="34" charset="0"/>
              </a:rPr>
              <a:t>Esempio di Algoritmo di Ordinamento Stabile: Merge Sort</a:t>
            </a:r>
          </a:p>
          <a:p>
            <a:pPr>
              <a:lnSpc>
                <a:spcPts val="1960"/>
              </a:lnSpc>
            </a:pPr>
            <a:r>
              <a:rPr lang="it-IT" sz="1225" dirty="0">
                <a:solidFill>
                  <a:srgbClr val="16FFBB"/>
                </a:solidFill>
                <a:latin typeface="Barlow" pitchFamily="34" charset="0"/>
              </a:rPr>
              <a:t>Esempio di Algoritmo di Ordinamento non Stabile: Quick Sort</a:t>
            </a:r>
            <a:r>
              <a:rPr lang="it-IT" sz="1225" dirty="0">
                <a:solidFill>
                  <a:srgbClr val="E0E4E6"/>
                </a:solidFill>
                <a:latin typeface="Barlow" pitchFamily="34" charset="0"/>
              </a:rPr>
              <a:t>, </a:t>
            </a:r>
          </a:p>
          <a:p>
            <a:pPr marL="0" indent="0">
              <a:lnSpc>
                <a:spcPts val="1960"/>
              </a:lnSpc>
              <a:buNone/>
            </a:pPr>
            <a:r>
              <a:rPr lang="it-IT" sz="2000" dirty="0">
                <a:solidFill>
                  <a:srgbClr val="E0E4E6"/>
                </a:solidFill>
                <a:latin typeface="Barlow" pitchFamily="34" charset="0"/>
                <a:hlinkClick r:id="rId5"/>
              </a:rPr>
              <a:t>https://www.hackerearth.com/practice/algorithms/sorting</a:t>
            </a:r>
            <a:r>
              <a:rPr lang="it-IT" sz="2000" dirty="0">
                <a:solidFill>
                  <a:srgbClr val="E0E4E6"/>
                </a:solidFill>
                <a:latin typeface="Barlow" pitchFamily="34" charset="0"/>
              </a:rPr>
              <a:t> </a:t>
            </a:r>
          </a:p>
          <a:p>
            <a:pPr marL="0" indent="0">
              <a:lnSpc>
                <a:spcPts val="1960"/>
              </a:lnSpc>
              <a:buNone/>
            </a:pP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C450B-506A-66D9-958C-2A950B3911A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7832908-6ACA-7FEB-5F0C-92180FC45C6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347AA83-E9B2-0E9C-44D9-1764A3DC4BAE}"/>
              </a:ext>
            </a:extLst>
          </p:cNvPr>
          <p:cNvSpPr/>
          <p:nvPr/>
        </p:nvSpPr>
        <p:spPr>
          <a:xfrm>
            <a:off x="0" y="0"/>
            <a:ext cx="14630400" cy="8419028"/>
          </a:xfrm>
          <a:prstGeom prst="rect">
            <a:avLst/>
          </a:prstGeom>
          <a:solidFill>
            <a:srgbClr val="0A081B">
              <a:alpha val="75000"/>
            </a:srgbClr>
          </a:solidFill>
          <a:ln/>
        </p:spPr>
        <p:txBody>
          <a:bodyPr/>
          <a:lstStyle/>
          <a:p>
            <a:endParaRPr lang="en-US"/>
          </a:p>
        </p:txBody>
      </p:sp>
      <p:sp>
        <p:nvSpPr>
          <p:cNvPr id="19" name="Shape 2">
            <a:extLst>
              <a:ext uri="{FF2B5EF4-FFF2-40B4-BE49-F238E27FC236}">
                <a16:creationId xmlns:a16="http://schemas.microsoft.com/office/drawing/2014/main" id="{C4ABC99D-11E2-0F1F-D8B8-FF534297F655}"/>
              </a:ext>
            </a:extLst>
          </p:cNvPr>
          <p:cNvSpPr/>
          <p:nvPr/>
        </p:nvSpPr>
        <p:spPr>
          <a:xfrm>
            <a:off x="182682" y="252378"/>
            <a:ext cx="14132408" cy="4151455"/>
          </a:xfrm>
          <a:prstGeom prst="roundRect">
            <a:avLst>
              <a:gd name="adj" fmla="val 13425"/>
            </a:avLst>
          </a:prstGeom>
          <a:solidFill>
            <a:srgbClr val="0A081B"/>
          </a:solidFill>
          <a:ln w="15240">
            <a:solidFill>
              <a:srgbClr val="16FFBB"/>
            </a:solidFill>
            <a:prstDash val="solid"/>
          </a:ln>
        </p:spPr>
        <p:txBody>
          <a:bodyPr/>
          <a:lstStyle/>
          <a:p>
            <a:endParaRPr lang="en-US"/>
          </a:p>
        </p:txBody>
      </p:sp>
      <p:sp>
        <p:nvSpPr>
          <p:cNvPr id="20" name="Text 3">
            <a:extLst>
              <a:ext uri="{FF2B5EF4-FFF2-40B4-BE49-F238E27FC236}">
                <a16:creationId xmlns:a16="http://schemas.microsoft.com/office/drawing/2014/main" id="{DEA42235-1E71-E508-FC5D-A8C088904C9D}"/>
              </a:ext>
            </a:extLst>
          </p:cNvPr>
          <p:cNvSpPr/>
          <p:nvPr/>
        </p:nvSpPr>
        <p:spPr>
          <a:xfrm>
            <a:off x="464798" y="252379"/>
            <a:ext cx="8093784" cy="572623"/>
          </a:xfrm>
          <a:prstGeom prst="rect">
            <a:avLst/>
          </a:prstGeom>
          <a:noFill/>
          <a:ln/>
        </p:spPr>
        <p:txBody>
          <a:bodyPr wrap="none" rtlCol="0" anchor="t"/>
          <a:lstStyle/>
          <a:p>
            <a:pPr marL="0" indent="0">
              <a:lnSpc>
                <a:spcPts val="1914"/>
              </a:lnSpc>
              <a:buNone/>
            </a:pPr>
            <a:r>
              <a:rPr lang="it-IT" sz="1531" b="1" dirty="0">
                <a:solidFill>
                  <a:srgbClr val="16FFBB"/>
                </a:solidFill>
                <a:latin typeface="Spline Sans" pitchFamily="34" charset="0"/>
                <a:ea typeface="Spline Sans" pitchFamily="34" charset="-122"/>
                <a:cs typeface="Spline Sans" pitchFamily="34" charset="-120"/>
              </a:rPr>
              <a:t>Spiega il concetto di "adattabilità" in relazione agli algoritmi di ordinamento. </a:t>
            </a:r>
          </a:p>
          <a:p>
            <a:pPr marL="0" indent="0">
              <a:lnSpc>
                <a:spcPts val="1914"/>
              </a:lnSpc>
              <a:buNone/>
            </a:pPr>
            <a:r>
              <a:rPr lang="it-IT" sz="1531" b="1" dirty="0">
                <a:solidFill>
                  <a:srgbClr val="16FFBB"/>
                </a:solidFill>
                <a:latin typeface="Spline Sans" pitchFamily="34" charset="0"/>
                <a:ea typeface="Spline Sans" pitchFamily="34" charset="-122"/>
                <a:cs typeface="Spline Sans" pitchFamily="34" charset="-120"/>
              </a:rPr>
              <a:t>Quali sono i vantaggi di un algoritmo di ordinamento adattivo?</a:t>
            </a:r>
            <a:endParaRPr lang="en-US" sz="1531" dirty="0"/>
          </a:p>
        </p:txBody>
      </p:sp>
      <p:sp>
        <p:nvSpPr>
          <p:cNvPr id="21" name="Text 4">
            <a:extLst>
              <a:ext uri="{FF2B5EF4-FFF2-40B4-BE49-F238E27FC236}">
                <a16:creationId xmlns:a16="http://schemas.microsoft.com/office/drawing/2014/main" id="{0A68F8CE-DA7C-B48A-326B-B3B46DD83AC4}"/>
              </a:ext>
            </a:extLst>
          </p:cNvPr>
          <p:cNvSpPr/>
          <p:nvPr/>
        </p:nvSpPr>
        <p:spPr>
          <a:xfrm>
            <a:off x="464798" y="714703"/>
            <a:ext cx="13700804" cy="3321270"/>
          </a:xfrm>
          <a:prstGeom prst="rect">
            <a:avLst/>
          </a:prstGeom>
          <a:noFill/>
          <a:ln/>
        </p:spPr>
        <p:txBody>
          <a:bodyPr wrap="square" rtlCol="0" anchor="t"/>
          <a:lstStyle/>
          <a:p>
            <a:pPr marL="0" indent="0">
              <a:lnSpc>
                <a:spcPts val="1960"/>
              </a:lnSpc>
              <a:buNone/>
            </a:pPr>
            <a:r>
              <a:rPr lang="it-IT" sz="1700" dirty="0">
                <a:solidFill>
                  <a:srgbClr val="E0E4E6"/>
                </a:solidFill>
                <a:latin typeface="Barlow" pitchFamily="34" charset="0"/>
                <a:ea typeface="Barlow" pitchFamily="34" charset="-122"/>
                <a:cs typeface="Barlow" pitchFamily="34" charset="-120"/>
              </a:rPr>
              <a:t>L'adattabilità in relazione agli algoritmi di ordinamento si riferisce alla capacità di un algoritmo di sfruttare la </a:t>
            </a:r>
            <a:r>
              <a:rPr lang="it-IT" sz="1700" dirty="0" err="1">
                <a:solidFill>
                  <a:srgbClr val="E0E4E6"/>
                </a:solidFill>
                <a:latin typeface="Barlow" pitchFamily="34" charset="0"/>
                <a:ea typeface="Barlow" pitchFamily="34" charset="-122"/>
                <a:cs typeface="Barlow" pitchFamily="34" charset="-120"/>
              </a:rPr>
              <a:t>pre</a:t>
            </a:r>
            <a:r>
              <a:rPr lang="it-IT" sz="1700" dirty="0">
                <a:solidFill>
                  <a:srgbClr val="E0E4E6"/>
                </a:solidFill>
                <a:latin typeface="Barlow" pitchFamily="34" charset="0"/>
                <a:ea typeface="Barlow" pitchFamily="34" charset="-122"/>
                <a:cs typeface="Barlow" pitchFamily="34" charset="-120"/>
              </a:rPr>
              <a:t>-ordinazione (o l'ordinamento parziale) presente in un insieme di dati per ridurre il proprio tempo di esecuzione. Un algoritmo di ordinamento adattivo può quindi eseguire più velocemente su dati già parzialmente ordinati rispetto a dati completamente casuali. Questa caratteristica lo distingue dagli algoritmi non adattivi, il cui tempo di esecuzione rimane costante indipendentemente dal grado di ordinamento iniziale dei dati.</a:t>
            </a:r>
            <a:endParaRPr lang="it-IT" sz="1700" dirty="0">
              <a:solidFill>
                <a:srgbClr val="E0E4E6"/>
              </a:solidFill>
              <a:latin typeface="Barlow" pitchFamily="34" charset="0"/>
            </a:endParaRPr>
          </a:p>
          <a:p>
            <a:pPr marL="0" indent="0">
              <a:lnSpc>
                <a:spcPts val="1960"/>
              </a:lnSpc>
              <a:buNone/>
            </a:pPr>
            <a:endParaRPr lang="it-IT" sz="1700" dirty="0">
              <a:solidFill>
                <a:srgbClr val="16FFBB"/>
              </a:solidFill>
              <a:latin typeface="Barlow" pitchFamily="34" charset="0"/>
            </a:endParaRPr>
          </a:p>
          <a:p>
            <a:pPr marL="0" indent="0">
              <a:lnSpc>
                <a:spcPts val="1960"/>
              </a:lnSpc>
              <a:buNone/>
            </a:pPr>
            <a:r>
              <a:rPr lang="it-IT" sz="1700" dirty="0">
                <a:solidFill>
                  <a:srgbClr val="16FFBB"/>
                </a:solidFill>
                <a:latin typeface="Barlow" pitchFamily="34" charset="0"/>
              </a:rPr>
              <a:t>Vantaggi:</a:t>
            </a:r>
          </a:p>
          <a:p>
            <a:pPr marL="0" indent="0">
              <a:lnSpc>
                <a:spcPts val="1960"/>
              </a:lnSpc>
              <a:buNone/>
            </a:pPr>
            <a:r>
              <a:rPr lang="it-IT" sz="1700" dirty="0">
                <a:solidFill>
                  <a:srgbClr val="16FFBB"/>
                </a:solidFill>
                <a:latin typeface="Barlow" pitchFamily="34" charset="0"/>
              </a:rPr>
              <a:t>Efficienza su Dati Parzialmente Ordinati: </a:t>
            </a:r>
          </a:p>
          <a:p>
            <a:pPr marL="0" indent="0">
              <a:lnSpc>
                <a:spcPts val="1960"/>
              </a:lnSpc>
              <a:buNone/>
            </a:pPr>
            <a:r>
              <a:rPr lang="it-IT" sz="1700" dirty="0">
                <a:solidFill>
                  <a:srgbClr val="16FFBB"/>
                </a:solidFill>
                <a:latin typeface="Barlow" pitchFamily="34" charset="0"/>
              </a:rPr>
              <a:t>Minore Complessità Temporale in Certi Casi: </a:t>
            </a:r>
          </a:p>
          <a:p>
            <a:pPr marL="0" indent="0">
              <a:lnSpc>
                <a:spcPts val="1960"/>
              </a:lnSpc>
              <a:buNone/>
            </a:pPr>
            <a:r>
              <a:rPr lang="it-IT" sz="1700" dirty="0">
                <a:solidFill>
                  <a:srgbClr val="16FFBB"/>
                </a:solidFill>
                <a:latin typeface="Barlow" pitchFamily="34" charset="0"/>
              </a:rPr>
              <a:t>Uso delle Risorse: </a:t>
            </a:r>
            <a:r>
              <a:rPr lang="it-IT" sz="1700" dirty="0">
                <a:solidFill>
                  <a:srgbClr val="E0E4E6"/>
                </a:solidFill>
                <a:latin typeface="Barlow" pitchFamily="34" charset="0"/>
              </a:rPr>
              <a:t>Gli algoritmi adattivi possono ridurre il consumo di risorse computazionali, come il tempo di CPU e l'uso della memoria, poiché possono ridurre il numero totale di operazioni richieste per ordinare i dati.</a:t>
            </a:r>
          </a:p>
          <a:p>
            <a:pPr marL="0" indent="0">
              <a:lnSpc>
                <a:spcPts val="1960"/>
              </a:lnSpc>
              <a:buNone/>
            </a:pPr>
            <a:r>
              <a:rPr lang="it-IT" sz="1700" dirty="0">
                <a:solidFill>
                  <a:srgbClr val="16FFBB"/>
                </a:solidFill>
                <a:latin typeface="Barlow" pitchFamily="34" charset="0"/>
              </a:rPr>
              <a:t>Applicazioni Pratiche: </a:t>
            </a:r>
            <a:r>
              <a:rPr lang="it-IT" sz="1700" dirty="0">
                <a:solidFill>
                  <a:srgbClr val="E0E4E6"/>
                </a:solidFill>
                <a:latin typeface="Barlow" pitchFamily="34" charset="0"/>
              </a:rPr>
              <a:t>In molte applicazioni del mondo reale, come database e sistemi di gestione di file, i dati tendono a essere parzialmente ordinati. In questi contesti, l'uso di algoritmi di ordinamento adattivi può portare a miglioramenti significativi delle prestazioni.</a:t>
            </a:r>
            <a:endParaRPr lang="en-US" sz="1700" dirty="0">
              <a:solidFill>
                <a:srgbClr val="E0E4E6"/>
              </a:solidFill>
              <a:latin typeface="Barlow" pitchFamily="34" charset="0"/>
            </a:endParaRPr>
          </a:p>
        </p:txBody>
      </p:sp>
      <p:sp>
        <p:nvSpPr>
          <p:cNvPr id="12" name="Shape 5">
            <a:extLst>
              <a:ext uri="{FF2B5EF4-FFF2-40B4-BE49-F238E27FC236}">
                <a16:creationId xmlns:a16="http://schemas.microsoft.com/office/drawing/2014/main" id="{7432B900-B55A-36BE-C027-41D6D0291818}"/>
              </a:ext>
            </a:extLst>
          </p:cNvPr>
          <p:cNvSpPr/>
          <p:nvPr/>
        </p:nvSpPr>
        <p:spPr>
          <a:xfrm>
            <a:off x="182682" y="4477406"/>
            <a:ext cx="14132408" cy="3636579"/>
          </a:xfrm>
          <a:prstGeom prst="roundRect">
            <a:avLst>
              <a:gd name="adj" fmla="val 13425"/>
            </a:avLst>
          </a:prstGeom>
          <a:solidFill>
            <a:srgbClr val="0A081B"/>
          </a:solidFill>
          <a:ln w="15240">
            <a:solidFill>
              <a:srgbClr val="29DDDA"/>
            </a:solidFill>
            <a:prstDash val="solid"/>
          </a:ln>
        </p:spPr>
        <p:txBody>
          <a:bodyPr/>
          <a:lstStyle/>
          <a:p>
            <a:endParaRPr lang="en-US"/>
          </a:p>
        </p:txBody>
      </p:sp>
      <p:sp>
        <p:nvSpPr>
          <p:cNvPr id="13" name="Text 3">
            <a:extLst>
              <a:ext uri="{FF2B5EF4-FFF2-40B4-BE49-F238E27FC236}">
                <a16:creationId xmlns:a16="http://schemas.microsoft.com/office/drawing/2014/main" id="{93CF3A5C-87FB-A91A-9898-EF7DF9F5FAE8}"/>
              </a:ext>
            </a:extLst>
          </p:cNvPr>
          <p:cNvSpPr/>
          <p:nvPr/>
        </p:nvSpPr>
        <p:spPr>
          <a:xfrm>
            <a:off x="464798" y="4645568"/>
            <a:ext cx="8093784" cy="388750"/>
          </a:xfrm>
          <a:prstGeom prst="rect">
            <a:avLst/>
          </a:prstGeom>
          <a:noFill/>
          <a:ln/>
        </p:spPr>
        <p:txBody>
          <a:bodyPr wrap="none" rtlCol="0" anchor="t"/>
          <a:lstStyle/>
          <a:p>
            <a:pPr marL="0" indent="0">
              <a:lnSpc>
                <a:spcPts val="1914"/>
              </a:lnSpc>
              <a:buNone/>
            </a:pPr>
            <a:r>
              <a:rPr lang="it-IT" sz="1531" b="1" dirty="0">
                <a:solidFill>
                  <a:srgbClr val="16FFBB"/>
                </a:solidFill>
                <a:latin typeface="Spline Sans" pitchFamily="34" charset="0"/>
                <a:ea typeface="Spline Sans" pitchFamily="34" charset="-122"/>
                <a:cs typeface="Spline Sans" pitchFamily="34" charset="-120"/>
              </a:rPr>
              <a:t>Esercizio</a:t>
            </a:r>
            <a:endParaRPr lang="en-US" sz="1531" dirty="0"/>
          </a:p>
        </p:txBody>
      </p:sp>
      <p:sp>
        <p:nvSpPr>
          <p:cNvPr id="14" name="Text 4">
            <a:extLst>
              <a:ext uri="{FF2B5EF4-FFF2-40B4-BE49-F238E27FC236}">
                <a16:creationId xmlns:a16="http://schemas.microsoft.com/office/drawing/2014/main" id="{50D286F7-BEED-E027-D781-23128B9E474A}"/>
              </a:ext>
            </a:extLst>
          </p:cNvPr>
          <p:cNvSpPr/>
          <p:nvPr/>
        </p:nvSpPr>
        <p:spPr>
          <a:xfrm>
            <a:off x="464798" y="5034318"/>
            <a:ext cx="13700804" cy="2574930"/>
          </a:xfrm>
          <a:prstGeom prst="rect">
            <a:avLst/>
          </a:prstGeom>
          <a:noFill/>
          <a:ln/>
        </p:spPr>
        <p:txBody>
          <a:bodyPr wrap="square" rtlCol="0" anchor="t"/>
          <a:lstStyle/>
          <a:p>
            <a:pPr marL="0" indent="0">
              <a:lnSpc>
                <a:spcPts val="1960"/>
              </a:lnSpc>
              <a:buNone/>
            </a:pPr>
            <a:endParaRPr lang="en-US" sz="1225" dirty="0">
              <a:solidFill>
                <a:srgbClr val="E0E4E6"/>
              </a:solidFill>
              <a:latin typeface="Barlow" pitchFamily="34" charset="0"/>
            </a:endParaRPr>
          </a:p>
        </p:txBody>
      </p:sp>
      <p:sp>
        <p:nvSpPr>
          <p:cNvPr id="15" name="Text 4">
            <a:extLst>
              <a:ext uri="{FF2B5EF4-FFF2-40B4-BE49-F238E27FC236}">
                <a16:creationId xmlns:a16="http://schemas.microsoft.com/office/drawing/2014/main" id="{572990FF-1524-DD28-79B5-06F6F1A27BA8}"/>
              </a:ext>
            </a:extLst>
          </p:cNvPr>
          <p:cNvSpPr/>
          <p:nvPr/>
        </p:nvSpPr>
        <p:spPr>
          <a:xfrm>
            <a:off x="464798" y="4945117"/>
            <a:ext cx="13700804" cy="3168868"/>
          </a:xfrm>
          <a:prstGeom prst="rect">
            <a:avLst/>
          </a:prstGeom>
          <a:noFill/>
          <a:ln/>
        </p:spPr>
        <p:txBody>
          <a:bodyPr wrap="square" rtlCol="0" anchor="t"/>
          <a:lstStyle/>
          <a:p>
            <a:pPr marL="0" indent="0">
              <a:lnSpc>
                <a:spcPts val="1960"/>
              </a:lnSpc>
              <a:buNone/>
            </a:pPr>
            <a:r>
              <a:rPr lang="it-IT" sz="1400" b="0" i="0" dirty="0">
                <a:solidFill>
                  <a:srgbClr val="ECECEC"/>
                </a:solidFill>
                <a:effectLst/>
                <a:latin typeface="Söhne"/>
              </a:rPr>
              <a:t>Supponiamo di avere il seguente insieme di dati parzialmente ordinato: </a:t>
            </a:r>
            <a:r>
              <a:rPr lang="it-IT" sz="1400" b="0" i="1" dirty="0">
                <a:solidFill>
                  <a:srgbClr val="ECECEC"/>
                </a:solidFill>
                <a:effectLst/>
                <a:latin typeface="KaTeX_Math"/>
              </a:rPr>
              <a:t>A</a:t>
            </a:r>
            <a:r>
              <a:rPr lang="it-IT" sz="1400" b="0" i="0" dirty="0">
                <a:solidFill>
                  <a:srgbClr val="ECECEC"/>
                </a:solidFill>
                <a:effectLst/>
                <a:latin typeface="KaTeX_Main"/>
              </a:rPr>
              <a:t>=[2,3,5,7,8,6,4,9]</a:t>
            </a:r>
          </a:p>
          <a:p>
            <a:pPr algn="l"/>
            <a:r>
              <a:rPr lang="it-IT" sz="1531" b="1" dirty="0">
                <a:solidFill>
                  <a:srgbClr val="16FFBB"/>
                </a:solidFill>
                <a:latin typeface="Spline Sans" pitchFamily="34" charset="0"/>
                <a:ea typeface="Spline Sans" pitchFamily="34" charset="-122"/>
              </a:rPr>
              <a:t>Parte 1: </a:t>
            </a:r>
            <a:r>
              <a:rPr lang="it-IT" sz="1531" b="1" dirty="0" err="1">
                <a:solidFill>
                  <a:srgbClr val="16FFBB"/>
                </a:solidFill>
                <a:latin typeface="Spline Sans" pitchFamily="34" charset="0"/>
                <a:ea typeface="Spline Sans" pitchFamily="34" charset="-122"/>
              </a:rPr>
              <a:t>Insertion</a:t>
            </a:r>
            <a:r>
              <a:rPr lang="it-IT" sz="1531" b="1" dirty="0">
                <a:solidFill>
                  <a:srgbClr val="16FFBB"/>
                </a:solidFill>
                <a:latin typeface="Spline Sans" pitchFamily="34" charset="0"/>
                <a:ea typeface="Spline Sans" pitchFamily="34" charset="-122"/>
              </a:rPr>
              <a:t> Sort</a:t>
            </a:r>
          </a:p>
          <a:p>
            <a:pPr marL="800100" lvl="1" indent="-342900">
              <a:buFont typeface="+mj-lt"/>
              <a:buAutoNum type="arabicPeriod"/>
            </a:pPr>
            <a:r>
              <a:rPr lang="it-IT" sz="1400" b="0" i="0" dirty="0">
                <a:solidFill>
                  <a:srgbClr val="ECECEC"/>
                </a:solidFill>
                <a:effectLst/>
                <a:latin typeface="Söhne"/>
              </a:rPr>
              <a:t>Applica l'algoritmo di </a:t>
            </a:r>
            <a:r>
              <a:rPr lang="it-IT" sz="1400" b="0" i="0" dirty="0" err="1">
                <a:solidFill>
                  <a:srgbClr val="ECECEC"/>
                </a:solidFill>
                <a:effectLst/>
                <a:latin typeface="Söhne"/>
              </a:rPr>
              <a:t>Insertion</a:t>
            </a:r>
            <a:r>
              <a:rPr lang="it-IT" sz="1400" b="0" i="0" dirty="0">
                <a:solidFill>
                  <a:srgbClr val="ECECEC"/>
                </a:solidFill>
                <a:effectLst/>
                <a:latin typeface="Söhne"/>
              </a:rPr>
              <a:t> Sort all'insieme di dati A. Ricorda che </a:t>
            </a:r>
            <a:r>
              <a:rPr lang="it-IT" sz="1400" b="0" i="0" dirty="0" err="1">
                <a:solidFill>
                  <a:srgbClr val="ECECEC"/>
                </a:solidFill>
                <a:effectLst/>
                <a:latin typeface="Söhne"/>
              </a:rPr>
              <a:t>Insertion</a:t>
            </a:r>
            <a:r>
              <a:rPr lang="it-IT" sz="1400" b="0" i="0" dirty="0">
                <a:solidFill>
                  <a:srgbClr val="ECECEC"/>
                </a:solidFill>
                <a:effectLst/>
                <a:latin typeface="Söhne"/>
              </a:rPr>
              <a:t> Sort confronta ciascun elemento con i suoi predecessori e lo inserisce nella posizione corretta tra quelli già esaminati.</a:t>
            </a:r>
          </a:p>
          <a:p>
            <a:pPr marL="800100" lvl="1" indent="-342900">
              <a:buFont typeface="+mj-lt"/>
              <a:buAutoNum type="arabicPeriod"/>
            </a:pPr>
            <a:r>
              <a:rPr lang="it-IT" sz="1400" b="0" i="0" dirty="0">
                <a:solidFill>
                  <a:srgbClr val="ECECEC"/>
                </a:solidFill>
                <a:effectLst/>
                <a:latin typeface="Söhne"/>
              </a:rPr>
              <a:t>Calcola il numero totale di confronti e scambi effettuati dall'algoritmo.</a:t>
            </a:r>
          </a:p>
          <a:p>
            <a:pPr marL="800100" lvl="1" indent="-342900">
              <a:buFont typeface="+mj-lt"/>
              <a:buAutoNum type="arabicPeriod"/>
            </a:pPr>
            <a:r>
              <a:rPr lang="it-IT" sz="1400" b="0" i="0" dirty="0">
                <a:solidFill>
                  <a:srgbClr val="ECECEC"/>
                </a:solidFill>
                <a:effectLst/>
                <a:latin typeface="Söhne"/>
              </a:rPr>
              <a:t>Analizza come la </a:t>
            </a:r>
            <a:r>
              <a:rPr lang="it-IT" sz="1400" b="0" i="0" dirty="0" err="1">
                <a:solidFill>
                  <a:srgbClr val="ECECEC"/>
                </a:solidFill>
                <a:effectLst/>
                <a:latin typeface="Söhne"/>
              </a:rPr>
              <a:t>pre</a:t>
            </a:r>
            <a:r>
              <a:rPr lang="it-IT" sz="1400" b="0" i="0" dirty="0">
                <a:solidFill>
                  <a:srgbClr val="ECECEC"/>
                </a:solidFill>
                <a:effectLst/>
                <a:latin typeface="Söhne"/>
              </a:rPr>
              <a:t>-ordinazione degli elementi in A influisce sulle prestazioni di </a:t>
            </a:r>
            <a:r>
              <a:rPr lang="it-IT" sz="1400" b="0" i="0" dirty="0" err="1">
                <a:solidFill>
                  <a:srgbClr val="ECECEC"/>
                </a:solidFill>
                <a:effectLst/>
                <a:latin typeface="Söhne"/>
              </a:rPr>
              <a:t>Insertion</a:t>
            </a:r>
            <a:r>
              <a:rPr lang="it-IT" sz="1400" b="0" i="0" dirty="0">
                <a:solidFill>
                  <a:srgbClr val="ECECEC"/>
                </a:solidFill>
                <a:effectLst/>
                <a:latin typeface="Söhne"/>
              </a:rPr>
              <a:t> Sort.</a:t>
            </a:r>
          </a:p>
          <a:p>
            <a:r>
              <a:rPr lang="it-IT" sz="1531" b="1" dirty="0">
                <a:solidFill>
                  <a:srgbClr val="16FFBB"/>
                </a:solidFill>
                <a:latin typeface="Spline Sans" pitchFamily="34" charset="0"/>
                <a:ea typeface="Spline Sans" pitchFamily="34" charset="-122"/>
              </a:rPr>
              <a:t>Parte 2: </a:t>
            </a:r>
            <a:r>
              <a:rPr lang="it-IT" sz="1531" b="1" dirty="0" err="1">
                <a:solidFill>
                  <a:srgbClr val="16FFBB"/>
                </a:solidFill>
                <a:latin typeface="Spline Sans" pitchFamily="34" charset="0"/>
                <a:ea typeface="Spline Sans" pitchFamily="34" charset="-122"/>
              </a:rPr>
              <a:t>Bubble</a:t>
            </a:r>
            <a:r>
              <a:rPr lang="it-IT" sz="1531" b="1" dirty="0">
                <a:solidFill>
                  <a:srgbClr val="16FFBB"/>
                </a:solidFill>
                <a:latin typeface="Spline Sans" pitchFamily="34" charset="0"/>
                <a:ea typeface="Spline Sans" pitchFamily="34" charset="-122"/>
              </a:rPr>
              <a:t> Sort</a:t>
            </a:r>
          </a:p>
          <a:p>
            <a:pPr marL="800100" lvl="1" indent="-342900">
              <a:buFont typeface="+mj-lt"/>
              <a:buAutoNum type="arabicPeriod"/>
            </a:pPr>
            <a:r>
              <a:rPr lang="it-IT" sz="1400" b="0" i="0" dirty="0">
                <a:solidFill>
                  <a:srgbClr val="ECECEC"/>
                </a:solidFill>
                <a:effectLst/>
                <a:latin typeface="Söhne"/>
              </a:rPr>
              <a:t>Applica l'algoritmo di </a:t>
            </a:r>
            <a:r>
              <a:rPr lang="it-IT" sz="1400" b="0" i="0" dirty="0" err="1">
                <a:solidFill>
                  <a:srgbClr val="ECECEC"/>
                </a:solidFill>
                <a:effectLst/>
                <a:latin typeface="Söhne"/>
              </a:rPr>
              <a:t>Bubble</a:t>
            </a:r>
            <a:r>
              <a:rPr lang="it-IT" sz="1400" b="0" i="0" dirty="0">
                <a:solidFill>
                  <a:srgbClr val="ECECEC"/>
                </a:solidFill>
                <a:effectLst/>
                <a:latin typeface="Söhne"/>
              </a:rPr>
              <a:t> Sort all'insieme di dati A. </a:t>
            </a:r>
            <a:r>
              <a:rPr lang="it-IT" sz="1400" b="0" i="0" dirty="0" err="1">
                <a:solidFill>
                  <a:srgbClr val="ECECEC"/>
                </a:solidFill>
                <a:effectLst/>
                <a:latin typeface="Söhne"/>
              </a:rPr>
              <a:t>Bubble</a:t>
            </a:r>
            <a:r>
              <a:rPr lang="it-IT" sz="1400" b="0" i="0" dirty="0">
                <a:solidFill>
                  <a:srgbClr val="ECECEC"/>
                </a:solidFill>
                <a:effectLst/>
                <a:latin typeface="Söhne"/>
              </a:rPr>
              <a:t> Sort confronta ripetutamente coppie di elementi adiacenti e li scambia se sono in ordine sbagliato.</a:t>
            </a:r>
          </a:p>
          <a:p>
            <a:pPr marL="800100" lvl="1" indent="-342900">
              <a:buFont typeface="+mj-lt"/>
              <a:buAutoNum type="arabicPeriod"/>
            </a:pPr>
            <a:r>
              <a:rPr lang="it-IT" sz="1400" b="0" i="0" dirty="0">
                <a:solidFill>
                  <a:srgbClr val="ECECEC"/>
                </a:solidFill>
                <a:effectLst/>
                <a:latin typeface="Söhne"/>
              </a:rPr>
              <a:t>Calcola il numero totale di confronti e scambi effettuati dall'algoritmo.</a:t>
            </a:r>
          </a:p>
          <a:p>
            <a:pPr marL="800100" lvl="1" indent="-342900">
              <a:buFont typeface="+mj-lt"/>
              <a:buAutoNum type="arabicPeriod"/>
            </a:pPr>
            <a:r>
              <a:rPr lang="it-IT" sz="1400" b="0" i="0" dirty="0">
                <a:solidFill>
                  <a:srgbClr val="ECECEC"/>
                </a:solidFill>
                <a:effectLst/>
                <a:latin typeface="Söhne"/>
              </a:rPr>
              <a:t>Rifletti su come la parziale ordinazione di A influisce sull'efficienza di </a:t>
            </a:r>
            <a:r>
              <a:rPr lang="it-IT" sz="1400" b="0" i="0" dirty="0" err="1">
                <a:solidFill>
                  <a:srgbClr val="ECECEC"/>
                </a:solidFill>
                <a:effectLst/>
                <a:latin typeface="Söhne"/>
              </a:rPr>
              <a:t>Bubble</a:t>
            </a:r>
            <a:r>
              <a:rPr lang="it-IT" sz="1400" b="0" i="0" dirty="0">
                <a:solidFill>
                  <a:srgbClr val="ECECEC"/>
                </a:solidFill>
                <a:effectLst/>
                <a:latin typeface="Söhne"/>
              </a:rPr>
              <a:t> Sort.</a:t>
            </a:r>
          </a:p>
          <a:p>
            <a:pPr marL="800100" lvl="1" indent="-342900">
              <a:buFont typeface="+mj-lt"/>
              <a:buAutoNum type="arabicPeriod"/>
            </a:pPr>
            <a:endParaRPr lang="it-IT" sz="1400" b="0" i="0" dirty="0">
              <a:solidFill>
                <a:srgbClr val="ECECEC"/>
              </a:solidFill>
              <a:effectLst/>
              <a:latin typeface="Söhne"/>
            </a:endParaRPr>
          </a:p>
          <a:p>
            <a:pPr algn="l"/>
            <a:r>
              <a:rPr lang="it-IT" sz="1400" b="0" i="0" dirty="0">
                <a:solidFill>
                  <a:srgbClr val="ECECEC"/>
                </a:solidFill>
                <a:effectLst/>
                <a:latin typeface="Söhne"/>
              </a:rPr>
              <a:t>In base ai tuoi calcoli, quale dei due algoritmi mostra maggiore </a:t>
            </a:r>
            <a:r>
              <a:rPr lang="it-IT" sz="1400" b="0" i="0" dirty="0" err="1">
                <a:solidFill>
                  <a:srgbClr val="ECECEC"/>
                </a:solidFill>
                <a:effectLst/>
                <a:latin typeface="Söhne"/>
              </a:rPr>
              <a:t>adattività</a:t>
            </a:r>
            <a:r>
              <a:rPr lang="it-IT" sz="1400" b="0" i="0" dirty="0">
                <a:solidFill>
                  <a:srgbClr val="ECECEC"/>
                </a:solidFill>
                <a:effectLst/>
                <a:latin typeface="Söhne"/>
              </a:rPr>
              <a:t> ai dati parzialmente ordinati? Perché</a:t>
            </a:r>
          </a:p>
          <a:p>
            <a:pPr algn="l"/>
            <a:r>
              <a:rPr lang="it-IT" sz="1400" b="0" i="0" dirty="0">
                <a:solidFill>
                  <a:srgbClr val="ECECEC"/>
                </a:solidFill>
                <a:effectLst/>
                <a:latin typeface="Söhne"/>
              </a:rPr>
              <a:t>Come cambierebbero le tue osservazioni se l'insieme di dati fosse completamente ordinato o completamente casuale?</a:t>
            </a:r>
          </a:p>
          <a:p>
            <a:pPr algn="l"/>
            <a:r>
              <a:rPr lang="it-IT" sz="1400" b="0" i="0" dirty="0">
                <a:solidFill>
                  <a:srgbClr val="ECECEC"/>
                </a:solidFill>
                <a:effectLst/>
                <a:latin typeface="Söhne"/>
              </a:rPr>
              <a:t>Quali sono i vantaggi pratici di utilizzare algoritmi adattivi in scenari di dati reali?</a:t>
            </a:r>
          </a:p>
          <a:p>
            <a:pPr marL="800100" lvl="1" indent="-342900">
              <a:buFont typeface="+mj-lt"/>
              <a:buAutoNum type="arabicPeriod"/>
            </a:pPr>
            <a:endParaRPr lang="it-IT" sz="1400" b="0" i="0" dirty="0">
              <a:solidFill>
                <a:srgbClr val="ECECEC"/>
              </a:solidFill>
              <a:effectLst/>
              <a:latin typeface="Söhne"/>
            </a:endParaRPr>
          </a:p>
          <a:p>
            <a:pPr marL="0" indent="0">
              <a:lnSpc>
                <a:spcPts val="1960"/>
              </a:lnSpc>
              <a:buNone/>
            </a:pPr>
            <a:endParaRPr lang="en-US" sz="1225" dirty="0">
              <a:solidFill>
                <a:srgbClr val="E0E4E6"/>
              </a:solidFill>
              <a:latin typeface="Barlow" pitchFamily="34" charset="0"/>
            </a:endParaRPr>
          </a:p>
        </p:txBody>
      </p:sp>
    </p:spTree>
    <p:extLst>
      <p:ext uri="{BB962C8B-B14F-4D97-AF65-F5344CB8AC3E}">
        <p14:creationId xmlns:p14="http://schemas.microsoft.com/office/powerpoint/2010/main" val="74661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27B2B-A06D-4017-794A-9413BA5F7146}"/>
            </a:ext>
          </a:extLst>
        </p:cNvPr>
        <p:cNvGrpSpPr/>
        <p:nvPr/>
      </p:nvGrpSpPr>
      <p:grpSpPr>
        <a:xfrm>
          <a:off x="0" y="0"/>
          <a:ext cx="0" cy="0"/>
          <a:chOff x="0" y="0"/>
          <a:chExt cx="0" cy="0"/>
        </a:xfrm>
      </p:grpSpPr>
      <p:pic>
        <p:nvPicPr>
          <p:cNvPr id="33" name="Image 0" descr="preencoded.png">
            <a:extLst>
              <a:ext uri="{FF2B5EF4-FFF2-40B4-BE49-F238E27FC236}">
                <a16:creationId xmlns:a16="http://schemas.microsoft.com/office/drawing/2014/main" id="{1E629920-1542-6DF3-7404-41012925912C}"/>
              </a:ext>
            </a:extLst>
          </p:cNvPr>
          <p:cNvPicPr>
            <a:picLocks noChangeAspect="1"/>
          </p:cNvPicPr>
          <p:nvPr/>
        </p:nvPicPr>
        <p:blipFill>
          <a:blip r:embed="rId3"/>
          <a:stretch>
            <a:fillRect/>
          </a:stretch>
        </p:blipFill>
        <p:spPr>
          <a:xfrm>
            <a:off x="0" y="6405"/>
            <a:ext cx="14630400" cy="8229600"/>
          </a:xfrm>
          <a:prstGeom prst="rect">
            <a:avLst/>
          </a:prstGeom>
        </p:spPr>
      </p:pic>
      <p:sp>
        <p:nvSpPr>
          <p:cNvPr id="30" name="Shape 0">
            <a:extLst>
              <a:ext uri="{FF2B5EF4-FFF2-40B4-BE49-F238E27FC236}">
                <a16:creationId xmlns:a16="http://schemas.microsoft.com/office/drawing/2014/main" id="{9A144733-0928-30D3-7F18-1651EA317B13}"/>
              </a:ext>
            </a:extLst>
          </p:cNvPr>
          <p:cNvSpPr/>
          <p:nvPr/>
        </p:nvSpPr>
        <p:spPr>
          <a:xfrm>
            <a:off x="0" y="0"/>
            <a:ext cx="14630400" cy="8233870"/>
          </a:xfrm>
          <a:prstGeom prst="rect">
            <a:avLst/>
          </a:prstGeom>
          <a:solidFill>
            <a:srgbClr val="0A081B">
              <a:alpha val="75000"/>
            </a:srgbClr>
          </a:solidFill>
          <a:ln/>
        </p:spPr>
        <p:txBody>
          <a:bodyPr/>
          <a:lstStyle/>
          <a:p>
            <a:endParaRPr lang="en-US"/>
          </a:p>
        </p:txBody>
      </p:sp>
      <p:pic>
        <p:nvPicPr>
          <p:cNvPr id="2" name="Image 0" descr="preencoded.png">
            <a:extLst>
              <a:ext uri="{FF2B5EF4-FFF2-40B4-BE49-F238E27FC236}">
                <a16:creationId xmlns:a16="http://schemas.microsoft.com/office/drawing/2014/main" id="{693DD4F4-AD8D-C1BB-56A0-4E24A8F31110}"/>
              </a:ext>
            </a:extLst>
          </p:cNvPr>
          <p:cNvPicPr>
            <a:picLocks noChangeAspect="1"/>
          </p:cNvPicPr>
          <p:nvPr/>
        </p:nvPicPr>
        <p:blipFill>
          <a:blip r:embed="rId4"/>
          <a:stretch>
            <a:fillRect/>
          </a:stretch>
        </p:blipFill>
        <p:spPr>
          <a:xfrm>
            <a:off x="0" y="0"/>
            <a:ext cx="14630400" cy="8229600"/>
          </a:xfrm>
          <a:prstGeom prst="rect">
            <a:avLst/>
          </a:prstGeom>
        </p:spPr>
      </p:pic>
      <p:sp>
        <p:nvSpPr>
          <p:cNvPr id="14" name="Text 4">
            <a:extLst>
              <a:ext uri="{FF2B5EF4-FFF2-40B4-BE49-F238E27FC236}">
                <a16:creationId xmlns:a16="http://schemas.microsoft.com/office/drawing/2014/main" id="{11D2FC0A-DC6D-C94B-F0C8-11C0891A046E}"/>
              </a:ext>
            </a:extLst>
          </p:cNvPr>
          <p:cNvSpPr/>
          <p:nvPr/>
        </p:nvSpPr>
        <p:spPr>
          <a:xfrm>
            <a:off x="464798" y="5034318"/>
            <a:ext cx="13700804" cy="2574930"/>
          </a:xfrm>
          <a:prstGeom prst="rect">
            <a:avLst/>
          </a:prstGeom>
          <a:noFill/>
          <a:ln/>
        </p:spPr>
        <p:txBody>
          <a:bodyPr wrap="square" rtlCol="0" anchor="t"/>
          <a:lstStyle/>
          <a:p>
            <a:pPr marL="0" indent="0">
              <a:lnSpc>
                <a:spcPts val="1960"/>
              </a:lnSpc>
              <a:buNone/>
            </a:pPr>
            <a:endParaRPr lang="en-US" sz="1225" dirty="0">
              <a:solidFill>
                <a:srgbClr val="E0E4E6"/>
              </a:solidFill>
              <a:latin typeface="Barlow" pitchFamily="34" charset="0"/>
            </a:endParaRPr>
          </a:p>
        </p:txBody>
      </p:sp>
      <p:sp>
        <p:nvSpPr>
          <p:cNvPr id="4" name="CasellaDiTesto 3">
            <a:extLst>
              <a:ext uri="{FF2B5EF4-FFF2-40B4-BE49-F238E27FC236}">
                <a16:creationId xmlns:a16="http://schemas.microsoft.com/office/drawing/2014/main" id="{75B27EFC-3A74-D756-A4E2-48A51F93DE1A}"/>
              </a:ext>
            </a:extLst>
          </p:cNvPr>
          <p:cNvSpPr txBox="1"/>
          <p:nvPr/>
        </p:nvSpPr>
        <p:spPr>
          <a:xfrm>
            <a:off x="0" y="-81742"/>
            <a:ext cx="8969339" cy="1077218"/>
          </a:xfrm>
          <a:prstGeom prst="rect">
            <a:avLst/>
          </a:prstGeom>
          <a:noFill/>
        </p:spPr>
        <p:txBody>
          <a:bodyPr wrap="square" rtlCol="0">
            <a:spAutoFit/>
          </a:bodyPr>
          <a:lstStyle/>
          <a:p>
            <a:r>
              <a:rPr lang="it-IT" sz="3200" b="1" dirty="0">
                <a:solidFill>
                  <a:srgbClr val="16FFBB"/>
                </a:solidFill>
              </a:rPr>
              <a:t>Risultati Sperimentali del concetto di adattabilità: 	</a:t>
            </a:r>
            <a:r>
              <a:rPr lang="it-IT" sz="3200" b="1" dirty="0" err="1">
                <a:solidFill>
                  <a:srgbClr val="16FFBB"/>
                </a:solidFill>
              </a:rPr>
              <a:t>Insertion</a:t>
            </a:r>
            <a:r>
              <a:rPr lang="it-IT" sz="3200" b="1" dirty="0">
                <a:solidFill>
                  <a:srgbClr val="16FFBB"/>
                </a:solidFill>
              </a:rPr>
              <a:t> Sort vs Quick Sort</a:t>
            </a:r>
            <a:endParaRPr lang="en-US" sz="3200" b="1" dirty="0">
              <a:solidFill>
                <a:srgbClr val="16FFBB"/>
              </a:solidFill>
            </a:endParaRPr>
          </a:p>
        </p:txBody>
      </p:sp>
      <p:pic>
        <p:nvPicPr>
          <p:cNvPr id="8" name="Immagine 7" descr="Immagine che contiene giallo&#10;&#10;Descrizione generata automaticamente">
            <a:extLst>
              <a:ext uri="{FF2B5EF4-FFF2-40B4-BE49-F238E27FC236}">
                <a16:creationId xmlns:a16="http://schemas.microsoft.com/office/drawing/2014/main" id="{CAE02D75-E0C9-3F2A-C05C-AAA61CE3DBCE}"/>
              </a:ext>
            </a:extLst>
          </p:cNvPr>
          <p:cNvPicPr>
            <a:picLocks noChangeAspect="1"/>
          </p:cNvPicPr>
          <p:nvPr/>
        </p:nvPicPr>
        <p:blipFill>
          <a:blip r:embed="rId5"/>
          <a:stretch>
            <a:fillRect/>
          </a:stretch>
        </p:blipFill>
        <p:spPr>
          <a:xfrm>
            <a:off x="11680485" y="1154989"/>
            <a:ext cx="2667000" cy="4173233"/>
          </a:xfrm>
          <a:prstGeom prst="rect">
            <a:avLst/>
          </a:prstGeom>
        </p:spPr>
      </p:pic>
      <p:sp>
        <p:nvSpPr>
          <p:cNvPr id="9" name="CasellaDiTesto 8">
            <a:extLst>
              <a:ext uri="{FF2B5EF4-FFF2-40B4-BE49-F238E27FC236}">
                <a16:creationId xmlns:a16="http://schemas.microsoft.com/office/drawing/2014/main" id="{3BF01D9B-F607-492D-F387-DBBC734B71B8}"/>
              </a:ext>
            </a:extLst>
          </p:cNvPr>
          <p:cNvSpPr txBox="1"/>
          <p:nvPr/>
        </p:nvSpPr>
        <p:spPr>
          <a:xfrm>
            <a:off x="11680484" y="741262"/>
            <a:ext cx="2306173" cy="369332"/>
          </a:xfrm>
          <a:prstGeom prst="rect">
            <a:avLst/>
          </a:prstGeom>
          <a:noFill/>
        </p:spPr>
        <p:txBody>
          <a:bodyPr wrap="square" rtlCol="0">
            <a:spAutoFit/>
          </a:bodyPr>
          <a:lstStyle/>
          <a:p>
            <a:r>
              <a:rPr lang="it-IT" b="1" dirty="0" err="1">
                <a:solidFill>
                  <a:srgbClr val="16FFBB"/>
                </a:solidFill>
              </a:rPr>
              <a:t>Insertion</a:t>
            </a:r>
            <a:r>
              <a:rPr lang="it-IT" b="1" dirty="0">
                <a:solidFill>
                  <a:srgbClr val="16FFBB"/>
                </a:solidFill>
              </a:rPr>
              <a:t> Sort:</a:t>
            </a:r>
            <a:endParaRPr lang="en-US" b="1" dirty="0">
              <a:solidFill>
                <a:srgbClr val="16FFBB"/>
              </a:solidFill>
            </a:endParaRPr>
          </a:p>
        </p:txBody>
      </p:sp>
      <p:pic>
        <p:nvPicPr>
          <p:cNvPr id="11" name="Immagine 10" descr="Immagine che contiene schermata, linea, Rettangolo, Simmetria&#10;&#10;Descrizione generata automaticamente">
            <a:extLst>
              <a:ext uri="{FF2B5EF4-FFF2-40B4-BE49-F238E27FC236}">
                <a16:creationId xmlns:a16="http://schemas.microsoft.com/office/drawing/2014/main" id="{091A8F7F-F4D8-F90F-C89F-FCFF44ADD608}"/>
              </a:ext>
            </a:extLst>
          </p:cNvPr>
          <p:cNvPicPr>
            <a:picLocks noChangeAspect="1"/>
          </p:cNvPicPr>
          <p:nvPr/>
        </p:nvPicPr>
        <p:blipFill>
          <a:blip r:embed="rId6"/>
          <a:stretch>
            <a:fillRect/>
          </a:stretch>
        </p:blipFill>
        <p:spPr>
          <a:xfrm>
            <a:off x="11680485" y="5766389"/>
            <a:ext cx="2667000" cy="2038350"/>
          </a:xfrm>
          <a:prstGeom prst="rect">
            <a:avLst/>
          </a:prstGeom>
        </p:spPr>
      </p:pic>
      <p:sp>
        <p:nvSpPr>
          <p:cNvPr id="16" name="CasellaDiTesto 15">
            <a:extLst>
              <a:ext uri="{FF2B5EF4-FFF2-40B4-BE49-F238E27FC236}">
                <a16:creationId xmlns:a16="http://schemas.microsoft.com/office/drawing/2014/main" id="{9A340919-1D1C-4C89-847E-C41FA00A3B5A}"/>
              </a:ext>
            </a:extLst>
          </p:cNvPr>
          <p:cNvSpPr txBox="1"/>
          <p:nvPr/>
        </p:nvSpPr>
        <p:spPr>
          <a:xfrm>
            <a:off x="11680485" y="5332158"/>
            <a:ext cx="2306173" cy="369332"/>
          </a:xfrm>
          <a:prstGeom prst="rect">
            <a:avLst/>
          </a:prstGeom>
          <a:noFill/>
        </p:spPr>
        <p:txBody>
          <a:bodyPr wrap="square" rtlCol="0">
            <a:spAutoFit/>
          </a:bodyPr>
          <a:lstStyle/>
          <a:p>
            <a:r>
              <a:rPr lang="it-IT" b="1" dirty="0">
                <a:solidFill>
                  <a:srgbClr val="16FFBB"/>
                </a:solidFill>
              </a:rPr>
              <a:t>Quick Sort:</a:t>
            </a:r>
            <a:endParaRPr lang="en-US" b="1" dirty="0">
              <a:solidFill>
                <a:srgbClr val="16FFBB"/>
              </a:solidFill>
            </a:endParaRPr>
          </a:p>
        </p:txBody>
      </p:sp>
      <p:pic>
        <p:nvPicPr>
          <p:cNvPr id="23" name="Immagine 22">
            <a:extLst>
              <a:ext uri="{FF2B5EF4-FFF2-40B4-BE49-F238E27FC236}">
                <a16:creationId xmlns:a16="http://schemas.microsoft.com/office/drawing/2014/main" id="{F32DA9EB-AF18-932B-BA23-3829FB213CC8}"/>
              </a:ext>
            </a:extLst>
          </p:cNvPr>
          <p:cNvPicPr>
            <a:picLocks noChangeAspect="1"/>
          </p:cNvPicPr>
          <p:nvPr/>
        </p:nvPicPr>
        <p:blipFill>
          <a:blip r:embed="rId7"/>
          <a:stretch>
            <a:fillRect/>
          </a:stretch>
        </p:blipFill>
        <p:spPr>
          <a:xfrm>
            <a:off x="101714" y="1154989"/>
            <a:ext cx="5251544" cy="3258978"/>
          </a:xfrm>
          <a:prstGeom prst="rect">
            <a:avLst/>
          </a:prstGeom>
        </p:spPr>
      </p:pic>
      <p:pic>
        <p:nvPicPr>
          <p:cNvPr id="25" name="Immagine 24">
            <a:extLst>
              <a:ext uri="{FF2B5EF4-FFF2-40B4-BE49-F238E27FC236}">
                <a16:creationId xmlns:a16="http://schemas.microsoft.com/office/drawing/2014/main" id="{943D63BE-6AE8-7373-DCF5-F3A7871732D8}"/>
              </a:ext>
            </a:extLst>
          </p:cNvPr>
          <p:cNvPicPr>
            <a:picLocks noChangeAspect="1"/>
          </p:cNvPicPr>
          <p:nvPr/>
        </p:nvPicPr>
        <p:blipFill>
          <a:blip r:embed="rId8"/>
          <a:stretch>
            <a:fillRect/>
          </a:stretch>
        </p:blipFill>
        <p:spPr>
          <a:xfrm>
            <a:off x="101714" y="4595010"/>
            <a:ext cx="5251544" cy="3258978"/>
          </a:xfrm>
          <a:prstGeom prst="rect">
            <a:avLst/>
          </a:prstGeom>
        </p:spPr>
      </p:pic>
      <p:pic>
        <p:nvPicPr>
          <p:cNvPr id="27" name="Immagine 26">
            <a:extLst>
              <a:ext uri="{FF2B5EF4-FFF2-40B4-BE49-F238E27FC236}">
                <a16:creationId xmlns:a16="http://schemas.microsoft.com/office/drawing/2014/main" id="{6477587A-DD82-11F4-7A71-2F90AA69ABE3}"/>
              </a:ext>
            </a:extLst>
          </p:cNvPr>
          <p:cNvPicPr>
            <a:picLocks noChangeAspect="1"/>
          </p:cNvPicPr>
          <p:nvPr/>
        </p:nvPicPr>
        <p:blipFill rotWithShape="1">
          <a:blip r:embed="rId9"/>
          <a:srcRect l="2890" t="6772" r="3819" b="7059"/>
          <a:stretch/>
        </p:blipFill>
        <p:spPr>
          <a:xfrm>
            <a:off x="5506161" y="4595010"/>
            <a:ext cx="5190163" cy="3258978"/>
          </a:xfrm>
          <a:prstGeom prst="rect">
            <a:avLst/>
          </a:prstGeom>
        </p:spPr>
      </p:pic>
      <p:pic>
        <p:nvPicPr>
          <p:cNvPr id="29" name="Immagine 28">
            <a:extLst>
              <a:ext uri="{FF2B5EF4-FFF2-40B4-BE49-F238E27FC236}">
                <a16:creationId xmlns:a16="http://schemas.microsoft.com/office/drawing/2014/main" id="{FBA6B28C-0932-0606-6FE8-661732F9E132}"/>
              </a:ext>
            </a:extLst>
          </p:cNvPr>
          <p:cNvPicPr>
            <a:picLocks noChangeAspect="1"/>
          </p:cNvPicPr>
          <p:nvPr/>
        </p:nvPicPr>
        <p:blipFill>
          <a:blip r:embed="rId10"/>
          <a:stretch>
            <a:fillRect/>
          </a:stretch>
        </p:blipFill>
        <p:spPr>
          <a:xfrm>
            <a:off x="5506161" y="1137371"/>
            <a:ext cx="5190163" cy="3294213"/>
          </a:xfrm>
          <a:prstGeom prst="rect">
            <a:avLst/>
          </a:prstGeom>
        </p:spPr>
      </p:pic>
    </p:spTree>
    <p:extLst>
      <p:ext uri="{BB962C8B-B14F-4D97-AF65-F5344CB8AC3E}">
        <p14:creationId xmlns:p14="http://schemas.microsoft.com/office/powerpoint/2010/main" val="69783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270"/>
            <a:ext cx="14630400" cy="8233870"/>
          </a:xfrm>
          <a:prstGeom prst="rect">
            <a:avLst/>
          </a:prstGeom>
          <a:solidFill>
            <a:srgbClr val="0A081B">
              <a:alpha val="75000"/>
            </a:srgbClr>
          </a:solidFill>
          <a:ln/>
        </p:spPr>
        <p:txBody>
          <a:bodyPr/>
          <a:lstStyle/>
          <a:p>
            <a:endParaRPr lang="en-US"/>
          </a:p>
        </p:txBody>
      </p:sp>
      <p:sp>
        <p:nvSpPr>
          <p:cNvPr id="5" name="Text 1"/>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Algoritmo</a:t>
            </a:r>
            <a:r>
              <a:rPr lang="en-US" sz="4374" b="1" dirty="0">
                <a:solidFill>
                  <a:srgbClr val="F0FCFF"/>
                </a:solidFill>
                <a:latin typeface="Spline Sans" pitchFamily="34" charset="0"/>
                <a:ea typeface="Spline Sans" pitchFamily="34" charset="-122"/>
                <a:cs typeface="Spline Sans" pitchFamily="34" charset="-120"/>
              </a:rPr>
              <a:t> Insertion-Sort, </a:t>
            </a:r>
            <a:r>
              <a:rPr lang="en-US" sz="4374" b="1" dirty="0" err="1">
                <a:solidFill>
                  <a:srgbClr val="F0FCFF"/>
                </a:solidFill>
                <a:latin typeface="Spline Sans" pitchFamily="34" charset="0"/>
                <a:ea typeface="Spline Sans" pitchFamily="34" charset="-122"/>
                <a:cs typeface="Spline Sans" pitchFamily="34" charset="-120"/>
              </a:rPr>
              <a:t>tutto</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quello</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che</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c’è</a:t>
            </a:r>
            <a:r>
              <a:rPr lang="en-US" sz="4374" b="1" dirty="0">
                <a:solidFill>
                  <a:srgbClr val="F0FCFF"/>
                </a:solidFill>
                <a:latin typeface="Spline Sans" pitchFamily="34" charset="0"/>
                <a:ea typeface="Spline Sans" pitchFamily="34" charset="-122"/>
                <a:cs typeface="Spline Sans" pitchFamily="34" charset="-120"/>
              </a:rPr>
              <a:t> da </a:t>
            </a:r>
            <a:r>
              <a:rPr lang="en-US" sz="4374" b="1" dirty="0" err="1">
                <a:solidFill>
                  <a:srgbClr val="F0FCFF"/>
                </a:solidFill>
                <a:latin typeface="Spline Sans" pitchFamily="34" charset="0"/>
                <a:ea typeface="Spline Sans" pitchFamily="34" charset="-122"/>
                <a:cs typeface="Spline Sans" pitchFamily="34" charset="-120"/>
              </a:rPr>
              <a:t>sapere</a:t>
            </a:r>
            <a:r>
              <a:rPr lang="en-US" sz="4374" b="1" dirty="0">
                <a:solidFill>
                  <a:srgbClr val="F0FCFF"/>
                </a:solidFill>
                <a:latin typeface="Spline Sans" pitchFamily="34" charset="0"/>
                <a:ea typeface="Spline Sans" pitchFamily="34" charset="-122"/>
                <a:cs typeface="Spline Sans" pitchFamily="34" charset="-120"/>
              </a:rPr>
              <a:t>:</a:t>
            </a:r>
            <a:endParaRPr lang="en-US" sz="4374" dirty="0"/>
          </a:p>
        </p:txBody>
      </p:sp>
      <p:sp>
        <p:nvSpPr>
          <p:cNvPr id="6" name="Text 2"/>
          <p:cNvSpPr/>
          <p:nvPr/>
        </p:nvSpPr>
        <p:spPr>
          <a:xfrm>
            <a:off x="390418" y="1284471"/>
            <a:ext cx="7122200" cy="1777008"/>
          </a:xfrm>
          <a:prstGeom prst="rect">
            <a:avLst/>
          </a:prstGeom>
          <a:noFill/>
          <a:ln/>
        </p:spPr>
        <p:txBody>
          <a:bodyPr wrap="squar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Descrizione:</a:t>
            </a:r>
            <a:r>
              <a:rPr lang="en-US" sz="1750" dirty="0">
                <a:solidFill>
                  <a:srgbClr val="E0E4E6"/>
                </a:solidFill>
                <a:latin typeface="Barlow" pitchFamily="34" charset="0"/>
                <a:ea typeface="Barlow" pitchFamily="34" charset="-122"/>
                <a:cs typeface="Barlow" pitchFamily="34" charset="-120"/>
              </a:rPr>
              <a:t> L'algoritmo di ordinamento Insertion-Sort è noto per la sua semplicità e efficacia nel ordinare piccoli insiemi di dati. </a:t>
            </a:r>
            <a:r>
              <a:rPr lang="en-US" sz="1750" dirty="0">
                <a:solidFill>
                  <a:srgbClr val="16FFBB"/>
                </a:solidFill>
                <a:latin typeface="Barlow" pitchFamily="34" charset="0"/>
                <a:ea typeface="Barlow" pitchFamily="34" charset="-122"/>
                <a:cs typeface="Barlow" pitchFamily="34" charset="-120"/>
              </a:rPr>
              <a:t>Utilizza un approccio incrementale, dove l'elemento successivo viene inserito nella posizione corretta rispetto agli elementi già ordinati, creando un sottoinsieme di elementi ordinati in ogni passaggio.</a:t>
            </a:r>
            <a:endParaRPr lang="en-US" sz="1750" dirty="0">
              <a:solidFill>
                <a:srgbClr val="16FFBB"/>
              </a:solidFill>
            </a:endParaRPr>
          </a:p>
        </p:txBody>
      </p:sp>
      <p:sp>
        <p:nvSpPr>
          <p:cNvPr id="7" name="Text 3"/>
          <p:cNvSpPr/>
          <p:nvPr/>
        </p:nvSpPr>
        <p:spPr>
          <a:xfrm>
            <a:off x="390418" y="3307275"/>
            <a:ext cx="7122200" cy="1421606"/>
          </a:xfrm>
          <a:prstGeom prst="rect">
            <a:avLst/>
          </a:prstGeom>
          <a:noFill/>
          <a:ln/>
        </p:spPr>
        <p:txBody>
          <a:bodyPr wrap="squar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Funzionamento:</a:t>
            </a:r>
            <a:r>
              <a:rPr lang="en-US" sz="1750" dirty="0">
                <a:solidFill>
                  <a:srgbClr val="E0E4E6"/>
                </a:solidFill>
                <a:latin typeface="Barlow" pitchFamily="34" charset="0"/>
                <a:ea typeface="Barlow" pitchFamily="34" charset="-122"/>
                <a:cs typeface="Barlow" pitchFamily="34" charset="-120"/>
              </a:rPr>
              <a:t> Inizia con il secondo elemento della sequenza e confronta ogni elemento con quelli precedenti per inserirlo nella posizione corretta. Questo rende l'Insertion-Sort efficiente per dati quasi ordinati o con un piccolo numero di elementi da ordinare.</a:t>
            </a:r>
            <a:endParaRPr lang="en-US" sz="1750" dirty="0"/>
          </a:p>
        </p:txBody>
      </p:sp>
      <p:sp>
        <p:nvSpPr>
          <p:cNvPr id="8" name="Text 4"/>
          <p:cNvSpPr/>
          <p:nvPr/>
        </p:nvSpPr>
        <p:spPr>
          <a:xfrm>
            <a:off x="390418" y="4871166"/>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Complessità:</a:t>
            </a:r>
            <a:r>
              <a:rPr lang="en-US" sz="1750" dirty="0">
                <a:solidFill>
                  <a:srgbClr val="E0E4E6"/>
                </a:solidFill>
                <a:latin typeface="Barlow" pitchFamily="34" charset="0"/>
                <a:ea typeface="Barlow" pitchFamily="34" charset="-122"/>
                <a:cs typeface="Barlow" pitchFamily="34" charset="-120"/>
              </a:rPr>
              <a:t> L'Insertion-Sort ha una complessità di tempo quadratica nel </a:t>
            </a:r>
            <a:r>
              <a:rPr lang="en-US" sz="1750" dirty="0" err="1">
                <a:solidFill>
                  <a:srgbClr val="E0E4E6"/>
                </a:solidFill>
                <a:latin typeface="Barlow" pitchFamily="34" charset="0"/>
                <a:ea typeface="Barlow" pitchFamily="34" charset="-122"/>
                <a:cs typeface="Barlow" pitchFamily="34" charset="-120"/>
              </a:rPr>
              <a:t>caso</a:t>
            </a:r>
            <a:r>
              <a:rPr lang="en-US" sz="1750" dirty="0">
                <a:solidFill>
                  <a:srgbClr val="E0E4E6"/>
                </a:solidFill>
                <a:latin typeface="Barlow" pitchFamily="34" charset="0"/>
                <a:ea typeface="Barlow" pitchFamily="34" charset="-122"/>
                <a:cs typeface="Barlow" pitchFamily="34" charset="-120"/>
              </a:rPr>
              <a:t> </a:t>
            </a:r>
            <a:r>
              <a:rPr lang="en-US" sz="1750" dirty="0" err="1">
                <a:solidFill>
                  <a:srgbClr val="E0E4E6"/>
                </a:solidFill>
                <a:latin typeface="Barlow" pitchFamily="34" charset="0"/>
                <a:ea typeface="Barlow" pitchFamily="34" charset="-122"/>
                <a:cs typeface="Barlow" pitchFamily="34" charset="-120"/>
              </a:rPr>
              <a:t>peggiore</a:t>
            </a:r>
            <a:r>
              <a:rPr lang="en-US" sz="1750" dirty="0">
                <a:solidFill>
                  <a:srgbClr val="E0E4E6"/>
                </a:solidFill>
                <a:latin typeface="Barlow" pitchFamily="34" charset="0"/>
                <a:ea typeface="Barlow" pitchFamily="34" charset="-122"/>
                <a:cs typeface="Barlow" pitchFamily="34" charset="-120"/>
              </a:rPr>
              <a:t> </a:t>
            </a:r>
            <a:r>
              <a:rPr lang="en-US" sz="1600" b="0" i="1" dirty="0">
                <a:solidFill>
                  <a:srgbClr val="ECECEC"/>
                </a:solidFill>
                <a:effectLst/>
                <a:latin typeface="KaTeX_Math"/>
              </a:rPr>
              <a:t>O</a:t>
            </a:r>
            <a:r>
              <a:rPr lang="en-US" sz="1600" b="0" i="0" dirty="0">
                <a:solidFill>
                  <a:srgbClr val="ECECEC"/>
                </a:solidFill>
                <a:effectLst/>
                <a:latin typeface="KaTeX_Main"/>
              </a:rPr>
              <a:t>(</a:t>
            </a:r>
            <a:r>
              <a:rPr lang="en-US" sz="1600" b="0" i="1" dirty="0">
                <a:solidFill>
                  <a:srgbClr val="ECECEC"/>
                </a:solidFill>
                <a:effectLst/>
                <a:latin typeface="KaTeX_Math"/>
              </a:rPr>
              <a:t>n</a:t>
            </a:r>
            <a:r>
              <a:rPr lang="en-US" sz="1600" b="0" i="0" baseline="30000" dirty="0">
                <a:solidFill>
                  <a:srgbClr val="ECECEC"/>
                </a:solidFill>
                <a:effectLst/>
                <a:latin typeface="KaTeX_Main"/>
              </a:rPr>
              <a:t>2</a:t>
            </a:r>
            <a:r>
              <a:rPr lang="en-US" sz="1600" b="0" i="0" dirty="0">
                <a:solidFill>
                  <a:srgbClr val="ECECEC"/>
                </a:solidFill>
                <a:effectLst/>
                <a:latin typeface="KaTeX_Main"/>
              </a:rPr>
              <a:t>)</a:t>
            </a:r>
            <a:r>
              <a:rPr lang="en-US" sz="1750" dirty="0">
                <a:solidFill>
                  <a:srgbClr val="E0E4E6"/>
                </a:solidFill>
                <a:latin typeface="Barlow" pitchFamily="34" charset="0"/>
                <a:ea typeface="Barlow" pitchFamily="34" charset="-122"/>
                <a:cs typeface="Barlow" pitchFamily="34" charset="-120"/>
              </a:rPr>
              <a:t>, </a:t>
            </a:r>
            <a:r>
              <a:rPr lang="it-IT" sz="1600" b="1" i="0" dirty="0">
                <a:solidFill>
                  <a:srgbClr val="ECECEC"/>
                </a:solidFill>
                <a:effectLst/>
                <a:latin typeface="Söhne"/>
              </a:rPr>
              <a:t>Tempo di esecuzione nel caso migliore</a:t>
            </a:r>
            <a:r>
              <a:rPr lang="it-IT" sz="1600" b="0" i="0" dirty="0">
                <a:solidFill>
                  <a:srgbClr val="ECECEC"/>
                </a:solidFill>
                <a:effectLst/>
                <a:latin typeface="Söhne"/>
              </a:rPr>
              <a:t>: </a:t>
            </a:r>
            <a:r>
              <a:rPr lang="it-IT" sz="1600" b="0" i="1" dirty="0">
                <a:solidFill>
                  <a:srgbClr val="ECECEC"/>
                </a:solidFill>
                <a:effectLst/>
                <a:latin typeface="KaTeX_Math"/>
              </a:rPr>
              <a:t>O</a:t>
            </a:r>
            <a:r>
              <a:rPr lang="it-IT" sz="1600" b="0" i="0" dirty="0">
                <a:solidFill>
                  <a:srgbClr val="ECECEC"/>
                </a:solidFill>
                <a:effectLst/>
                <a:latin typeface="KaTeX_Main"/>
              </a:rPr>
              <a:t>(</a:t>
            </a:r>
            <a:r>
              <a:rPr lang="it-IT" sz="1600" b="0" i="1" dirty="0">
                <a:solidFill>
                  <a:srgbClr val="ECECEC"/>
                </a:solidFill>
                <a:effectLst/>
                <a:latin typeface="KaTeX_Math"/>
              </a:rPr>
              <a:t>n</a:t>
            </a:r>
            <a:r>
              <a:rPr lang="it-IT" sz="1600" b="0" i="0" dirty="0">
                <a:solidFill>
                  <a:srgbClr val="ECECEC"/>
                </a:solidFill>
                <a:effectLst/>
                <a:latin typeface="KaTeX_Main"/>
              </a:rPr>
              <a:t>)</a:t>
            </a:r>
            <a:r>
              <a:rPr lang="it-IT" sz="1600" b="0" i="0" dirty="0">
                <a:solidFill>
                  <a:srgbClr val="ECECEC"/>
                </a:solidFill>
                <a:effectLst/>
                <a:latin typeface="Söhne"/>
              </a:rPr>
              <a:t>, quando l'array è già ordinato.</a:t>
            </a:r>
            <a:endParaRPr lang="en-US" sz="1750" dirty="0"/>
          </a:p>
        </p:txBody>
      </p:sp>
      <p:pic>
        <p:nvPicPr>
          <p:cNvPr id="11" name="Immagine 10" descr="Immagine che contiene testo, schermata, Carattere, design&#10;&#10;Descrizione generata automaticamente">
            <a:extLst>
              <a:ext uri="{FF2B5EF4-FFF2-40B4-BE49-F238E27FC236}">
                <a16:creationId xmlns:a16="http://schemas.microsoft.com/office/drawing/2014/main" id="{12EBFF17-8658-70D6-828A-64B26981A926}"/>
              </a:ext>
            </a:extLst>
          </p:cNvPr>
          <p:cNvPicPr>
            <a:picLocks noChangeAspect="1"/>
          </p:cNvPicPr>
          <p:nvPr/>
        </p:nvPicPr>
        <p:blipFill>
          <a:blip r:embed="rId4"/>
          <a:stretch>
            <a:fillRect/>
          </a:stretch>
        </p:blipFill>
        <p:spPr>
          <a:xfrm>
            <a:off x="8886932" y="1284471"/>
            <a:ext cx="5353050" cy="5419725"/>
          </a:xfrm>
          <a:prstGeom prst="rect">
            <a:avLst/>
          </a:prstGeom>
        </p:spPr>
      </p:pic>
      <p:sp>
        <p:nvSpPr>
          <p:cNvPr id="13" name="CasellaDiTesto 12">
            <a:extLst>
              <a:ext uri="{FF2B5EF4-FFF2-40B4-BE49-F238E27FC236}">
                <a16:creationId xmlns:a16="http://schemas.microsoft.com/office/drawing/2014/main" id="{3CAE9832-BB37-EA98-D570-A847A816C161}"/>
              </a:ext>
            </a:extLst>
          </p:cNvPr>
          <p:cNvSpPr txBox="1"/>
          <p:nvPr/>
        </p:nvSpPr>
        <p:spPr>
          <a:xfrm>
            <a:off x="74128" y="6386262"/>
            <a:ext cx="7438490" cy="1754326"/>
          </a:xfrm>
          <a:prstGeom prst="rect">
            <a:avLst/>
          </a:prstGeom>
          <a:noFill/>
        </p:spPr>
        <p:txBody>
          <a:bodyPr wrap="square">
            <a:spAutoFit/>
          </a:bodyPr>
          <a:lstStyle/>
          <a:p>
            <a:pPr algn="l"/>
            <a:r>
              <a:rPr lang="it-IT" b="1" i="0" dirty="0">
                <a:solidFill>
                  <a:srgbClr val="16FFBB"/>
                </a:solidFill>
                <a:effectLst/>
                <a:latin typeface="Söhne"/>
              </a:rPr>
              <a:t>Caratteristiche di </a:t>
            </a:r>
            <a:r>
              <a:rPr lang="it-IT" b="1" i="0" dirty="0" err="1">
                <a:solidFill>
                  <a:srgbClr val="16FFBB"/>
                </a:solidFill>
                <a:effectLst/>
                <a:latin typeface="Söhne"/>
              </a:rPr>
              <a:t>Insertion</a:t>
            </a:r>
            <a:r>
              <a:rPr lang="it-IT" b="1" i="0" dirty="0">
                <a:solidFill>
                  <a:srgbClr val="16FFBB"/>
                </a:solidFill>
                <a:effectLst/>
                <a:latin typeface="Söhne"/>
              </a:rPr>
              <a:t> Sort</a:t>
            </a:r>
          </a:p>
          <a:p>
            <a:pPr marL="285750" indent="-285750" algn="l">
              <a:buFont typeface="Arial" panose="020B0604020202020204" pitchFamily="34" charset="0"/>
              <a:buChar char="•"/>
            </a:pPr>
            <a:r>
              <a:rPr lang="it-IT" b="1" i="0" dirty="0">
                <a:solidFill>
                  <a:srgbClr val="ECECEC"/>
                </a:solidFill>
                <a:effectLst/>
                <a:latin typeface="Söhne"/>
              </a:rPr>
              <a:t>Stabile</a:t>
            </a:r>
            <a:r>
              <a:rPr lang="it-IT" b="0" i="0" dirty="0">
                <a:solidFill>
                  <a:srgbClr val="ECECEC"/>
                </a:solidFill>
                <a:effectLst/>
                <a:latin typeface="Söhne"/>
              </a:rPr>
              <a:t>: non cambia l'ordine degli elementi uguali.</a:t>
            </a:r>
          </a:p>
          <a:p>
            <a:pPr marL="285750" indent="-285750" algn="l">
              <a:buFont typeface="Arial" panose="020B0604020202020204" pitchFamily="34" charset="0"/>
              <a:buChar char="•"/>
            </a:pPr>
            <a:r>
              <a:rPr lang="it-IT" b="1" i="0" dirty="0">
                <a:solidFill>
                  <a:srgbClr val="ECECEC"/>
                </a:solidFill>
                <a:effectLst/>
                <a:latin typeface="Söhne"/>
              </a:rPr>
              <a:t>Adattivo</a:t>
            </a:r>
            <a:r>
              <a:rPr lang="it-IT" b="0" i="0" dirty="0">
                <a:solidFill>
                  <a:srgbClr val="ECECEC"/>
                </a:solidFill>
                <a:effectLst/>
                <a:latin typeface="Söhne"/>
              </a:rPr>
              <a:t>: efficiente per (quasi) elenchi ordinati.</a:t>
            </a:r>
          </a:p>
          <a:p>
            <a:pPr marL="285750" indent="-285750" algn="l">
              <a:buFont typeface="Arial" panose="020B0604020202020204" pitchFamily="34" charset="0"/>
              <a:buChar char="•"/>
            </a:pPr>
            <a:r>
              <a:rPr lang="it-IT" b="1" i="0" dirty="0">
                <a:solidFill>
                  <a:srgbClr val="ECECEC"/>
                </a:solidFill>
                <a:effectLst/>
                <a:latin typeface="Söhne"/>
              </a:rPr>
              <a:t>In-place</a:t>
            </a:r>
            <a:r>
              <a:rPr lang="it-IT" b="0" i="0" dirty="0">
                <a:solidFill>
                  <a:srgbClr val="ECECEC"/>
                </a:solidFill>
                <a:effectLst/>
                <a:latin typeface="Söhne"/>
              </a:rPr>
              <a:t>: richiede una quantità costante di spazio di memoria aggiuntivo </a:t>
            </a:r>
            <a:r>
              <a:rPr lang="it-IT" b="0" i="1" dirty="0">
                <a:solidFill>
                  <a:srgbClr val="ECECEC"/>
                </a:solidFill>
                <a:effectLst/>
                <a:latin typeface="KaTeX_Math"/>
              </a:rPr>
              <a:t>O</a:t>
            </a:r>
            <a:r>
              <a:rPr lang="it-IT" b="0" i="0" dirty="0">
                <a:solidFill>
                  <a:srgbClr val="ECECEC"/>
                </a:solidFill>
                <a:effectLst/>
                <a:latin typeface="KaTeX_Main"/>
              </a:rPr>
              <a:t>(1)</a:t>
            </a:r>
            <a:r>
              <a:rPr lang="it-IT" b="0" i="0" dirty="0">
                <a:solidFill>
                  <a:srgbClr val="ECECEC"/>
                </a:solidFill>
                <a:effectLst/>
                <a:latin typeface="Söhne"/>
              </a:rPr>
              <a:t>.</a:t>
            </a:r>
          </a:p>
          <a:p>
            <a:pPr marL="285750" indent="-285750" algn="l">
              <a:buFont typeface="Arial" panose="020B0604020202020204" pitchFamily="34" charset="0"/>
              <a:buChar char="•"/>
            </a:pPr>
            <a:r>
              <a:rPr lang="it-IT" b="1" i="0" dirty="0">
                <a:solidFill>
                  <a:srgbClr val="ECECEC"/>
                </a:solidFill>
                <a:effectLst/>
                <a:latin typeface="Söhne"/>
              </a:rPr>
              <a:t>Online</a:t>
            </a:r>
            <a:r>
              <a:rPr lang="it-IT" b="0" i="0" dirty="0">
                <a:solidFill>
                  <a:srgbClr val="ECECEC"/>
                </a:solidFill>
                <a:effectLst/>
                <a:latin typeface="Söhne"/>
              </a:rPr>
              <a:t>: può ordinare una lista man mano che riceve i dati.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764" y="-8122"/>
            <a:ext cx="14640163" cy="8237722"/>
          </a:xfrm>
          <a:prstGeom prst="rect">
            <a:avLst/>
          </a:prstGeom>
          <a:solidFill>
            <a:srgbClr val="0A081B">
              <a:alpha val="75000"/>
            </a:srgbClr>
          </a:solidFill>
          <a:ln/>
        </p:spPr>
        <p:txBody>
          <a:bodyPr/>
          <a:lstStyle/>
          <a:p>
            <a:endParaRPr lang="en-US"/>
          </a:p>
        </p:txBody>
      </p:sp>
      <p:sp>
        <p:nvSpPr>
          <p:cNvPr id="5" name="Text 1"/>
          <p:cNvSpPr/>
          <p:nvPr/>
        </p:nvSpPr>
        <p:spPr>
          <a:xfrm>
            <a:off x="0" y="5738"/>
            <a:ext cx="5034439" cy="486013"/>
          </a:xfrm>
          <a:prstGeom prst="rect">
            <a:avLst/>
          </a:prstGeom>
          <a:noFill/>
          <a:ln/>
        </p:spPr>
        <p:txBody>
          <a:bodyPr wrap="none" rtlCol="0" anchor="t"/>
          <a:lstStyle/>
          <a:p>
            <a:pPr marL="0" indent="0">
              <a:lnSpc>
                <a:spcPts val="3827"/>
              </a:lnSpc>
              <a:buNone/>
            </a:pPr>
            <a:r>
              <a:rPr lang="en-US" sz="3062" b="1" dirty="0">
                <a:solidFill>
                  <a:srgbClr val="F0FCFF"/>
                </a:solidFill>
                <a:latin typeface="Spline Sans" pitchFamily="34" charset="0"/>
                <a:ea typeface="Spline Sans" pitchFamily="34" charset="-122"/>
                <a:cs typeface="Spline Sans" pitchFamily="34" charset="-120"/>
              </a:rPr>
              <a:t>Divide-et-</a:t>
            </a:r>
            <a:r>
              <a:rPr lang="en-US" sz="3062" b="1" dirty="0" err="1">
                <a:solidFill>
                  <a:srgbClr val="F0FCFF"/>
                </a:solidFill>
                <a:latin typeface="Spline Sans" pitchFamily="34" charset="0"/>
                <a:ea typeface="Spline Sans" pitchFamily="34" charset="-122"/>
                <a:cs typeface="Spline Sans" pitchFamily="34" charset="-120"/>
              </a:rPr>
              <a:t>impera</a:t>
            </a:r>
            <a:endParaRPr lang="en-US" sz="3062" dirty="0"/>
          </a:p>
        </p:txBody>
      </p:sp>
      <p:sp>
        <p:nvSpPr>
          <p:cNvPr id="6" name="Shape 2"/>
          <p:cNvSpPr/>
          <p:nvPr/>
        </p:nvSpPr>
        <p:spPr>
          <a:xfrm>
            <a:off x="3427499" y="1067012"/>
            <a:ext cx="19407" cy="5460683"/>
          </a:xfrm>
          <a:prstGeom prst="rect">
            <a:avLst/>
          </a:prstGeom>
          <a:solidFill>
            <a:srgbClr val="302E41"/>
          </a:solidFill>
          <a:ln/>
        </p:spPr>
        <p:txBody>
          <a:bodyPr/>
          <a:lstStyle/>
          <a:p>
            <a:endParaRPr lang="en-US"/>
          </a:p>
        </p:txBody>
      </p:sp>
      <p:sp>
        <p:nvSpPr>
          <p:cNvPr id="7" name="Shape 3"/>
          <p:cNvSpPr/>
          <p:nvPr/>
        </p:nvSpPr>
        <p:spPr>
          <a:xfrm>
            <a:off x="2717827" y="1509150"/>
            <a:ext cx="544354" cy="19407"/>
          </a:xfrm>
          <a:prstGeom prst="rect">
            <a:avLst/>
          </a:prstGeom>
          <a:solidFill>
            <a:srgbClr val="16FFBB"/>
          </a:solidFill>
          <a:ln/>
        </p:spPr>
        <p:txBody>
          <a:bodyPr/>
          <a:lstStyle/>
          <a:p>
            <a:endParaRPr lang="en-US"/>
          </a:p>
        </p:txBody>
      </p:sp>
      <p:sp>
        <p:nvSpPr>
          <p:cNvPr id="8" name="Shape 4"/>
          <p:cNvSpPr/>
          <p:nvPr/>
        </p:nvSpPr>
        <p:spPr>
          <a:xfrm>
            <a:off x="3262181" y="1343951"/>
            <a:ext cx="349925" cy="349925"/>
          </a:xfrm>
          <a:prstGeom prst="roundRect">
            <a:avLst>
              <a:gd name="adj" fmla="val 80009"/>
            </a:avLst>
          </a:prstGeom>
          <a:solidFill>
            <a:srgbClr val="0A081B"/>
          </a:solidFill>
          <a:ln w="15240">
            <a:solidFill>
              <a:srgbClr val="16FFBB"/>
            </a:solidFill>
            <a:prstDash val="solid"/>
          </a:ln>
        </p:spPr>
        <p:txBody>
          <a:bodyPr/>
          <a:lstStyle/>
          <a:p>
            <a:endParaRPr lang="en-US"/>
          </a:p>
        </p:txBody>
      </p:sp>
      <p:sp>
        <p:nvSpPr>
          <p:cNvPr id="9" name="Text 5"/>
          <p:cNvSpPr/>
          <p:nvPr/>
        </p:nvSpPr>
        <p:spPr>
          <a:xfrm>
            <a:off x="3386601" y="1373002"/>
            <a:ext cx="100965" cy="291703"/>
          </a:xfrm>
          <a:prstGeom prst="rect">
            <a:avLst/>
          </a:prstGeom>
          <a:noFill/>
          <a:ln/>
        </p:spPr>
        <p:txBody>
          <a:bodyPr wrap="none" rtlCol="0" anchor="t"/>
          <a:lstStyle/>
          <a:p>
            <a:pPr marL="0" indent="0" algn="ctr">
              <a:lnSpc>
                <a:spcPts val="2296"/>
              </a:lnSpc>
              <a:buNone/>
            </a:pPr>
            <a:r>
              <a:rPr lang="en-US" sz="1837" b="1" dirty="0">
                <a:solidFill>
                  <a:srgbClr val="16FFBB"/>
                </a:solidFill>
                <a:latin typeface="Spline Sans" pitchFamily="34" charset="0"/>
                <a:ea typeface="Spline Sans" pitchFamily="34" charset="-122"/>
                <a:cs typeface="Spline Sans" pitchFamily="34" charset="-120"/>
              </a:rPr>
              <a:t>1</a:t>
            </a:r>
            <a:endParaRPr lang="en-US" sz="1837" dirty="0"/>
          </a:p>
        </p:txBody>
      </p:sp>
      <p:sp>
        <p:nvSpPr>
          <p:cNvPr id="10" name="Text 6"/>
          <p:cNvSpPr/>
          <p:nvPr/>
        </p:nvSpPr>
        <p:spPr>
          <a:xfrm>
            <a:off x="637507" y="1378003"/>
            <a:ext cx="1944172" cy="243007"/>
          </a:xfrm>
          <a:prstGeom prst="rect">
            <a:avLst/>
          </a:prstGeom>
          <a:noFill/>
          <a:ln/>
        </p:spPr>
        <p:txBody>
          <a:bodyPr wrap="none" rtlCol="0" anchor="t"/>
          <a:lstStyle/>
          <a:p>
            <a:pPr marL="0" indent="0" algn="r">
              <a:lnSpc>
                <a:spcPts val="1914"/>
              </a:lnSpc>
              <a:buNone/>
            </a:pPr>
            <a:r>
              <a:rPr lang="en-US" sz="1531" b="1" dirty="0">
                <a:solidFill>
                  <a:srgbClr val="16FFBB"/>
                </a:solidFill>
                <a:latin typeface="Spline Sans" pitchFamily="34" charset="0"/>
                <a:ea typeface="Spline Sans" pitchFamily="34" charset="-122"/>
                <a:cs typeface="Spline Sans" pitchFamily="34" charset="-120"/>
              </a:rPr>
              <a:t>Suddivisione</a:t>
            </a:r>
            <a:endParaRPr lang="en-US" sz="1531" dirty="0"/>
          </a:p>
        </p:txBody>
      </p:sp>
      <p:sp>
        <p:nvSpPr>
          <p:cNvPr id="11" name="Text 7"/>
          <p:cNvSpPr/>
          <p:nvPr/>
        </p:nvSpPr>
        <p:spPr>
          <a:xfrm>
            <a:off x="153637" y="1714235"/>
            <a:ext cx="2428042" cy="1989773"/>
          </a:xfrm>
          <a:prstGeom prst="rect">
            <a:avLst/>
          </a:prstGeom>
          <a:noFill/>
          <a:ln/>
        </p:spPr>
        <p:txBody>
          <a:bodyPr wrap="square" rtlCol="0" anchor="t"/>
          <a:lstStyle/>
          <a:p>
            <a:pPr marL="0" indent="0" algn="r">
              <a:lnSpc>
                <a:spcPts val="1960"/>
              </a:lnSpc>
              <a:buNone/>
            </a:pPr>
            <a:r>
              <a:rPr lang="en-US" sz="1225" dirty="0">
                <a:solidFill>
                  <a:srgbClr val="E0E4E6"/>
                </a:solidFill>
                <a:latin typeface="Barlow" pitchFamily="34" charset="0"/>
                <a:ea typeface="Barlow" pitchFamily="34" charset="-122"/>
                <a:cs typeface="Barlow" pitchFamily="34" charset="-120"/>
              </a:rPr>
              <a:t>L'algoritmo Divide-et-impera si articola in tre fasi fondamentali. La prima fase comporta la suddivisione del problema principale in sotto-problemi più gestibili. Questa frammentazione consente di affrontare le singole parti in modo più efficiente.</a:t>
            </a:r>
            <a:endParaRPr lang="en-US" sz="1225" dirty="0"/>
          </a:p>
        </p:txBody>
      </p:sp>
      <p:sp>
        <p:nvSpPr>
          <p:cNvPr id="12" name="Shape 8"/>
          <p:cNvSpPr/>
          <p:nvPr/>
        </p:nvSpPr>
        <p:spPr>
          <a:xfrm>
            <a:off x="3612105" y="2286747"/>
            <a:ext cx="544354" cy="19407"/>
          </a:xfrm>
          <a:prstGeom prst="rect">
            <a:avLst/>
          </a:prstGeom>
          <a:solidFill>
            <a:srgbClr val="29DDDA"/>
          </a:solidFill>
          <a:ln/>
        </p:spPr>
        <p:txBody>
          <a:bodyPr/>
          <a:lstStyle/>
          <a:p>
            <a:endParaRPr lang="en-US"/>
          </a:p>
        </p:txBody>
      </p:sp>
      <p:sp>
        <p:nvSpPr>
          <p:cNvPr id="13" name="Shape 9"/>
          <p:cNvSpPr/>
          <p:nvPr/>
        </p:nvSpPr>
        <p:spPr>
          <a:xfrm>
            <a:off x="3262181" y="2121548"/>
            <a:ext cx="349925" cy="349925"/>
          </a:xfrm>
          <a:prstGeom prst="roundRect">
            <a:avLst>
              <a:gd name="adj" fmla="val 80009"/>
            </a:avLst>
          </a:prstGeom>
          <a:solidFill>
            <a:srgbClr val="0A081B"/>
          </a:solidFill>
          <a:ln w="15240">
            <a:solidFill>
              <a:srgbClr val="29DDDA"/>
            </a:solidFill>
            <a:prstDash val="solid"/>
          </a:ln>
        </p:spPr>
        <p:txBody>
          <a:bodyPr/>
          <a:lstStyle/>
          <a:p>
            <a:endParaRPr lang="en-US"/>
          </a:p>
        </p:txBody>
      </p:sp>
      <p:sp>
        <p:nvSpPr>
          <p:cNvPr id="14" name="Text 10"/>
          <p:cNvSpPr/>
          <p:nvPr/>
        </p:nvSpPr>
        <p:spPr>
          <a:xfrm>
            <a:off x="3372194" y="2150599"/>
            <a:ext cx="129778" cy="291703"/>
          </a:xfrm>
          <a:prstGeom prst="rect">
            <a:avLst/>
          </a:prstGeom>
          <a:noFill/>
          <a:ln/>
        </p:spPr>
        <p:txBody>
          <a:bodyPr wrap="none" rtlCol="0" anchor="t"/>
          <a:lstStyle/>
          <a:p>
            <a:pPr marL="0" indent="0" algn="ctr">
              <a:lnSpc>
                <a:spcPts val="2296"/>
              </a:lnSpc>
              <a:buNone/>
            </a:pPr>
            <a:r>
              <a:rPr lang="en-US" sz="1837" b="1" dirty="0">
                <a:solidFill>
                  <a:srgbClr val="29DDDA"/>
                </a:solidFill>
                <a:latin typeface="Spline Sans" pitchFamily="34" charset="0"/>
                <a:ea typeface="Spline Sans" pitchFamily="34" charset="-122"/>
                <a:cs typeface="Spline Sans" pitchFamily="34" charset="-120"/>
              </a:rPr>
              <a:t>2</a:t>
            </a:r>
            <a:endParaRPr lang="en-US" sz="1837" dirty="0"/>
          </a:p>
        </p:txBody>
      </p:sp>
      <p:sp>
        <p:nvSpPr>
          <p:cNvPr id="15" name="Text 11"/>
          <p:cNvSpPr/>
          <p:nvPr/>
        </p:nvSpPr>
        <p:spPr>
          <a:xfrm>
            <a:off x="4292607" y="2155600"/>
            <a:ext cx="1944172" cy="243007"/>
          </a:xfrm>
          <a:prstGeom prst="rect">
            <a:avLst/>
          </a:prstGeom>
          <a:noFill/>
          <a:ln/>
        </p:spPr>
        <p:txBody>
          <a:bodyPr wrap="none" rtlCol="0" anchor="t"/>
          <a:lstStyle/>
          <a:p>
            <a:pPr marL="0" indent="0" algn="l">
              <a:lnSpc>
                <a:spcPts val="1914"/>
              </a:lnSpc>
              <a:buNone/>
            </a:pPr>
            <a:r>
              <a:rPr lang="en-US" sz="1531" b="1" dirty="0">
                <a:solidFill>
                  <a:srgbClr val="29DDDA"/>
                </a:solidFill>
                <a:latin typeface="Spline Sans" pitchFamily="34" charset="0"/>
                <a:ea typeface="Spline Sans" pitchFamily="34" charset="-122"/>
                <a:cs typeface="Spline Sans" pitchFamily="34" charset="-120"/>
              </a:rPr>
              <a:t>Conquista</a:t>
            </a:r>
            <a:endParaRPr lang="en-US" sz="1531" dirty="0"/>
          </a:p>
        </p:txBody>
      </p:sp>
      <p:sp>
        <p:nvSpPr>
          <p:cNvPr id="16" name="Text 12"/>
          <p:cNvSpPr/>
          <p:nvPr/>
        </p:nvSpPr>
        <p:spPr>
          <a:xfrm>
            <a:off x="4292607" y="2491833"/>
            <a:ext cx="2428161" cy="1989773"/>
          </a:xfrm>
          <a:prstGeom prst="rect">
            <a:avLst/>
          </a:prstGeom>
          <a:noFill/>
          <a:ln/>
        </p:spPr>
        <p:txBody>
          <a:bodyPr wrap="square" rtlCol="0" anchor="t"/>
          <a:lstStyle/>
          <a:p>
            <a:pPr marL="0" indent="0" algn="l">
              <a:lnSpc>
                <a:spcPts val="1960"/>
              </a:lnSpc>
              <a:buNone/>
            </a:pPr>
            <a:r>
              <a:rPr lang="en-US" sz="1225" dirty="0">
                <a:solidFill>
                  <a:srgbClr val="E0E4E6"/>
                </a:solidFill>
                <a:latin typeface="Barlow" pitchFamily="34" charset="0"/>
                <a:ea typeface="Barlow" pitchFamily="34" charset="-122"/>
                <a:cs typeface="Barlow" pitchFamily="34" charset="-120"/>
              </a:rPr>
              <a:t>Dopo la suddivisione, l'algoritmo procede a "conquistare" ciascun sotto-problema mediante soluzioni specifiche. Questa fase coinvolge l'applicazione di un'equazione di ricorrenza o un approccio specifico per risolvere il singolo elemento del problema.</a:t>
            </a:r>
            <a:endParaRPr lang="en-US" sz="1225" dirty="0"/>
          </a:p>
        </p:txBody>
      </p:sp>
      <p:sp>
        <p:nvSpPr>
          <p:cNvPr id="17" name="Shape 13"/>
          <p:cNvSpPr/>
          <p:nvPr/>
        </p:nvSpPr>
        <p:spPr>
          <a:xfrm>
            <a:off x="2717827" y="4301642"/>
            <a:ext cx="544354" cy="19407"/>
          </a:xfrm>
          <a:prstGeom prst="rect">
            <a:avLst/>
          </a:prstGeom>
          <a:solidFill>
            <a:srgbClr val="37A7E7"/>
          </a:solidFill>
          <a:ln/>
        </p:spPr>
        <p:txBody>
          <a:bodyPr/>
          <a:lstStyle/>
          <a:p>
            <a:endParaRPr lang="en-US"/>
          </a:p>
        </p:txBody>
      </p:sp>
      <p:sp>
        <p:nvSpPr>
          <p:cNvPr id="18" name="Shape 14"/>
          <p:cNvSpPr/>
          <p:nvPr/>
        </p:nvSpPr>
        <p:spPr>
          <a:xfrm>
            <a:off x="3262181" y="4136443"/>
            <a:ext cx="349925" cy="349925"/>
          </a:xfrm>
          <a:prstGeom prst="roundRect">
            <a:avLst>
              <a:gd name="adj" fmla="val 80009"/>
            </a:avLst>
          </a:prstGeom>
          <a:solidFill>
            <a:srgbClr val="0A081B"/>
          </a:solidFill>
          <a:ln w="15240">
            <a:solidFill>
              <a:srgbClr val="37A7E7"/>
            </a:solidFill>
            <a:prstDash val="solid"/>
          </a:ln>
        </p:spPr>
        <p:txBody>
          <a:bodyPr/>
          <a:lstStyle/>
          <a:p>
            <a:endParaRPr lang="en-US"/>
          </a:p>
        </p:txBody>
      </p:sp>
      <p:sp>
        <p:nvSpPr>
          <p:cNvPr id="19" name="Text 15"/>
          <p:cNvSpPr/>
          <p:nvPr/>
        </p:nvSpPr>
        <p:spPr>
          <a:xfrm>
            <a:off x="3368742" y="4165494"/>
            <a:ext cx="136684" cy="291703"/>
          </a:xfrm>
          <a:prstGeom prst="rect">
            <a:avLst/>
          </a:prstGeom>
          <a:noFill/>
          <a:ln/>
        </p:spPr>
        <p:txBody>
          <a:bodyPr wrap="none" rtlCol="0" anchor="t"/>
          <a:lstStyle/>
          <a:p>
            <a:pPr marL="0" indent="0" algn="ctr">
              <a:lnSpc>
                <a:spcPts val="2296"/>
              </a:lnSpc>
              <a:buNone/>
            </a:pPr>
            <a:r>
              <a:rPr lang="en-US" sz="1837" b="1" dirty="0">
                <a:solidFill>
                  <a:srgbClr val="37A7E7"/>
                </a:solidFill>
                <a:latin typeface="Spline Sans" pitchFamily="34" charset="0"/>
                <a:ea typeface="Spline Sans" pitchFamily="34" charset="-122"/>
                <a:cs typeface="Spline Sans" pitchFamily="34" charset="-120"/>
              </a:rPr>
              <a:t>3</a:t>
            </a:r>
            <a:endParaRPr lang="en-US" sz="1837" dirty="0"/>
          </a:p>
        </p:txBody>
      </p:sp>
      <p:sp>
        <p:nvSpPr>
          <p:cNvPr id="20" name="Text 16"/>
          <p:cNvSpPr/>
          <p:nvPr/>
        </p:nvSpPr>
        <p:spPr>
          <a:xfrm>
            <a:off x="637507" y="4170495"/>
            <a:ext cx="1944172" cy="243007"/>
          </a:xfrm>
          <a:prstGeom prst="rect">
            <a:avLst/>
          </a:prstGeom>
          <a:noFill/>
          <a:ln/>
        </p:spPr>
        <p:txBody>
          <a:bodyPr wrap="none" rtlCol="0" anchor="t"/>
          <a:lstStyle/>
          <a:p>
            <a:pPr marL="0" indent="0" algn="r">
              <a:lnSpc>
                <a:spcPts val="1914"/>
              </a:lnSpc>
              <a:buNone/>
            </a:pPr>
            <a:r>
              <a:rPr lang="en-US" sz="1531" b="1" dirty="0">
                <a:solidFill>
                  <a:srgbClr val="37A7E7"/>
                </a:solidFill>
                <a:latin typeface="Spline Sans" pitchFamily="34" charset="0"/>
                <a:ea typeface="Spline Sans" pitchFamily="34" charset="-122"/>
                <a:cs typeface="Spline Sans" pitchFamily="34" charset="-120"/>
              </a:rPr>
              <a:t>Unione</a:t>
            </a:r>
            <a:endParaRPr lang="en-US" sz="1531" dirty="0"/>
          </a:p>
        </p:txBody>
      </p:sp>
      <p:sp>
        <p:nvSpPr>
          <p:cNvPr id="21" name="Text 17"/>
          <p:cNvSpPr/>
          <p:nvPr/>
        </p:nvSpPr>
        <p:spPr>
          <a:xfrm>
            <a:off x="153637" y="4506727"/>
            <a:ext cx="2428042" cy="1741051"/>
          </a:xfrm>
          <a:prstGeom prst="rect">
            <a:avLst/>
          </a:prstGeom>
          <a:noFill/>
          <a:ln/>
        </p:spPr>
        <p:txBody>
          <a:bodyPr wrap="square" rtlCol="0" anchor="t"/>
          <a:lstStyle/>
          <a:p>
            <a:pPr marL="0" indent="0" algn="r">
              <a:lnSpc>
                <a:spcPts val="1960"/>
              </a:lnSpc>
              <a:buNone/>
            </a:pPr>
            <a:r>
              <a:rPr lang="en-US" sz="1225" dirty="0">
                <a:solidFill>
                  <a:srgbClr val="E0E4E6"/>
                </a:solidFill>
                <a:latin typeface="Barlow" pitchFamily="34" charset="0"/>
                <a:ea typeface="Barlow" pitchFamily="34" charset="-122"/>
                <a:cs typeface="Barlow" pitchFamily="34" charset="-120"/>
              </a:rPr>
              <a:t>Infine, l'algoritmo unisce le soluzioni dei sotto-problemi per ottenere la soluzione del problema principale. Questa fase di unione sfrutta le soluzioni parziali dei sotto-problemi e le combina in modo sinergico per risolvere il problema complessivo.</a:t>
            </a:r>
            <a:endParaRPr lang="en-US" sz="1225" dirty="0"/>
          </a:p>
        </p:txBody>
      </p:sp>
      <p:sp>
        <p:nvSpPr>
          <p:cNvPr id="23" name="Text 1">
            <a:extLst>
              <a:ext uri="{FF2B5EF4-FFF2-40B4-BE49-F238E27FC236}">
                <a16:creationId xmlns:a16="http://schemas.microsoft.com/office/drawing/2014/main" id="{324A812D-57A3-FF68-7D12-0D1DAF0F396C}"/>
              </a:ext>
            </a:extLst>
          </p:cNvPr>
          <p:cNvSpPr/>
          <p:nvPr/>
        </p:nvSpPr>
        <p:spPr>
          <a:xfrm>
            <a:off x="7401269" y="-8122"/>
            <a:ext cx="5034439" cy="486013"/>
          </a:xfrm>
          <a:prstGeom prst="rect">
            <a:avLst/>
          </a:prstGeom>
          <a:noFill/>
          <a:ln/>
        </p:spPr>
        <p:txBody>
          <a:bodyPr wrap="none" rtlCol="0" anchor="t"/>
          <a:lstStyle/>
          <a:p>
            <a:pPr marL="0" indent="0">
              <a:lnSpc>
                <a:spcPts val="3827"/>
              </a:lnSpc>
              <a:buNone/>
            </a:pPr>
            <a:r>
              <a:rPr lang="en-US" sz="3062" b="1" dirty="0" err="1">
                <a:solidFill>
                  <a:srgbClr val="F0FCFF"/>
                </a:solidFill>
                <a:latin typeface="Spline Sans" pitchFamily="34" charset="0"/>
                <a:ea typeface="Spline Sans" pitchFamily="34" charset="-122"/>
                <a:cs typeface="Spline Sans" pitchFamily="34" charset="-120"/>
              </a:rPr>
              <a:t>Esempi</a:t>
            </a:r>
            <a:endParaRPr lang="en-US" sz="3062" dirty="0"/>
          </a:p>
        </p:txBody>
      </p:sp>
      <p:sp>
        <p:nvSpPr>
          <p:cNvPr id="24" name="CasellaDiTesto 23">
            <a:extLst>
              <a:ext uri="{FF2B5EF4-FFF2-40B4-BE49-F238E27FC236}">
                <a16:creationId xmlns:a16="http://schemas.microsoft.com/office/drawing/2014/main" id="{AA2CC2BE-AFCB-3F02-16C2-D43C911B9866}"/>
              </a:ext>
            </a:extLst>
          </p:cNvPr>
          <p:cNvSpPr txBox="1"/>
          <p:nvPr/>
        </p:nvSpPr>
        <p:spPr>
          <a:xfrm>
            <a:off x="7401268" y="638978"/>
            <a:ext cx="7190315" cy="7294305"/>
          </a:xfrm>
          <a:prstGeom prst="rect">
            <a:avLst/>
          </a:prstGeom>
          <a:noFill/>
        </p:spPr>
        <p:txBody>
          <a:bodyPr wrap="square" rtlCol="0">
            <a:spAutoFit/>
          </a:bodyPr>
          <a:lstStyle/>
          <a:p>
            <a:r>
              <a:rPr lang="it-IT" dirty="0">
                <a:solidFill>
                  <a:srgbClr val="16FFBB"/>
                </a:solidFill>
              </a:rPr>
              <a:t>1. Merge Sort</a:t>
            </a:r>
          </a:p>
          <a:p>
            <a:endParaRPr lang="it-IT" dirty="0">
              <a:solidFill>
                <a:schemeClr val="bg1"/>
              </a:solidFill>
            </a:endParaRPr>
          </a:p>
          <a:p>
            <a:r>
              <a:rPr lang="it-IT" dirty="0">
                <a:solidFill>
                  <a:srgbClr val="16FFBB"/>
                </a:solidFill>
              </a:rPr>
              <a:t>2. Quick Sort</a:t>
            </a:r>
          </a:p>
          <a:p>
            <a:endParaRPr lang="it-IT" dirty="0">
              <a:solidFill>
                <a:schemeClr val="bg1"/>
              </a:solidFill>
            </a:endParaRPr>
          </a:p>
          <a:p>
            <a:r>
              <a:rPr lang="it-IT" dirty="0">
                <a:solidFill>
                  <a:srgbClr val="16FFBB"/>
                </a:solidFill>
              </a:rPr>
              <a:t>3. Algoritmo di Ricerca Binaria</a:t>
            </a:r>
          </a:p>
          <a:p>
            <a:endParaRPr lang="it-IT" dirty="0">
              <a:solidFill>
                <a:schemeClr val="bg1"/>
              </a:solidFill>
            </a:endParaRPr>
          </a:p>
          <a:p>
            <a:r>
              <a:rPr lang="it-IT" dirty="0">
                <a:solidFill>
                  <a:schemeClr val="bg1"/>
                </a:solidFill>
              </a:rPr>
              <a:t>Tanti altri (non presenti nel corso)</a:t>
            </a:r>
          </a:p>
          <a:p>
            <a:r>
              <a:rPr lang="it-IT" dirty="0">
                <a:solidFill>
                  <a:schemeClr val="bg1"/>
                </a:solidFill>
              </a:rPr>
              <a:t>4. Algoritmo di </a:t>
            </a:r>
            <a:r>
              <a:rPr lang="it-IT" dirty="0" err="1">
                <a:solidFill>
                  <a:schemeClr val="bg1"/>
                </a:solidFill>
              </a:rPr>
              <a:t>Karatsuba</a:t>
            </a:r>
            <a:r>
              <a:rPr lang="it-IT" dirty="0">
                <a:solidFill>
                  <a:schemeClr val="bg1"/>
                </a:solidFill>
              </a:rPr>
              <a:t> per la Moltiplicazione di Grandi Numeri</a:t>
            </a:r>
          </a:p>
          <a:p>
            <a:r>
              <a:rPr lang="it-IT" dirty="0">
                <a:solidFill>
                  <a:schemeClr val="bg1"/>
                </a:solidFill>
              </a:rPr>
              <a:t>L'algoritmo di </a:t>
            </a:r>
            <a:r>
              <a:rPr lang="it-IT" dirty="0" err="1">
                <a:solidFill>
                  <a:schemeClr val="bg1"/>
                </a:solidFill>
              </a:rPr>
              <a:t>Karatsuba</a:t>
            </a:r>
            <a:r>
              <a:rPr lang="it-IT" dirty="0">
                <a:solidFill>
                  <a:schemeClr val="bg1"/>
                </a:solidFill>
              </a:rPr>
              <a:t> è un metodo per moltiplicare grandi numeri più velocemente rispetto alla tradizionale moltiplicazione "scuola elementare". Divide i numeri in parti più piccole, esegue moltiplicazioni sui pezzi, e poi combina i risultati per ottenere il prodotto finale.</a:t>
            </a:r>
          </a:p>
          <a:p>
            <a:endParaRPr lang="it-IT" dirty="0">
              <a:solidFill>
                <a:schemeClr val="bg1"/>
              </a:solidFill>
            </a:endParaRPr>
          </a:p>
          <a:p>
            <a:r>
              <a:rPr lang="it-IT" dirty="0">
                <a:solidFill>
                  <a:schemeClr val="bg1"/>
                </a:solidFill>
              </a:rPr>
              <a:t>5. Algoritmo per il Calcolo della Trasformata di Fourier Veloce (FFT)</a:t>
            </a:r>
          </a:p>
          <a:p>
            <a:r>
              <a:rPr lang="it-IT" dirty="0">
                <a:solidFill>
                  <a:schemeClr val="bg1"/>
                </a:solidFill>
              </a:rPr>
              <a:t>FFT è un algoritmo efficiente per calcolare la Trasformata di Fourier Discreta (DFT) e la sua inversa. FFT divide ricorsivamente un DFT di dimensione N in DFT più piccoli, riducendo significativamente il numero di calcoli necessari rispetto all'algoritmo DFT naif.</a:t>
            </a:r>
          </a:p>
          <a:p>
            <a:endParaRPr lang="it-IT" dirty="0">
              <a:solidFill>
                <a:schemeClr val="bg1"/>
              </a:solidFill>
            </a:endParaRPr>
          </a:p>
          <a:p>
            <a:r>
              <a:rPr lang="it-IT" dirty="0">
                <a:solidFill>
                  <a:schemeClr val="bg1"/>
                </a:solidFill>
              </a:rPr>
              <a:t>6. Algoritmo di </a:t>
            </a:r>
            <a:r>
              <a:rPr lang="it-IT" dirty="0" err="1">
                <a:solidFill>
                  <a:schemeClr val="bg1"/>
                </a:solidFill>
              </a:rPr>
              <a:t>Strassen</a:t>
            </a:r>
            <a:r>
              <a:rPr lang="it-IT" dirty="0">
                <a:solidFill>
                  <a:schemeClr val="bg1"/>
                </a:solidFill>
              </a:rPr>
              <a:t> per la Moltiplicazione di Matrici</a:t>
            </a:r>
          </a:p>
          <a:p>
            <a:r>
              <a:rPr lang="it-IT" dirty="0">
                <a:solidFill>
                  <a:schemeClr val="bg1"/>
                </a:solidFill>
              </a:rPr>
              <a:t>L'algoritmo di </a:t>
            </a:r>
            <a:r>
              <a:rPr lang="it-IT" dirty="0" err="1">
                <a:solidFill>
                  <a:schemeClr val="bg1"/>
                </a:solidFill>
              </a:rPr>
              <a:t>Strassen</a:t>
            </a:r>
            <a:r>
              <a:rPr lang="it-IT" dirty="0">
                <a:solidFill>
                  <a:schemeClr val="bg1"/>
                </a:solidFill>
              </a:rPr>
              <a:t> è un metodo veloce per moltiplicare due matrici. Piuttosto che utilizzare l'approccio standard di moltiplicazione matriciale, </a:t>
            </a:r>
            <a:r>
              <a:rPr lang="it-IT" dirty="0" err="1">
                <a:solidFill>
                  <a:schemeClr val="bg1"/>
                </a:solidFill>
              </a:rPr>
              <a:t>Strassen</a:t>
            </a:r>
            <a:r>
              <a:rPr lang="it-IT" dirty="0">
                <a:solidFill>
                  <a:schemeClr val="bg1"/>
                </a:solidFill>
              </a:rPr>
              <a:t> divide ogni matrice in quattro sottomatrici e le moltiplica utilizzando solo 7 moltiplicazioni ricorsive (più una serie di addizioni e sottrazioni), riducendo il tempo di esecuzione.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D569-0840-9C19-8302-58D5C2A228F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DFD7B3A-48A5-27A3-1E07-E9828C0C6A0C}"/>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2DC54DC-C27B-9C58-B285-BF78228976F8}"/>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1FB65FFD-F78F-2581-FE75-A4204C7CA568}"/>
              </a:ext>
            </a:extLst>
          </p:cNvPr>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Struttura</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dati</a:t>
            </a:r>
            <a:r>
              <a:rPr lang="en-US" sz="4374" b="1" dirty="0">
                <a:solidFill>
                  <a:srgbClr val="F0FCFF"/>
                </a:solidFill>
                <a:latin typeface="Spline Sans" pitchFamily="34" charset="0"/>
                <a:ea typeface="Spline Sans" pitchFamily="34" charset="-122"/>
                <a:cs typeface="Spline Sans" pitchFamily="34" charset="-120"/>
              </a:rPr>
              <a:t>: Heap</a:t>
            </a:r>
            <a:endParaRPr lang="en-US" sz="4374" dirty="0"/>
          </a:p>
        </p:txBody>
      </p:sp>
      <p:sp>
        <p:nvSpPr>
          <p:cNvPr id="6" name="Text 2">
            <a:extLst>
              <a:ext uri="{FF2B5EF4-FFF2-40B4-BE49-F238E27FC236}">
                <a16:creationId xmlns:a16="http://schemas.microsoft.com/office/drawing/2014/main" id="{7EED43EA-E5E5-DFC3-4594-A5D365B55D10}"/>
              </a:ext>
            </a:extLst>
          </p:cNvPr>
          <p:cNvSpPr/>
          <p:nvPr/>
        </p:nvSpPr>
        <p:spPr>
          <a:xfrm>
            <a:off x="286439" y="1284470"/>
            <a:ext cx="8383835" cy="6840681"/>
          </a:xfrm>
          <a:prstGeom prst="rect">
            <a:avLst/>
          </a:prstGeom>
          <a:noFill/>
          <a:ln/>
        </p:spPr>
        <p:txBody>
          <a:bodyPr wrap="square" rtlCol="0" anchor="t"/>
          <a:lstStyle/>
          <a:p>
            <a:pPr marL="342900" indent="-342900" algn="l">
              <a:buFont typeface="Arial" panose="020B0604020202020204" pitchFamily="34" charset="0"/>
              <a:buChar char="•"/>
            </a:pPr>
            <a:r>
              <a:rPr lang="it-IT" sz="2000" dirty="0">
                <a:solidFill>
                  <a:schemeClr val="bg1"/>
                </a:solidFill>
              </a:rPr>
              <a:t>Un </a:t>
            </a:r>
            <a:r>
              <a:rPr lang="it-IT" sz="2000" dirty="0">
                <a:solidFill>
                  <a:srgbClr val="16FFBB"/>
                </a:solidFill>
              </a:rPr>
              <a:t>heap (binario) </a:t>
            </a:r>
            <a:r>
              <a:rPr lang="it-IT" sz="2000" dirty="0">
                <a:solidFill>
                  <a:schemeClr val="bg1"/>
                </a:solidFill>
              </a:rPr>
              <a:t>e una struttura dati composta da un array che possiamo considerare come un albero binario quasi completo</a:t>
            </a:r>
          </a:p>
          <a:p>
            <a:pPr marL="342900" indent="-342900" algn="l">
              <a:buFont typeface="Arial" panose="020B0604020202020204" pitchFamily="34" charset="0"/>
              <a:buChar char="•"/>
            </a:pPr>
            <a:r>
              <a:rPr lang="it-IT" sz="2000" dirty="0">
                <a:solidFill>
                  <a:schemeClr val="bg1"/>
                </a:solidFill>
              </a:rPr>
              <a:t>Ogni nodo dell’albero corrisponde a un elemento dell’array che memorizza il valore del nodo. Tutti i livelli dell’albero sono completamente riempiti, tranne eventualmente l’ultimo che può essere riempito da sinistra fino a un certo punto. </a:t>
            </a:r>
          </a:p>
          <a:p>
            <a:pPr marL="342900" indent="-342900" algn="l">
              <a:buFont typeface="Arial" panose="020B0604020202020204" pitchFamily="34" charset="0"/>
              <a:buChar char="•"/>
            </a:pPr>
            <a:r>
              <a:rPr lang="it-IT" sz="2000" dirty="0">
                <a:solidFill>
                  <a:schemeClr val="bg1"/>
                </a:solidFill>
              </a:rPr>
              <a:t>Un array A che rappresenta un heap è un oggetto con due attributi: </a:t>
            </a:r>
          </a:p>
          <a:p>
            <a:pPr marL="800100" lvl="1" indent="-342900">
              <a:buFont typeface="Arial" panose="020B0604020202020204" pitchFamily="34" charset="0"/>
              <a:buChar char="•"/>
            </a:pPr>
            <a:r>
              <a:rPr lang="it-IT" sz="2000" dirty="0">
                <a:solidFill>
                  <a:srgbClr val="16FFBB"/>
                </a:solidFill>
              </a:rPr>
              <a:t>lunghezza[A]</a:t>
            </a:r>
            <a:r>
              <a:rPr lang="it-IT" sz="2000" dirty="0">
                <a:solidFill>
                  <a:schemeClr val="bg1"/>
                </a:solidFill>
              </a:rPr>
              <a:t> indica il numero di elementi nell’array; </a:t>
            </a:r>
          </a:p>
          <a:p>
            <a:pPr marL="800100" lvl="1" indent="-342900">
              <a:buFont typeface="Arial" panose="020B0604020202020204" pitchFamily="34" charset="0"/>
              <a:buChar char="•"/>
            </a:pPr>
            <a:r>
              <a:rPr lang="it-IT" sz="2000" dirty="0">
                <a:solidFill>
                  <a:srgbClr val="16FFBB"/>
                </a:solidFill>
              </a:rPr>
              <a:t>heap-size[A]</a:t>
            </a:r>
            <a:r>
              <a:rPr lang="it-IT" sz="2000" dirty="0">
                <a:solidFill>
                  <a:schemeClr val="bg1"/>
                </a:solidFill>
              </a:rPr>
              <a:t> indica il numero degli elementi dell’heap che sono registrati nell’array A. Cioè, anche se A[1 . . lunghezza[A]] contiene numeri validi, nessun elemento dopo A[heap-size[A]], dove heap-size[A] ≤ lunghezza[A], è un elemento dell’heap. </a:t>
            </a:r>
          </a:p>
          <a:p>
            <a:pPr marL="342900" indent="-342900">
              <a:buFont typeface="Arial" panose="020B0604020202020204" pitchFamily="34" charset="0"/>
              <a:buChar char="•"/>
            </a:pPr>
            <a:r>
              <a:rPr lang="it-IT" sz="2000" dirty="0">
                <a:solidFill>
                  <a:schemeClr val="bg1"/>
                </a:solidFill>
              </a:rPr>
              <a:t>La radice dell’albero è A[1]. Se i e l’Indice di un nodo, gli indici di suo padre </a:t>
            </a:r>
            <a:r>
              <a:rPr lang="it-IT" sz="2000" dirty="0">
                <a:solidFill>
                  <a:srgbClr val="16FFBB"/>
                </a:solidFill>
              </a:rPr>
              <a:t>PARENT(i)</a:t>
            </a:r>
            <a:r>
              <a:rPr lang="it-IT" sz="2000" dirty="0">
                <a:solidFill>
                  <a:schemeClr val="bg1"/>
                </a:solidFill>
              </a:rPr>
              <a:t>, del figlio sinistro </a:t>
            </a:r>
            <a:r>
              <a:rPr lang="it-IT" sz="2000" dirty="0">
                <a:solidFill>
                  <a:srgbClr val="16FFBB"/>
                </a:solidFill>
              </a:rPr>
              <a:t>LEFT(i)</a:t>
            </a:r>
            <a:r>
              <a:rPr lang="it-IT" sz="2000" dirty="0">
                <a:solidFill>
                  <a:schemeClr val="bg1"/>
                </a:solidFill>
              </a:rPr>
              <a:t> e del figlio destro </a:t>
            </a:r>
            <a:r>
              <a:rPr lang="it-IT" sz="2000" dirty="0">
                <a:solidFill>
                  <a:srgbClr val="16FFBB"/>
                </a:solidFill>
              </a:rPr>
              <a:t>RIGHT(i)</a:t>
            </a:r>
            <a:r>
              <a:rPr lang="it-IT" sz="2000" dirty="0">
                <a:solidFill>
                  <a:schemeClr val="bg1"/>
                </a:solidFill>
              </a:rPr>
              <a:t> possono essere facilmente calcolati:</a:t>
            </a:r>
          </a:p>
          <a:p>
            <a:pPr marL="342900" indent="-342900">
              <a:buFont typeface="Arial" panose="020B0604020202020204" pitchFamily="34" charset="0"/>
              <a:buChar char="•"/>
            </a:pPr>
            <a:r>
              <a:rPr lang="en-US" sz="2000" dirty="0">
                <a:solidFill>
                  <a:srgbClr val="16FFBB"/>
                </a:solidFill>
              </a:rPr>
              <a:t>PARENT(</a:t>
            </a:r>
            <a:r>
              <a:rPr lang="en-US" sz="2000" dirty="0" err="1">
                <a:solidFill>
                  <a:srgbClr val="16FFBB"/>
                </a:solidFill>
              </a:rPr>
              <a:t>i</a:t>
            </a:r>
            <a:r>
              <a:rPr lang="en-US" sz="2000" dirty="0">
                <a:solidFill>
                  <a:srgbClr val="16FFBB"/>
                </a:solidFill>
              </a:rPr>
              <a:t>) </a:t>
            </a:r>
          </a:p>
          <a:p>
            <a:pPr lvl="1"/>
            <a:r>
              <a:rPr lang="en-US" sz="2000" dirty="0">
                <a:solidFill>
                  <a:schemeClr val="bg1"/>
                </a:solidFill>
              </a:rPr>
              <a:t>return </a:t>
            </a:r>
            <a:r>
              <a:rPr lang="en-US" sz="2000" b="0" i="0" dirty="0">
                <a:solidFill>
                  <a:schemeClr val="bg1"/>
                </a:solidFill>
                <a:effectLst/>
                <a:latin typeface="Google Sans"/>
              </a:rPr>
              <a:t>⌊</a:t>
            </a:r>
            <a:r>
              <a:rPr lang="en-US" sz="2000" dirty="0" err="1">
                <a:solidFill>
                  <a:schemeClr val="bg1"/>
                </a:solidFill>
              </a:rPr>
              <a:t>i</a:t>
            </a:r>
            <a:r>
              <a:rPr lang="en-US" sz="2000" dirty="0">
                <a:solidFill>
                  <a:schemeClr val="bg1"/>
                </a:solidFill>
              </a:rPr>
              <a:t>/2</a:t>
            </a:r>
            <a:r>
              <a:rPr lang="en-US" sz="2000" b="0" i="0" dirty="0">
                <a:solidFill>
                  <a:schemeClr val="bg1"/>
                </a:solidFill>
                <a:effectLst/>
                <a:latin typeface="Google Sans"/>
              </a:rPr>
              <a:t>⌋</a:t>
            </a:r>
            <a:r>
              <a:rPr lang="en-US" sz="2000" dirty="0">
                <a:solidFill>
                  <a:schemeClr val="bg1"/>
                </a:solidFill>
              </a:rPr>
              <a:t> </a:t>
            </a:r>
          </a:p>
          <a:p>
            <a:pPr marL="342900" indent="-342900">
              <a:buFont typeface="Arial" panose="020B0604020202020204" pitchFamily="34" charset="0"/>
              <a:buChar char="•"/>
            </a:pPr>
            <a:r>
              <a:rPr lang="en-US" sz="2000" dirty="0">
                <a:solidFill>
                  <a:srgbClr val="16FFBB"/>
                </a:solidFill>
              </a:rPr>
              <a:t>LEFT(</a:t>
            </a:r>
            <a:r>
              <a:rPr lang="en-US" sz="2000" dirty="0" err="1">
                <a:solidFill>
                  <a:srgbClr val="16FFBB"/>
                </a:solidFill>
              </a:rPr>
              <a:t>i</a:t>
            </a:r>
            <a:r>
              <a:rPr lang="en-US" sz="2000" dirty="0">
                <a:solidFill>
                  <a:srgbClr val="16FFBB"/>
                </a:solidFill>
              </a:rPr>
              <a:t>) </a:t>
            </a:r>
          </a:p>
          <a:p>
            <a:pPr lvl="1"/>
            <a:r>
              <a:rPr lang="en-US" sz="2000" dirty="0">
                <a:solidFill>
                  <a:schemeClr val="bg1"/>
                </a:solidFill>
              </a:rPr>
              <a:t>return 2i</a:t>
            </a:r>
            <a:r>
              <a:rPr lang="it-IT" sz="2000" dirty="0">
                <a:solidFill>
                  <a:schemeClr val="bg1"/>
                </a:solidFill>
              </a:rPr>
              <a:t> </a:t>
            </a:r>
          </a:p>
          <a:p>
            <a:pPr marL="342900" indent="-342900">
              <a:buFont typeface="Arial" panose="020B0604020202020204" pitchFamily="34" charset="0"/>
              <a:buChar char="•"/>
            </a:pPr>
            <a:r>
              <a:rPr lang="en-US" sz="2000" dirty="0">
                <a:solidFill>
                  <a:srgbClr val="16FFBB"/>
                </a:solidFill>
              </a:rPr>
              <a:t>RIGHT(</a:t>
            </a:r>
            <a:r>
              <a:rPr lang="en-US" sz="2000" dirty="0" err="1">
                <a:solidFill>
                  <a:srgbClr val="16FFBB"/>
                </a:solidFill>
              </a:rPr>
              <a:t>i</a:t>
            </a:r>
            <a:r>
              <a:rPr lang="en-US" sz="2000" dirty="0">
                <a:solidFill>
                  <a:srgbClr val="16FFBB"/>
                </a:solidFill>
              </a:rPr>
              <a:t>) </a:t>
            </a:r>
          </a:p>
          <a:p>
            <a:pPr marL="800100" lvl="1" indent="-342900">
              <a:buFont typeface="Arial" panose="020B0604020202020204" pitchFamily="34" charset="0"/>
              <a:buChar char="•"/>
            </a:pPr>
            <a:r>
              <a:rPr lang="en-US" sz="2000" dirty="0">
                <a:solidFill>
                  <a:schemeClr val="bg1"/>
                </a:solidFill>
              </a:rPr>
              <a:t>return 2i + 1</a:t>
            </a:r>
            <a:endParaRPr lang="it-IT" sz="2000" b="0" i="0" dirty="0">
              <a:solidFill>
                <a:schemeClr val="bg1"/>
              </a:solidFill>
              <a:effectLst/>
              <a:latin typeface="Söhne"/>
            </a:endParaRPr>
          </a:p>
        </p:txBody>
      </p:sp>
      <p:pic>
        <p:nvPicPr>
          <p:cNvPr id="12" name="Immagine 11" descr="Immagine che contiene testo, diagramma, linea, Carattere&#10;&#10;Descrizione generata automaticamente">
            <a:extLst>
              <a:ext uri="{FF2B5EF4-FFF2-40B4-BE49-F238E27FC236}">
                <a16:creationId xmlns:a16="http://schemas.microsoft.com/office/drawing/2014/main" id="{26D76127-D399-AD98-5C2F-97D054208127}"/>
              </a:ext>
            </a:extLst>
          </p:cNvPr>
          <p:cNvPicPr>
            <a:picLocks noChangeAspect="1"/>
          </p:cNvPicPr>
          <p:nvPr/>
        </p:nvPicPr>
        <p:blipFill>
          <a:blip r:embed="rId4"/>
          <a:stretch>
            <a:fillRect/>
          </a:stretch>
        </p:blipFill>
        <p:spPr>
          <a:xfrm>
            <a:off x="10245686" y="5848460"/>
            <a:ext cx="3800819" cy="2276691"/>
          </a:xfrm>
          <a:prstGeom prst="rect">
            <a:avLst/>
          </a:prstGeom>
        </p:spPr>
      </p:pic>
      <p:sp>
        <p:nvSpPr>
          <p:cNvPr id="14" name="CasellaDiTesto 13">
            <a:extLst>
              <a:ext uri="{FF2B5EF4-FFF2-40B4-BE49-F238E27FC236}">
                <a16:creationId xmlns:a16="http://schemas.microsoft.com/office/drawing/2014/main" id="{73521F57-CBBC-2943-656A-946727BD4120}"/>
              </a:ext>
            </a:extLst>
          </p:cNvPr>
          <p:cNvSpPr txBox="1"/>
          <p:nvPr/>
        </p:nvSpPr>
        <p:spPr>
          <a:xfrm>
            <a:off x="9764846" y="74878"/>
            <a:ext cx="4762500" cy="5715000"/>
          </a:xfrm>
          <a:prstGeom prst="rect">
            <a:avLst/>
          </a:prstGeom>
          <a:solidFill>
            <a:schemeClr val="bg1"/>
          </a:solidFill>
        </p:spPr>
        <p:txBody>
          <a:bodyPr wrap="square" rtlCol="0">
            <a:spAutoFit/>
          </a:bodyPr>
          <a:lstStyle/>
          <a:p>
            <a:endParaRPr lang="en-US" dirty="0"/>
          </a:p>
        </p:txBody>
      </p:sp>
      <p:pic>
        <p:nvPicPr>
          <p:cNvPr id="9" name="Elemento grafico 8">
            <a:extLst>
              <a:ext uri="{FF2B5EF4-FFF2-40B4-BE49-F238E27FC236}">
                <a16:creationId xmlns:a16="http://schemas.microsoft.com/office/drawing/2014/main" id="{861576A2-5A16-DDED-B369-9638D24C1D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4846" y="104169"/>
            <a:ext cx="4762500" cy="5715000"/>
          </a:xfrm>
          <a:prstGeom prst="rect">
            <a:avLst/>
          </a:prstGeom>
        </p:spPr>
      </p:pic>
    </p:spTree>
    <p:extLst>
      <p:ext uri="{BB962C8B-B14F-4D97-AF65-F5344CB8AC3E}">
        <p14:creationId xmlns:p14="http://schemas.microsoft.com/office/powerpoint/2010/main" val="421597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74861-2D57-0AE8-79D0-99C33B70FEF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04A3108-5A58-495C-1F75-DADA8A8628E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526B314-86F2-55B6-9249-4DE58CC30C0D}"/>
              </a:ext>
            </a:extLst>
          </p:cNvPr>
          <p:cNvSpPr/>
          <p:nvPr/>
        </p:nvSpPr>
        <p:spPr>
          <a:xfrm>
            <a:off x="0" y="0"/>
            <a:ext cx="14630400" cy="8233870"/>
          </a:xfrm>
          <a:prstGeom prst="rect">
            <a:avLst/>
          </a:prstGeom>
          <a:solidFill>
            <a:srgbClr val="0A081B">
              <a:alpha val="75000"/>
            </a:srgbClr>
          </a:solidFill>
          <a:ln/>
        </p:spPr>
        <p:txBody>
          <a:bodyPr/>
          <a:lstStyle/>
          <a:p>
            <a:endParaRPr lang="en-US" dirty="0"/>
          </a:p>
        </p:txBody>
      </p:sp>
      <p:sp>
        <p:nvSpPr>
          <p:cNvPr id="5" name="Text 1">
            <a:extLst>
              <a:ext uri="{FF2B5EF4-FFF2-40B4-BE49-F238E27FC236}">
                <a16:creationId xmlns:a16="http://schemas.microsoft.com/office/drawing/2014/main" id="{B6EBD5AD-74AC-65F1-3FEA-567CBD63EED6}"/>
              </a:ext>
            </a:extLst>
          </p:cNvPr>
          <p:cNvSpPr/>
          <p:nvPr/>
        </p:nvSpPr>
        <p:spPr>
          <a:xfrm>
            <a:off x="0" y="74878"/>
            <a:ext cx="6456878" cy="694373"/>
          </a:xfrm>
          <a:prstGeom prst="rect">
            <a:avLst/>
          </a:prstGeom>
          <a:noFill/>
          <a:ln/>
        </p:spPr>
        <p:txBody>
          <a:bodyPr wrap="none" rtlCol="0" anchor="t"/>
          <a:lstStyle/>
          <a:p>
            <a:pPr marL="0" indent="0">
              <a:lnSpc>
                <a:spcPts val="5468"/>
              </a:lnSpc>
              <a:buNone/>
            </a:pPr>
            <a:r>
              <a:rPr lang="en-US" sz="4374" b="1" dirty="0" err="1">
                <a:solidFill>
                  <a:srgbClr val="F0FCFF"/>
                </a:solidFill>
                <a:latin typeface="Spline Sans" pitchFamily="34" charset="0"/>
                <a:ea typeface="Spline Sans" pitchFamily="34" charset="-122"/>
                <a:cs typeface="Spline Sans" pitchFamily="34" charset="-120"/>
              </a:rPr>
              <a:t>Struttura</a:t>
            </a:r>
            <a:r>
              <a:rPr lang="en-US" sz="4374" b="1" dirty="0">
                <a:solidFill>
                  <a:srgbClr val="F0FCFF"/>
                </a:solidFill>
                <a:latin typeface="Spline Sans" pitchFamily="34" charset="0"/>
                <a:ea typeface="Spline Sans" pitchFamily="34" charset="-122"/>
                <a:cs typeface="Spline Sans" pitchFamily="34" charset="-120"/>
              </a:rPr>
              <a:t> </a:t>
            </a:r>
            <a:r>
              <a:rPr lang="en-US" sz="4374" b="1" dirty="0" err="1">
                <a:solidFill>
                  <a:srgbClr val="F0FCFF"/>
                </a:solidFill>
                <a:latin typeface="Spline Sans" pitchFamily="34" charset="0"/>
                <a:ea typeface="Spline Sans" pitchFamily="34" charset="-122"/>
                <a:cs typeface="Spline Sans" pitchFamily="34" charset="-120"/>
              </a:rPr>
              <a:t>dati</a:t>
            </a:r>
            <a:r>
              <a:rPr lang="en-US" sz="4374" b="1" dirty="0">
                <a:solidFill>
                  <a:srgbClr val="F0FCFF"/>
                </a:solidFill>
                <a:latin typeface="Spline Sans" pitchFamily="34" charset="0"/>
                <a:ea typeface="Spline Sans" pitchFamily="34" charset="-122"/>
                <a:cs typeface="Spline Sans" pitchFamily="34" charset="-120"/>
              </a:rPr>
              <a:t>: Heap</a:t>
            </a:r>
            <a:endParaRPr lang="en-US" sz="4374" dirty="0"/>
          </a:p>
        </p:txBody>
      </p:sp>
      <p:sp>
        <p:nvSpPr>
          <p:cNvPr id="6" name="Text 2">
            <a:extLst>
              <a:ext uri="{FF2B5EF4-FFF2-40B4-BE49-F238E27FC236}">
                <a16:creationId xmlns:a16="http://schemas.microsoft.com/office/drawing/2014/main" id="{FB0B98AF-31F9-9B1E-65E4-EEAA23836E49}"/>
              </a:ext>
            </a:extLst>
          </p:cNvPr>
          <p:cNvSpPr/>
          <p:nvPr/>
        </p:nvSpPr>
        <p:spPr>
          <a:xfrm>
            <a:off x="286439" y="1284470"/>
            <a:ext cx="8383835" cy="6840681"/>
          </a:xfrm>
          <a:prstGeom prst="rect">
            <a:avLst/>
          </a:prstGeom>
          <a:noFill/>
          <a:ln/>
        </p:spPr>
        <p:txBody>
          <a:bodyPr wrap="square" rtlCol="0" anchor="t"/>
          <a:lstStyle/>
          <a:p>
            <a:pPr marL="342900" indent="-342900" algn="l">
              <a:buFont typeface="Arial" panose="020B0604020202020204" pitchFamily="34" charset="0"/>
              <a:buChar char="•"/>
            </a:pPr>
            <a:r>
              <a:rPr lang="it-IT" sz="2000" dirty="0">
                <a:solidFill>
                  <a:schemeClr val="bg1"/>
                </a:solidFill>
              </a:rPr>
              <a:t>Ci sono due tipi di heap binari: </a:t>
            </a:r>
            <a:r>
              <a:rPr lang="it-IT" sz="2000" dirty="0">
                <a:solidFill>
                  <a:srgbClr val="16FFBB"/>
                </a:solidFill>
              </a:rPr>
              <a:t>max-heap e min-heap</a:t>
            </a:r>
            <a:r>
              <a:rPr lang="it-IT" sz="2000" dirty="0">
                <a:solidFill>
                  <a:schemeClr val="bg1"/>
                </a:solidFill>
              </a:rPr>
              <a:t>. In entrambi i tipi, i valori nei nodi soddisfano una proprietà dell’heap, le cui caratteristiche dipendono dal tipo di heap. </a:t>
            </a:r>
          </a:p>
          <a:p>
            <a:pPr marL="342900" indent="-342900" algn="l">
              <a:buFont typeface="Arial" panose="020B0604020202020204" pitchFamily="34" charset="0"/>
              <a:buChar char="•"/>
            </a:pPr>
            <a:r>
              <a:rPr lang="it-IT" sz="2000" dirty="0">
                <a:solidFill>
                  <a:schemeClr val="bg1"/>
                </a:solidFill>
              </a:rPr>
              <a:t>In un </a:t>
            </a:r>
            <a:r>
              <a:rPr lang="it-IT" sz="2000" dirty="0">
                <a:solidFill>
                  <a:srgbClr val="16FFBB"/>
                </a:solidFill>
              </a:rPr>
              <a:t>max-heap</a:t>
            </a:r>
            <a:r>
              <a:rPr lang="it-IT" sz="2000" dirty="0">
                <a:solidFill>
                  <a:schemeClr val="bg1"/>
                </a:solidFill>
              </a:rPr>
              <a:t>, la proprietà del max-heap è che per ogni nodo </a:t>
            </a:r>
            <a:r>
              <a:rPr lang="it-IT" sz="2000" dirty="0">
                <a:solidFill>
                  <a:srgbClr val="16FFBB"/>
                </a:solidFill>
              </a:rPr>
              <a:t>i</a:t>
            </a:r>
            <a:r>
              <a:rPr lang="it-IT" sz="2000" dirty="0">
                <a:solidFill>
                  <a:schemeClr val="bg1"/>
                </a:solidFill>
              </a:rPr>
              <a:t> diverso dalla radice, si ha </a:t>
            </a:r>
            <a:r>
              <a:rPr lang="it-IT" sz="2000" dirty="0">
                <a:solidFill>
                  <a:srgbClr val="16FFBB"/>
                </a:solidFill>
              </a:rPr>
              <a:t>A[PARENT(i)] ≥ A[i] </a:t>
            </a:r>
            <a:r>
              <a:rPr lang="it-IT" sz="2000" dirty="0">
                <a:solidFill>
                  <a:schemeClr val="bg1"/>
                </a:solidFill>
              </a:rPr>
              <a:t>ovvero il valore di un nodo è al massimo il valore di suo padre. Quindi, l’elemento più grande di un max-heap è memorizzato nella radice e il sottoalbero di un nodo contiene valori non maggiori di quello contenuto nel nodo stesso. </a:t>
            </a:r>
          </a:p>
          <a:p>
            <a:pPr marL="342900" indent="-342900" algn="l">
              <a:buFont typeface="Arial" panose="020B0604020202020204" pitchFamily="34" charset="0"/>
              <a:buChar char="•"/>
            </a:pPr>
            <a:r>
              <a:rPr lang="it-IT" sz="2000" dirty="0">
                <a:solidFill>
                  <a:schemeClr val="bg1"/>
                </a:solidFill>
              </a:rPr>
              <a:t>Un </a:t>
            </a:r>
            <a:r>
              <a:rPr lang="it-IT" sz="2000" dirty="0">
                <a:solidFill>
                  <a:srgbClr val="16FFBB"/>
                </a:solidFill>
              </a:rPr>
              <a:t>min-heap</a:t>
            </a:r>
            <a:r>
              <a:rPr lang="it-IT" sz="2000" dirty="0">
                <a:solidFill>
                  <a:schemeClr val="bg1"/>
                </a:solidFill>
              </a:rPr>
              <a:t> è organizzato nel modo opposto; la proprietà del min-heap è che per ogni nodo </a:t>
            </a:r>
            <a:r>
              <a:rPr lang="it-IT" sz="2000" dirty="0">
                <a:solidFill>
                  <a:srgbClr val="16FFBB"/>
                </a:solidFill>
              </a:rPr>
              <a:t>i</a:t>
            </a:r>
            <a:r>
              <a:rPr lang="it-IT" sz="2000" dirty="0">
                <a:solidFill>
                  <a:schemeClr val="bg1"/>
                </a:solidFill>
              </a:rPr>
              <a:t> diverso dalla radice, si ha</a:t>
            </a:r>
            <a:r>
              <a:rPr lang="it-IT" sz="2000" dirty="0">
                <a:solidFill>
                  <a:srgbClr val="16FFBB"/>
                </a:solidFill>
              </a:rPr>
              <a:t> A[PARENT(i)] ≤ A[i] </a:t>
            </a:r>
            <a:r>
              <a:rPr lang="it-IT" sz="2000" dirty="0">
                <a:solidFill>
                  <a:schemeClr val="bg1"/>
                </a:solidFill>
              </a:rPr>
              <a:t>Il più piccolo elemento in un min-heap è nella radice.</a:t>
            </a:r>
          </a:p>
          <a:p>
            <a:pPr marL="342900" indent="-342900" algn="l">
              <a:buFont typeface="Arial" panose="020B0604020202020204" pitchFamily="34" charset="0"/>
              <a:buChar char="•"/>
            </a:pPr>
            <a:endParaRPr lang="it-IT" sz="2000" b="0" i="0" dirty="0">
              <a:solidFill>
                <a:schemeClr val="bg1"/>
              </a:solidFill>
              <a:effectLst/>
              <a:latin typeface="Söhne"/>
            </a:endParaRPr>
          </a:p>
          <a:p>
            <a:pPr marL="342900" indent="-342900" algn="l">
              <a:buFont typeface="Arial" panose="020B0604020202020204" pitchFamily="34" charset="0"/>
              <a:buChar char="•"/>
            </a:pPr>
            <a:r>
              <a:rPr lang="it-IT" sz="2000" dirty="0">
                <a:solidFill>
                  <a:schemeClr val="bg1"/>
                </a:solidFill>
                <a:latin typeface="Söhne"/>
              </a:rPr>
              <a:t>Definizioni per esame:</a:t>
            </a:r>
          </a:p>
          <a:p>
            <a:pPr marL="342900" indent="-342900" algn="l">
              <a:buFont typeface="Arial" panose="020B0604020202020204" pitchFamily="34" charset="0"/>
              <a:buChar char="•"/>
            </a:pPr>
            <a:endParaRPr lang="it-IT" sz="2000" b="1" dirty="0">
              <a:solidFill>
                <a:schemeClr val="bg1"/>
              </a:solidFill>
              <a:latin typeface="Söhne"/>
            </a:endParaRPr>
          </a:p>
          <a:p>
            <a:pPr marL="342900" indent="-342900" algn="l">
              <a:buFont typeface="Arial" panose="020B0604020202020204" pitchFamily="34" charset="0"/>
              <a:buChar char="•"/>
            </a:pPr>
            <a:r>
              <a:rPr lang="it-IT" sz="2000" b="1" dirty="0">
                <a:solidFill>
                  <a:srgbClr val="16FFBB"/>
                </a:solidFill>
              </a:rPr>
              <a:t>altezza di un nodo </a:t>
            </a:r>
            <a:r>
              <a:rPr lang="it-IT" sz="2000" dirty="0">
                <a:solidFill>
                  <a:schemeClr val="bg1"/>
                </a:solidFill>
              </a:rPr>
              <a:t>il numero di archi nel cammino semplice più lungo che dal nodo scende fino a una foglia. </a:t>
            </a:r>
          </a:p>
          <a:p>
            <a:pPr marL="342900" indent="-342900" algn="l">
              <a:buFont typeface="Arial" panose="020B0604020202020204" pitchFamily="34" charset="0"/>
              <a:buChar char="•"/>
            </a:pPr>
            <a:r>
              <a:rPr lang="it-IT" sz="2000" dirty="0">
                <a:solidFill>
                  <a:srgbClr val="16FFBB"/>
                </a:solidFill>
              </a:rPr>
              <a:t>altezza di un heap è </a:t>
            </a:r>
            <a:r>
              <a:rPr lang="it-IT" sz="2000" dirty="0">
                <a:solidFill>
                  <a:schemeClr val="bg1"/>
                </a:solidFill>
              </a:rPr>
              <a:t>l’altezza della sua radice.</a:t>
            </a:r>
          </a:p>
          <a:p>
            <a:pPr marL="342900" indent="-342900" algn="l">
              <a:buFont typeface="Arial" panose="020B0604020202020204" pitchFamily="34" charset="0"/>
              <a:buChar char="•"/>
            </a:pPr>
            <a:r>
              <a:rPr lang="it-IT" sz="2000" dirty="0">
                <a:solidFill>
                  <a:schemeClr val="bg1"/>
                </a:solidFill>
              </a:rPr>
              <a:t>Poiché un heap di n elementi è basato su un albero binario completo, la sua altezza è </a:t>
            </a:r>
            <a:r>
              <a:rPr lang="it-IT" sz="2000" dirty="0">
                <a:solidFill>
                  <a:srgbClr val="16FFBB"/>
                </a:solidFill>
              </a:rPr>
              <a:t>Θ(lg n) </a:t>
            </a:r>
            <a:endParaRPr lang="it-IT" sz="2000" b="0" i="0" dirty="0">
              <a:solidFill>
                <a:srgbClr val="16FFBB"/>
              </a:solidFill>
              <a:effectLst/>
              <a:latin typeface="Söhne"/>
            </a:endParaRPr>
          </a:p>
        </p:txBody>
      </p:sp>
      <p:pic>
        <p:nvPicPr>
          <p:cNvPr id="12" name="Immagine 11" descr="Immagine che contiene testo, diagramma, linea, Carattere&#10;&#10;Descrizione generata automaticamente">
            <a:extLst>
              <a:ext uri="{FF2B5EF4-FFF2-40B4-BE49-F238E27FC236}">
                <a16:creationId xmlns:a16="http://schemas.microsoft.com/office/drawing/2014/main" id="{8FE68C6D-1C59-B963-D42E-5B8C1BEB0148}"/>
              </a:ext>
            </a:extLst>
          </p:cNvPr>
          <p:cNvPicPr>
            <a:picLocks noChangeAspect="1"/>
          </p:cNvPicPr>
          <p:nvPr/>
        </p:nvPicPr>
        <p:blipFill>
          <a:blip r:embed="rId4"/>
          <a:stretch>
            <a:fillRect/>
          </a:stretch>
        </p:blipFill>
        <p:spPr>
          <a:xfrm>
            <a:off x="8944341" y="1482932"/>
            <a:ext cx="5109116" cy="3060361"/>
          </a:xfrm>
          <a:prstGeom prst="rect">
            <a:avLst/>
          </a:prstGeom>
        </p:spPr>
      </p:pic>
    </p:spTree>
    <p:extLst>
      <p:ext uri="{BB962C8B-B14F-4D97-AF65-F5344CB8AC3E}">
        <p14:creationId xmlns:p14="http://schemas.microsoft.com/office/powerpoint/2010/main" val="20320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TotalTime>
  <Words>3733</Words>
  <Application>Microsoft Office PowerPoint</Application>
  <PresentationFormat>Personalizzato</PresentationFormat>
  <Paragraphs>234</Paragraphs>
  <Slides>18</Slides>
  <Notes>18</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18</vt:i4>
      </vt:variant>
    </vt:vector>
  </HeadingPairs>
  <TitlesOfParts>
    <vt:vector size="27" baseType="lpstr">
      <vt:lpstr>Google Sans</vt:lpstr>
      <vt:lpstr>KaTeX_Main</vt:lpstr>
      <vt:lpstr>KaTeX_Math</vt:lpstr>
      <vt:lpstr>Söhne</vt:lpstr>
      <vt:lpstr>Spline Sans</vt:lpstr>
      <vt:lpstr>Arial</vt:lpstr>
      <vt:lpstr>Barlow</vt:lpstr>
      <vt:lpstr>Consolas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Alessio Mezzina</cp:lastModifiedBy>
  <cp:revision>5</cp:revision>
  <dcterms:created xsi:type="dcterms:W3CDTF">2024-03-05T07:28:00Z</dcterms:created>
  <dcterms:modified xsi:type="dcterms:W3CDTF">2024-03-06T12:11:11Z</dcterms:modified>
</cp:coreProperties>
</file>