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51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6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7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6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8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3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9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5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2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9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82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attualita/tech/2014/05/13/mare-nostrum-droni-italiani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1" name="Picture 3">
            <a:extLst>
              <a:ext uri="{FF2B5EF4-FFF2-40B4-BE49-F238E27FC236}">
                <a16:creationId xmlns:a16="http://schemas.microsoft.com/office/drawing/2014/main" id="{A98DFBBE-5BA4-494B-8B60-C6EE6FC8ED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26" b="47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DB142C9-5EF1-4B5D-9454-6A4E72EE6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Inter"/>
              </a:rPr>
              <a:t>Natural Language Processing with Disaster Tweets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8F72AE5-15A9-4E47-A0AA-38019C1BA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5027506"/>
            <a:ext cx="7714388" cy="108584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Ermanno Girardo S4506472</a:t>
            </a:r>
          </a:p>
          <a:p>
            <a:r>
              <a:rPr lang="it-IT" dirty="0">
                <a:solidFill>
                  <a:srgbClr val="FFFFFF"/>
                </a:solidFill>
              </a:rPr>
              <a:t>Alessio Roda S4458313</a:t>
            </a:r>
          </a:p>
        </p:txBody>
      </p:sp>
      <p:cxnSp>
        <p:nvCxnSpPr>
          <p:cNvPr id="102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86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B992D2-4864-4603-8C7D-2632B87D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29" y="356693"/>
            <a:ext cx="5515833" cy="1141004"/>
          </a:xfrm>
        </p:spPr>
        <p:txBody>
          <a:bodyPr>
            <a:normAutofit/>
          </a:bodyPr>
          <a:lstStyle/>
          <a:p>
            <a:r>
              <a:rPr lang="it-IT" b="0" dirty="0">
                <a:latin typeface="Calibri" panose="020F0502020204030204" pitchFamily="34" charset="0"/>
                <a:cs typeface="Calibri" panose="020F0502020204030204" pitchFamily="34" charset="0"/>
              </a:rPr>
              <a:t>Idea di partenza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40A944-6DDB-417C-8B6E-9DB99B93B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429" y="2012048"/>
            <a:ext cx="5146964" cy="383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L’impiego della robotica per operazioni di soccorso è aumentato negli ultimi decenni, grazie anche ad un’evoluzione delle tecnologie nell’ambito dell’automazione, elettronica, meccanica , informatica e telecomunicazioni.</a:t>
            </a:r>
          </a:p>
          <a:p>
            <a:pPr marL="0" indent="0">
              <a:buNone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In particolare il fine di questo progetto è la cooperazione tra la robotica di soccorso e tecniche di machine learning applicate al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processing (NLP)</a:t>
            </a:r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2E72843B-0F2C-4E60-925D-AA729CBEF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5" r="11265" b="-1"/>
          <a:stretch/>
        </p:blipFill>
        <p:spPr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216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2B2F93-EDCA-4323-A4A0-E30427B46D2E}"/>
              </a:ext>
            </a:extLst>
          </p:cNvPr>
          <p:cNvSpPr txBox="1"/>
          <p:nvPr/>
        </p:nvSpPr>
        <p:spPr>
          <a:xfrm flipH="1">
            <a:off x="892943" y="784009"/>
            <a:ext cx="109275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 scopo è quello di rendere una macchina capace, attraverso un modello di machine learning, di classificare un file di testo per estrapolare informazioni relative a eventuali disastri naturali e/o incidenti. Le informazioni verranno acquisite da social media come Twitter, Facebook, Instagram attraverso framework come Beautiful </a:t>
            </a:r>
            <a:r>
              <a:rPr lang="it-IT" dirty="0" err="1"/>
              <a:t>soup</a:t>
            </a:r>
            <a:r>
              <a:rPr lang="it-IT" dirty="0"/>
              <a:t> il quale partendo da file HTML e XML è in grado di estrapolare dati utili.</a:t>
            </a:r>
          </a:p>
          <a:p>
            <a:r>
              <a:rPr lang="it-IT" dirty="0"/>
              <a:t>Immaginando un ipotetico scenario futuro dove enti pubblici (vigili del fuoco, guardia forestale, polizia </a:t>
            </a:r>
            <a:r>
              <a:rPr lang="it-IT" dirty="0" err="1"/>
              <a:t>ecc</a:t>
            </a:r>
            <a:r>
              <a:rPr lang="it-IT" dirty="0"/>
              <a:t>) hanno la possibilità di possedere apparecchiature sofisticate (es droni militari o veicoli AGV), si vuole automatizzare il processo di soccorso: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appena un tweet è classificato come disastro naturale/incidente si geolocalizza la posizione dell’incidente.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allerta l’ente competente più vicino al luogo dell’incidente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 </a:t>
            </a:r>
            <a:r>
              <a:rPr lang="en-GB" dirty="0" err="1"/>
              <a:t>veicolo</a:t>
            </a:r>
            <a:r>
              <a:rPr lang="en-GB" dirty="0"/>
              <a:t> </a:t>
            </a:r>
            <a:r>
              <a:rPr lang="en-GB" dirty="0" err="1"/>
              <a:t>autonomo</a:t>
            </a:r>
            <a:r>
              <a:rPr lang="en-GB" dirty="0"/>
              <a:t>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inviato</a:t>
            </a:r>
            <a:r>
              <a:rPr lang="en-GB" dirty="0"/>
              <a:t> per </a:t>
            </a:r>
            <a:r>
              <a:rPr lang="it-IT" dirty="0"/>
              <a:t>fare</a:t>
            </a:r>
            <a:r>
              <a:rPr lang="en-GB" dirty="0"/>
              <a:t> un </a:t>
            </a:r>
            <a:r>
              <a:rPr lang="en-GB" dirty="0" err="1"/>
              <a:t>sopraluogo</a:t>
            </a:r>
            <a:r>
              <a:rPr lang="en-GB" dirty="0"/>
              <a:t> e </a:t>
            </a:r>
            <a:r>
              <a:rPr lang="en-GB" dirty="0" err="1"/>
              <a:t>inivare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immagini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centrale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52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EE2D4-7951-4283-ABCA-FFAAB5C8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Segnaposto contenuto 4" descr="Immagine che contiene aeroplano, esterni, terra, veivolo&#10;&#10;Descrizione generata automaticamente">
            <a:extLst>
              <a:ext uri="{FF2B5EF4-FFF2-40B4-BE49-F238E27FC236}">
                <a16:creationId xmlns:a16="http://schemas.microsoft.com/office/drawing/2014/main" id="{7500D123-E6DC-4B4D-98C2-61F4C800D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4769" y="3680460"/>
            <a:ext cx="1828800" cy="1021080"/>
          </a:xfrm>
        </p:spPr>
      </p:pic>
    </p:spTree>
    <p:extLst>
      <p:ext uri="{BB962C8B-B14F-4D97-AF65-F5344CB8AC3E}">
        <p14:creationId xmlns:p14="http://schemas.microsoft.com/office/powerpoint/2010/main" val="3707139358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3E3423"/>
      </a:dk2>
      <a:lt2>
        <a:srgbClr val="E2E8E7"/>
      </a:lt2>
      <a:accent1>
        <a:srgbClr val="E7294B"/>
      </a:accent1>
      <a:accent2>
        <a:srgbClr val="D54517"/>
      </a:accent2>
      <a:accent3>
        <a:srgbClr val="D59926"/>
      </a:accent3>
      <a:accent4>
        <a:srgbClr val="A0AB13"/>
      </a:accent4>
      <a:accent5>
        <a:srgbClr val="6CB520"/>
      </a:accent5>
      <a:accent6>
        <a:srgbClr val="24BE15"/>
      </a:accent6>
      <a:hlink>
        <a:srgbClr val="319381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226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Inter</vt:lpstr>
      <vt:lpstr>Trade Gothic Next Cond</vt:lpstr>
      <vt:lpstr>Trade Gothic Next Light</vt:lpstr>
      <vt:lpstr>PortalVTI</vt:lpstr>
      <vt:lpstr>Natural Language Processing with Disaster Tweets</vt:lpstr>
      <vt:lpstr>Idea di partenza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with Disaster Tweets</dc:title>
  <dc:creator>Alessio Roda</dc:creator>
  <cp:lastModifiedBy>Alessio Roda</cp:lastModifiedBy>
  <cp:revision>2</cp:revision>
  <dcterms:created xsi:type="dcterms:W3CDTF">2022-02-24T10:04:06Z</dcterms:created>
  <dcterms:modified xsi:type="dcterms:W3CDTF">2022-02-24T11:10:24Z</dcterms:modified>
</cp:coreProperties>
</file>