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295509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26405856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50489659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3706853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1514872513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96413433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44516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580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17802247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0309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73948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163635954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69138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8221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4880991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84286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065594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39875783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25360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551206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56759074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68813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471408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87979055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68089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509611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9299955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06702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984239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85989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44825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987032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8109534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8602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193116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148192581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70367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104848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174203407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86539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576158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04657134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9953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894569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6781400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71141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745342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5460202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49560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08679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20682866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6627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947034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6957190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6995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31177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84023498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03264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183753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7870786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0420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47296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60505182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21300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061465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68995674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51380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412017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5615060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D7453C4-D959-C271-9104-397A51460DD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8815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22769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451676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08163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644119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65982832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0E871-4360-E67E-B0E7-820A0B296E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97201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496494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60701394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036670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463778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112038915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91946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158672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365499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51767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098173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56212281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10331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759226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22913412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76997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49521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la sicurezza.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contesti industriali, dove la protezione delle informazioni e la continuità del servizio sono elementi critici,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possibilità di operare in modo isolato costituisce un vantaggio significativo.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66220683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E017C16-3AAC-677D-F8D5-F5BFBCDE995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506903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414619860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2134829327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156048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2082296101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9868237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6327587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264433920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980868603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1014230069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881028137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386599235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1698801643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373240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1418893477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834273156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814924427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1685260525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343254749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6513181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567807203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1050139921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21179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167789531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526079205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506300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648993835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36071029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1735045723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21.png"/><Relationship Id="rId12" Type="http://schemas.openxmlformats.org/officeDocument/2006/relationships/image" Target="../media/image22.jpg"/><Relationship Id="rId13" Type="http://schemas.openxmlformats.org/officeDocument/2006/relationships/image" Target="../media/image23.jpg"/><Relationship Id="rId14" Type="http://schemas.openxmlformats.org/officeDocument/2006/relationships/image" Target="../media/image24.jpg"/><Relationship Id="rId15" Type="http://schemas.openxmlformats.org/officeDocument/2006/relationships/image" Target="../media/image25.jpg"/><Relationship Id="rId16" Type="http://schemas.openxmlformats.org/officeDocument/2006/relationships/image" Target="../media/image26.png"/><Relationship Id="rId17" Type="http://schemas.openxmlformats.org/officeDocument/2006/relationships/image" Target="../media/image27.jpg"/><Relationship Id="rId18" Type="http://schemas.openxmlformats.org/officeDocument/2006/relationships/image" Target="../media/image28.png"/><Relationship Id="rId19" Type="http://schemas.openxmlformats.org/officeDocument/2006/relationships/image" Target="../media/image2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30.png"/><Relationship Id="rId10" Type="http://schemas.openxmlformats.org/officeDocument/2006/relationships/image" Target="../media/image33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65838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1402541546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281961618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7418397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311271055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1299368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9961802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114423320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2898584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82657603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1119893986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0354534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1311081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719012696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1709629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238897919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1679732643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1824949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11201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102198914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777972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57297071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74737301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4708336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  <p:sp>
        <p:nvSpPr>
          <p:cNvPr id="778198653" name=""/>
          <p:cNvSpPr txBox="1"/>
          <p:nvPr/>
        </p:nvSpPr>
        <p:spPr bwMode="auto">
          <a:xfrm rot="0" flipH="0" flipV="0">
            <a:off x="1377903" y="2809439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098291201" name=""/>
          <p:cNvSpPr txBox="1"/>
          <p:nvPr/>
        </p:nvSpPr>
        <p:spPr bwMode="auto">
          <a:xfrm rot="0" flipH="0" flipV="0">
            <a:off x="3172243" y="2110480"/>
            <a:ext cx="16350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51047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170639383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98538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06054518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410672921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14474796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83905265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51370" y="795603"/>
            <a:ext cx="2127519" cy="1571090"/>
          </a:xfrm>
          <a:prstGeom prst="rect">
            <a:avLst/>
          </a:prstGeom>
        </p:spPr>
      </p:pic>
      <p:sp>
        <p:nvSpPr>
          <p:cNvPr id="688967014" name=""/>
          <p:cNvSpPr txBox="1"/>
          <p:nvPr/>
        </p:nvSpPr>
        <p:spPr bwMode="auto">
          <a:xfrm rot="0" flipH="0" flipV="0">
            <a:off x="1421622" y="498326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49107903" name=""/>
          <p:cNvSpPr txBox="1"/>
          <p:nvPr/>
        </p:nvSpPr>
        <p:spPr bwMode="auto">
          <a:xfrm rot="0" flipH="0" flipV="0">
            <a:off x="1306120" y="2868590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194524389" name=""/>
          <p:cNvSpPr txBox="1"/>
          <p:nvPr/>
        </p:nvSpPr>
        <p:spPr bwMode="auto">
          <a:xfrm rot="0" flipH="0" flipV="0">
            <a:off x="3269711" y="2093709"/>
            <a:ext cx="1979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252317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835150533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96864138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80972992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207727996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116344365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387469402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  <p:sp>
        <p:nvSpPr>
          <p:cNvPr id="1522825379" name=""/>
          <p:cNvSpPr txBox="1"/>
          <p:nvPr/>
        </p:nvSpPr>
        <p:spPr bwMode="auto">
          <a:xfrm rot="0" flipH="0" flipV="0">
            <a:off x="2999743" y="4223846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39863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105437292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583132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21584077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483403051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8092557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1001896322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175694515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156236112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41074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3248708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373777789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295048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29531667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101970491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13501672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909250657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87333474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145247922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579684" y="2033671"/>
            <a:ext cx="6423191" cy="2617599"/>
          </a:xfrm>
          <a:prstGeom prst="rect">
            <a:avLst/>
          </a:prstGeom>
        </p:spPr>
      </p:pic>
      <p:pic>
        <p:nvPicPr>
          <p:cNvPr id="1738884794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1945707157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43827779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1840100752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139439043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1674412078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1958875492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366625" y="5593032"/>
            <a:ext cx="1534280" cy="996661"/>
          </a:xfrm>
          <a:prstGeom prst="rect">
            <a:avLst/>
          </a:prstGeom>
        </p:spPr>
      </p:pic>
      <p:sp>
        <p:nvSpPr>
          <p:cNvPr id="1923415064" name="Text Placeholder 1"/>
          <p:cNvSpPr>
            <a:spLocks noGrp="1"/>
          </p:cNvSpPr>
          <p:nvPr/>
        </p:nvSpPr>
        <p:spPr bwMode="auto">
          <a:xfrm flipH="0" flipV="0">
            <a:off x="966221" y="6462312"/>
            <a:ext cx="1904402" cy="259031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PLC</a:t>
            </a:r>
            <a:endParaRPr/>
          </a:p>
        </p:txBody>
      </p:sp>
      <p:sp>
        <p:nvSpPr>
          <p:cNvPr id="1154703099" name="Text Placeholder 1"/>
          <p:cNvSpPr>
            <a:spLocks noGrp="1"/>
          </p:cNvSpPr>
          <p:nvPr/>
        </p:nvSpPr>
        <p:spPr bwMode="auto">
          <a:xfrm flipH="0" flipV="0">
            <a:off x="6283932" y="6508850"/>
            <a:ext cx="2578635" cy="424987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Controllo remoto</a:t>
            </a:r>
            <a:endParaRPr sz="1800"/>
          </a:p>
        </p:txBody>
      </p:sp>
      <p:pic>
        <p:nvPicPr>
          <p:cNvPr id="78258419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 flipH="0" flipV="0">
            <a:off x="1846985" y="2816116"/>
            <a:ext cx="1159287" cy="1159287"/>
          </a:xfrm>
          <a:prstGeom prst="rect">
            <a:avLst/>
          </a:prstGeom>
        </p:spPr>
      </p:pic>
      <p:sp>
        <p:nvSpPr>
          <p:cNvPr id="1016147851" name="Text Placeholder 1"/>
          <p:cNvSpPr>
            <a:spLocks noGrp="1"/>
          </p:cNvSpPr>
          <p:nvPr/>
        </p:nvSpPr>
        <p:spPr bwMode="auto">
          <a:xfrm flipH="0" flipV="0">
            <a:off x="4931937" y="2988846"/>
            <a:ext cx="3289019" cy="1052709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Sw proprietari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Strumenti complessi</a:t>
            </a:r>
            <a:endParaRPr sz="2400" b="0">
              <a:solidFill>
                <a:schemeClr val="tx1"/>
              </a:solidFill>
            </a:endParaRPr>
          </a:p>
        </p:txBody>
      </p:sp>
      <p:pic>
        <p:nvPicPr>
          <p:cNvPr id="2033237290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 flipH="0" flipV="0">
            <a:off x="3654062" y="2755628"/>
            <a:ext cx="1173685" cy="1173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51584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1698405216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85247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68471355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58884383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368717" y="2552700"/>
            <a:ext cx="1782010" cy="1752598"/>
          </a:xfrm>
          <a:prstGeom prst="rect">
            <a:avLst/>
          </a:prstGeom>
        </p:spPr>
      </p:pic>
      <p:pic>
        <p:nvPicPr>
          <p:cNvPr id="78014895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676004600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95963" y="795602"/>
            <a:ext cx="2127519" cy="1571089"/>
          </a:xfrm>
          <a:prstGeom prst="rect">
            <a:avLst/>
          </a:prstGeom>
        </p:spPr>
      </p:pic>
      <p:sp>
        <p:nvSpPr>
          <p:cNvPr id="1865299870" name=""/>
          <p:cNvSpPr txBox="1"/>
          <p:nvPr/>
        </p:nvSpPr>
        <p:spPr bwMode="auto">
          <a:xfrm rot="0" flipH="0" flipV="0">
            <a:off x="1306120" y="2842612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816648283" name=""/>
          <p:cNvSpPr txBox="1"/>
          <p:nvPr/>
        </p:nvSpPr>
        <p:spPr bwMode="auto">
          <a:xfrm rot="0" flipH="0" flipV="0">
            <a:off x="3269710" y="2093709"/>
            <a:ext cx="19803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92D050"/>
                </a:solidFill>
                <a:latin typeface="Arial"/>
                <a:ea typeface="Arial"/>
                <a:cs typeface="Arial"/>
              </a:rPr>
              <a:t>Comunicazione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295044" name=""/>
          <p:cNvSpPr txBox="1"/>
          <p:nvPr/>
        </p:nvSpPr>
        <p:spPr bwMode="auto">
          <a:xfrm rot="0" flipH="0" flipV="0">
            <a:off x="1390419" y="4983266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16633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1756501789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5391667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82145383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930908455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123377201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1947062738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59866362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  <p:sp>
        <p:nvSpPr>
          <p:cNvPr id="1943502719" name=""/>
          <p:cNvSpPr txBox="1"/>
          <p:nvPr/>
        </p:nvSpPr>
        <p:spPr bwMode="auto">
          <a:xfrm rot="0" flipH="0" flipV="0">
            <a:off x="3269889" y="5570641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022418562" name=""/>
          <p:cNvSpPr txBox="1"/>
          <p:nvPr/>
        </p:nvSpPr>
        <p:spPr bwMode="auto">
          <a:xfrm rot="0" flipH="0" flipV="0">
            <a:off x="1325470" y="4617726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223416573" name=""/>
          <p:cNvSpPr txBox="1"/>
          <p:nvPr/>
        </p:nvSpPr>
        <p:spPr bwMode="auto">
          <a:xfrm rot="0" flipH="0" flipV="0">
            <a:off x="1152970" y="3149082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1252016890" name=""/>
          <p:cNvSpPr txBox="1"/>
          <p:nvPr/>
        </p:nvSpPr>
        <p:spPr bwMode="auto">
          <a:xfrm rot="0" flipH="0" flipV="0">
            <a:off x="3093250" y="2289498"/>
            <a:ext cx="19843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2766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366611826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6190782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92549543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534822021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39211536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97414292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82720037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9632531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  <p:sp>
        <p:nvSpPr>
          <p:cNvPr id="1300689120" name=""/>
          <p:cNvSpPr txBox="1"/>
          <p:nvPr/>
        </p:nvSpPr>
        <p:spPr bwMode="auto">
          <a:xfrm rot="0" flipH="0" flipV="0">
            <a:off x="2265018" y="1790986"/>
            <a:ext cx="163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3bit</a:t>
            </a:r>
            <a:endParaRPr/>
          </a:p>
        </p:txBody>
      </p:sp>
      <p:sp>
        <p:nvSpPr>
          <p:cNvPr id="771135605" name=""/>
          <p:cNvSpPr txBox="1"/>
          <p:nvPr/>
        </p:nvSpPr>
        <p:spPr bwMode="auto">
          <a:xfrm rot="0" flipH="0" flipV="0">
            <a:off x="5652699" y="1713502"/>
            <a:ext cx="16375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bit</a:t>
            </a:r>
            <a:endParaRPr/>
          </a:p>
        </p:txBody>
      </p:sp>
      <p:sp>
        <p:nvSpPr>
          <p:cNvPr id="304989991" name=""/>
          <p:cNvSpPr txBox="1"/>
          <p:nvPr/>
        </p:nvSpPr>
        <p:spPr bwMode="auto">
          <a:xfrm rot="0" flipH="0" flipV="0">
            <a:off x="1570757" y="5118637"/>
            <a:ext cx="2840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ESP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bit = 4096 livelli</a:t>
            </a:r>
            <a:endParaRPr/>
          </a:p>
        </p:txBody>
      </p:sp>
      <p:sp>
        <p:nvSpPr>
          <p:cNvPr id="1067570029" name=""/>
          <p:cNvSpPr txBox="1"/>
          <p:nvPr/>
        </p:nvSpPr>
        <p:spPr bwMode="auto">
          <a:xfrm rot="0" flipH="0" flipV="0">
            <a:off x="5069339" y="5141150"/>
            <a:ext cx="2846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ADS1115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 bit = 65K livelli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90320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1394653683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734019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52503447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67243640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114109588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699576241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350899917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72569588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  <p:sp>
        <p:nvSpPr>
          <p:cNvPr id="737707448" name=""/>
          <p:cNvSpPr txBox="1"/>
          <p:nvPr/>
        </p:nvSpPr>
        <p:spPr bwMode="auto">
          <a:xfrm rot="0" flipH="0" flipV="0">
            <a:off x="4973657" y="477932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790758252" name=""/>
          <p:cNvSpPr txBox="1"/>
          <p:nvPr/>
        </p:nvSpPr>
        <p:spPr bwMode="auto">
          <a:xfrm rot="0" flipH="0" flipV="0">
            <a:off x="3083189" y="5700113"/>
            <a:ext cx="1634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616601866" name=""/>
          <p:cNvSpPr txBox="1"/>
          <p:nvPr/>
        </p:nvSpPr>
        <p:spPr bwMode="auto">
          <a:xfrm rot="0" flipH="0" flipV="0">
            <a:off x="1018813" y="4785323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995231787" name=""/>
          <p:cNvSpPr txBox="1"/>
          <p:nvPr/>
        </p:nvSpPr>
        <p:spPr bwMode="auto">
          <a:xfrm rot="0" flipH="0" flipV="0">
            <a:off x="1018813" y="3245940"/>
            <a:ext cx="19836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1532040987" name=""/>
          <p:cNvSpPr txBox="1"/>
          <p:nvPr/>
        </p:nvSpPr>
        <p:spPr bwMode="auto">
          <a:xfrm rot="0" flipH="0" flipV="0">
            <a:off x="2908350" y="2350586"/>
            <a:ext cx="1987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4311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359648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77420943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96301965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1531590868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90479847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949416743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125335460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2105063215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939055808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1347086159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648180857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059792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29704633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110805088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6159166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4209961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131821904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115365634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147409949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29236371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5971370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39734128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14660375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63401557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89407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11035342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30211899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79242567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62553730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265354098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329353204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64431465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5407677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10012459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07635545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08819966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76784092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1537274802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6350971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815057571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3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9311790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17114805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155652815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618144492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0949156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1582585460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8226713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3836045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918775929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1562427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890486094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457803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7103757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5341285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118785994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397769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9643347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627743857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64067240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298124135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1027442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3" y="1166046"/>
            <a:ext cx="6979733" cy="5739658"/>
          </a:xfrm>
          <a:prstGeom prst="rect">
            <a:avLst/>
          </a:prstGeom>
        </p:spPr>
      </p:pic>
      <p:pic>
        <p:nvPicPr>
          <p:cNvPr id="81811485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5774828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2966230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734524213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3603559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183235524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8444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3793058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17424745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53663300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80651925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226858" y="2336871"/>
            <a:ext cx="1347107" cy="1152524"/>
          </a:xfrm>
          <a:prstGeom prst="rect">
            <a:avLst/>
          </a:prstGeom>
        </p:spPr>
      </p:pic>
      <p:pic>
        <p:nvPicPr>
          <p:cNvPr id="1932164394" name=""/>
          <p:cNvPicPr>
            <a:picLocks noChangeAspect="1"/>
          </p:cNvPicPr>
          <p:nvPr/>
        </p:nvPicPr>
        <p:blipFill>
          <a:blip r:embed="rId7"/>
          <a:srcRect l="-104" t="0" r="33020" b="0"/>
          <a:stretch/>
        </p:blipFill>
        <p:spPr bwMode="auto">
          <a:xfrm flipH="0" flipV="0">
            <a:off x="1037527" y="1404687"/>
            <a:ext cx="6845253" cy="4699971"/>
          </a:xfrm>
          <a:prstGeom prst="rect">
            <a:avLst/>
          </a:prstGeom>
        </p:spPr>
      </p:pic>
      <p:sp>
        <p:nvSpPr>
          <p:cNvPr id="1364167240" name=""/>
          <p:cNvSpPr/>
          <p:nvPr/>
        </p:nvSpPr>
        <p:spPr bwMode="auto">
          <a:xfrm rot="0" flipH="0" flipV="0">
            <a:off x="2704110" y="1956474"/>
            <a:ext cx="1059482" cy="813025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37195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54623737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1344865619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464755156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160683115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3167062"/>
            <a:ext cx="1101957" cy="1101957"/>
          </a:xfrm>
          <a:prstGeom prst="rect">
            <a:avLst/>
          </a:prstGeom>
        </p:spPr>
      </p:pic>
      <p:pic>
        <p:nvPicPr>
          <p:cNvPr id="1866227337" name=""/>
          <p:cNvPicPr>
            <a:picLocks noChangeAspect="1"/>
          </p:cNvPicPr>
          <p:nvPr/>
        </p:nvPicPr>
        <p:blipFill>
          <a:blip r:embed="rId7"/>
          <a:srcRect l="0" t="10948" r="12445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  <p:pic>
        <p:nvPicPr>
          <p:cNvPr id="29969793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8481" y="2336871"/>
            <a:ext cx="970352" cy="83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437725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59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Compatibilita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Implementazione di Modbus TCP</a:t>
            </a:r>
            <a:r>
              <a:rPr sz="1400"/>
              <a:t>-IP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Sviluppo di un sistema di logging su scheda SD per analisi approfondite.</a:t>
            </a:r>
            <a:endParaRPr/>
          </a:p>
          <a:p>
            <a:pPr lvl="0">
              <a:defRPr/>
            </a:pPr>
            <a:r>
              <a:rPr/>
              <a:t>Persistenza</a:t>
            </a:r>
            <a:endParaRPr/>
          </a:p>
          <a:p>
            <a:pPr lvl="1">
              <a:defRPr/>
            </a:pPr>
            <a:r>
              <a:rPr sz="1400"/>
              <a:t>Salvare preferenze su scheda SD.</a:t>
            </a:r>
            <a:endParaRPr sz="1400"/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Scalabilità avanzata</a:t>
            </a:r>
            <a:endParaRPr/>
          </a:p>
          <a:p>
            <a:pPr lvl="1">
              <a:defRPr/>
            </a:pPr>
            <a:r>
              <a:rPr sz="1400"/>
              <a:t>Implementare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architettura distribuita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680908214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7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Flessibilita e autonomia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Accesso da qualsiasi dispositivo.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sz="1400"/>
              <a:t>Codice robusto </a:t>
            </a:r>
            <a:endParaRPr sz="1400"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funzionamento in locale per proteggere i dati.</a:t>
            </a:r>
            <a:endParaRPr/>
          </a:p>
          <a:p>
            <a:pPr lvl="0">
              <a:defRPr/>
            </a:pPr>
            <a:r>
              <a:rPr/>
              <a:t>Precisione</a:t>
            </a:r>
            <a:endParaRPr/>
          </a:p>
          <a:p>
            <a:pPr marL="742950" marR="0" lvl="1" indent="-28575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r>
              <a:rPr lang="it-IT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Utilizzo di un ADC esterno per misurazioni ad alta risoluzione.</a:t>
            </a:r>
            <a:endParaRPr lang="it-IT" sz="1400" b="0" i="0" u="none" strike="noStrike" cap="none" spc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rPr>
              <a:t>Affidabilita’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Funzionalità avanzate di monitoraggio e debug per garantire stabilità.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Compatibilita’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Integrazione con protocolli industriali</a:t>
            </a:r>
            <a:endParaRPr sz="2000"/>
          </a:p>
          <a:p>
            <a:pPr marL="457200" marR="0" lvl="1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591318359" name=""/>
          <p:cNvSpPr txBox="1"/>
          <p:nvPr/>
        </p:nvSpPr>
        <p:spPr bwMode="auto">
          <a:xfrm rot="0" flipH="0" flipV="0">
            <a:off x="323527" y="1406695"/>
            <a:ext cx="38171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Recap</a:t>
            </a:r>
            <a:endParaRPr/>
          </a:p>
        </p:txBody>
      </p:sp>
      <p:sp>
        <p:nvSpPr>
          <p:cNvPr id="1053562349" name=""/>
          <p:cNvSpPr txBox="1"/>
          <p:nvPr/>
        </p:nvSpPr>
        <p:spPr bwMode="auto">
          <a:xfrm rot="0" flipH="0" flipV="0">
            <a:off x="4211959" y="1406695"/>
            <a:ext cx="3821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Lavori futuri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3752923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1872370923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6630538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1111569256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8356707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159056496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864824677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59345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206885389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659674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214130735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87980854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156730743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71608154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198890521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9510224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45448830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7312251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12336831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164493761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1404418517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  <p:sp>
        <p:nvSpPr>
          <p:cNvPr id="154745643" name=""/>
          <p:cNvSpPr txBox="1"/>
          <p:nvPr/>
        </p:nvSpPr>
        <p:spPr bwMode="auto">
          <a:xfrm rot="0" flipH="0" flipV="0">
            <a:off x="3541562" y="3246120"/>
            <a:ext cx="206087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----------1-------------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01320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23527" y="908719"/>
            <a:ext cx="7848871" cy="424991"/>
          </a:xfrm>
        </p:spPr>
        <p:txBody>
          <a:bodyPr/>
          <a:lstStyle/>
          <a:p>
            <a:pPr>
              <a:defRPr/>
            </a:pPr>
            <a:r>
              <a:rPr/>
              <a:t>Tecnologie Utilizzate</a:t>
            </a:r>
            <a:endParaRPr/>
          </a:p>
        </p:txBody>
      </p:sp>
      <p:pic>
        <p:nvPicPr>
          <p:cNvPr id="9771618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30" y="2135241"/>
            <a:ext cx="2235641" cy="715276"/>
          </a:xfrm>
          <a:prstGeom prst="rect">
            <a:avLst/>
          </a:prstGeom>
        </p:spPr>
      </p:pic>
      <p:pic>
        <p:nvPicPr>
          <p:cNvPr id="8318701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54373" y="1516673"/>
            <a:ext cx="1735021" cy="1952411"/>
          </a:xfrm>
          <a:prstGeom prst="rect">
            <a:avLst/>
          </a:prstGeom>
        </p:spPr>
      </p:pic>
      <p:pic>
        <p:nvPicPr>
          <p:cNvPr id="17844772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92648" y="1733870"/>
            <a:ext cx="2779749" cy="1518018"/>
          </a:xfrm>
          <a:prstGeom prst="rect">
            <a:avLst/>
          </a:prstGeom>
        </p:spPr>
      </p:pic>
      <p:pic>
        <p:nvPicPr>
          <p:cNvPr id="737283161" name=""/>
          <p:cNvPicPr>
            <a:picLocks noChangeAspect="1"/>
          </p:cNvPicPr>
          <p:nvPr/>
        </p:nvPicPr>
        <p:blipFill>
          <a:blip r:embed="rId6"/>
          <a:srcRect l="34540" t="0" r="36687" b="0"/>
          <a:stretch/>
        </p:blipFill>
        <p:spPr bwMode="auto">
          <a:xfrm flipH="0" flipV="0">
            <a:off x="1131480" y="2778123"/>
            <a:ext cx="1997516" cy="3471246"/>
          </a:xfrm>
          <a:prstGeom prst="rect">
            <a:avLst/>
          </a:prstGeom>
        </p:spPr>
      </p:pic>
      <p:pic>
        <p:nvPicPr>
          <p:cNvPr id="176246940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179149" y="37758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34641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88073257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0843078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6851619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49016193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131936366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54608900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51517057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21048362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27145214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29865170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109415611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205612671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Obbiettivi</a:t>
            </a:r>
            <a:endParaRPr/>
          </a:p>
        </p:txBody>
      </p:sp>
      <p:pic>
        <p:nvPicPr>
          <p:cNvPr id="1229184763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714173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9259141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46080184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/>
          </a:p>
        </p:txBody>
      </p:sp>
      <p:pic>
        <p:nvPicPr>
          <p:cNvPr id="36793236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83461144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  <p:sp>
        <p:nvSpPr>
          <p:cNvPr id="1594607499" name=""/>
          <p:cNvSpPr txBox="1"/>
          <p:nvPr/>
        </p:nvSpPr>
        <p:spPr bwMode="auto">
          <a:xfrm rot="0" flipH="0" flipV="0">
            <a:off x="3479112" y="1876452"/>
            <a:ext cx="16822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Compatibilità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84214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0369492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552675679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23322317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86633763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2053736292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555792958" name=""/>
          <p:cNvSpPr txBox="1"/>
          <p:nvPr/>
        </p:nvSpPr>
        <p:spPr bwMode="auto">
          <a:xfrm rot="0" flipH="0" flipV="0">
            <a:off x="3174222" y="404744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220862532" name=""/>
          <p:cNvSpPr txBox="1"/>
          <p:nvPr/>
        </p:nvSpPr>
        <p:spPr bwMode="auto">
          <a:xfrm rot="0" flipH="0" flipV="0">
            <a:off x="3174222" y="2257582"/>
            <a:ext cx="16353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3776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351993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909461045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189920823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32604062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2046555102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96170264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666082429" name=""/>
          <p:cNvSpPr txBox="1"/>
          <p:nvPr/>
        </p:nvSpPr>
        <p:spPr bwMode="auto">
          <a:xfrm rot="0" flipH="0" flipV="0">
            <a:off x="3174222" y="2257582"/>
            <a:ext cx="16357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829301805" name=""/>
          <p:cNvSpPr txBox="1"/>
          <p:nvPr/>
        </p:nvSpPr>
        <p:spPr bwMode="auto">
          <a:xfrm rot="0" flipH="0" flipV="0">
            <a:off x="5968127" y="3429000"/>
            <a:ext cx="1649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69790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895056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463722379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7034228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35922268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2034283510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1597178345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176500915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755570060" name=""/>
          <p:cNvSpPr txBox="1"/>
          <p:nvPr/>
        </p:nvSpPr>
        <p:spPr bwMode="auto">
          <a:xfrm rot="0" flipH="0" flipV="0">
            <a:off x="3174222" y="3969222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2088696541" name=""/>
          <p:cNvSpPr txBox="1"/>
          <p:nvPr/>
        </p:nvSpPr>
        <p:spPr bwMode="auto">
          <a:xfrm rot="0" flipH="0" flipV="0">
            <a:off x="3174222" y="2257582"/>
            <a:ext cx="1636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647394794" name=""/>
          <p:cNvSpPr txBox="1"/>
          <p:nvPr/>
        </p:nvSpPr>
        <p:spPr bwMode="auto">
          <a:xfrm rot="0" flipH="0" flipV="0">
            <a:off x="5968127" y="3332142"/>
            <a:ext cx="165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704806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510396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00117009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Obbiettivi</a:t>
            </a:r>
            <a:endParaRPr/>
          </a:p>
        </p:txBody>
      </p:sp>
      <p:pic>
        <p:nvPicPr>
          <p:cNvPr id="146761302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91197458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70127" y="1285875"/>
            <a:ext cx="1149317" cy="904008"/>
          </a:xfrm>
          <a:prstGeom prst="rect">
            <a:avLst/>
          </a:prstGeom>
        </p:spPr>
      </p:pic>
      <p:pic>
        <p:nvPicPr>
          <p:cNvPr id="5263691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003281" y="1369094"/>
            <a:ext cx="888489" cy="888489"/>
          </a:xfrm>
          <a:prstGeom prst="rect">
            <a:avLst/>
          </a:prstGeom>
        </p:spPr>
      </p:pic>
      <p:pic>
        <p:nvPicPr>
          <p:cNvPr id="670940832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12020549" y="1285875"/>
            <a:ext cx="2143125" cy="2143125"/>
          </a:xfrm>
          <a:prstGeom prst="rect">
            <a:avLst/>
          </a:prstGeom>
        </p:spPr>
      </p:pic>
      <p:pic>
        <p:nvPicPr>
          <p:cNvPr id="300993206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11658890" y="4152104"/>
            <a:ext cx="2866444" cy="1610443"/>
          </a:xfrm>
          <a:prstGeom prst="rect">
            <a:avLst/>
          </a:prstGeom>
        </p:spPr>
      </p:pic>
      <p:sp>
        <p:nvSpPr>
          <p:cNvPr id="2099494138" name=""/>
          <p:cNvSpPr txBox="1"/>
          <p:nvPr/>
        </p:nvSpPr>
        <p:spPr bwMode="auto">
          <a:xfrm rot="0" flipH="0" flipV="0">
            <a:off x="3429433" y="2110660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157</cp:revision>
  <dcterms:created xsi:type="dcterms:W3CDTF">2012-06-06T06:29:02Z</dcterms:created>
  <dcterms:modified xsi:type="dcterms:W3CDTF">2025-08-13T22:43:35Z</dcterms:modified>
  <cp:category/>
</cp:coreProperties>
</file>