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797675" cy="9926638"/>
  <p:defaultTextStyle>
    <a:defPPr>
      <a:defRPr lang="it-IT"/>
    </a:defPPr>
    <a:lvl1pPr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2pPr>
    <a:lvl3pPr marL="9144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3pPr>
    <a:lvl4pPr marL="13716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4pPr>
    <a:lvl5pPr marL="18288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5pPr>
    <a:lvl6pPr marL="22860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6pPr>
    <a:lvl7pPr marL="27432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7pPr>
    <a:lvl8pPr marL="32004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8pPr>
    <a:lvl9pPr marL="36576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8" d="100"/>
          <a:sy n="128" d="100"/>
        </p:scale>
        <p:origin x="1544" y="176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504019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825304257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92915097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7038578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it-IT"/>
              <a:t>Click to edit Master text styles</a:t>
            </a:r>
            <a:endParaRPr/>
          </a:p>
          <a:p>
            <a:pPr lvl="1">
              <a:defRPr/>
            </a:pPr>
            <a:r>
              <a:rPr lang="it-IT"/>
              <a:t>Second level</a:t>
            </a:r>
            <a:endParaRPr/>
          </a:p>
          <a:p>
            <a:pPr lvl="2">
              <a:defRPr/>
            </a:pPr>
            <a:r>
              <a:rPr lang="it-IT"/>
              <a:t>Third level</a:t>
            </a:r>
            <a:endParaRPr/>
          </a:p>
          <a:p>
            <a:pPr lvl="3">
              <a:defRPr/>
            </a:pPr>
            <a:r>
              <a:rPr lang="it-IT"/>
              <a:t>Fourth level</a:t>
            </a:r>
            <a:endParaRPr/>
          </a:p>
          <a:p>
            <a:pPr lvl="4">
              <a:defRPr/>
            </a:pPr>
            <a:r>
              <a:rPr lang="it-IT"/>
              <a:t>Fifth level</a:t>
            </a:r>
            <a:endParaRPr/>
          </a:p>
        </p:txBody>
      </p:sp>
      <p:sp>
        <p:nvSpPr>
          <p:cNvPr id="2002929082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56561745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F6425F76-5FCB-3E42-9F4B-C72054CFC5AB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9259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54193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Oggi Ho il piacere di presentarvi ALPHA.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Un progetto di tesi creato in collaborazione con ESAM</a:t>
            </a:r>
            <a:endParaRPr/>
          </a:p>
        </p:txBody>
      </p:sp>
      <p:sp>
        <p:nvSpPr>
          <p:cNvPr id="20147477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C15665-FA93-0FC5-E879-11A903AF95A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919162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545152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sicurezza.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CH"/>
          </a:p>
        </p:txBody>
      </p:sp>
      <p:sp>
        <p:nvSpPr>
          <p:cNvPr id="152607398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491D5E8-4233-8C9E-CDEF-D099FDA8997B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34972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663406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7525366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B594082-7D50-7836-8313-9D50BD3778D7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26530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948951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/>
              <a:t>Come modbus e i2c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29837351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F916B84-4749-7ADB-14ED-CDF2D5ECE91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865221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356456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Come modbus e i2c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/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51986695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13E8E99-FA4A-8397-5C5F-99B6748DC94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2167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552450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dispositivi periferici.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 un singolo dispositivo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è dunque possibile interrogare, oltre a tutti i dispositivi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ESAM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anche apparati prodotti da aziende leader nei più disparati ambiti industriali,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PLC di Siemens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sistemi di controllo remoto di ABB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di effettuare un'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38985335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7285C07-9767-EBC0-0908-B710963E29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95538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779621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così un'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facilmente accessibile da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qualsiasi PC o tablet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sz="1000"/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767965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11BED3C-ED18-D31A-3989-BA86344F186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417149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155696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l’ADC interno dell’ESP32, si è scelto di integrare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 ADS1115 a 16 bit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4364790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B59C7C-91C2-5F06-48B8-8032AE55057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878467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627610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il convertitore analogico digitale  interno dell’ESP32 a 12 bit, si è scelto di integrare un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esternoa 16 bit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dell esp a ben oltre 65k dell ADS distribuiti sull ampiezza massima del segnale.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4456685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DEE87EE-FDAC-AE25-6335-D97B48A15EB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21784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712877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a ben oltre 65k distribuiti sull ampiezza massima del segnale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segnali, con un singolo ingresso disponibile per il convertitore.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endParaRPr/>
          </a:p>
        </p:txBody>
      </p:sp>
      <p:sp>
        <p:nvSpPr>
          <p:cNvPr id="112639348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59D8D74-D50F-C293-92CA-85C406CCFC0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935173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230997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 limitare al minimo le risorse hardware necessarie, è stato utilizzato un multiplexer con una codifica a 3 bit. 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questa slide possiamo osservare il funzionamento generale e la relativa tabella di verità.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 occuperà di processarlo nel modo adeguato.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/>
          </a:p>
          <a:p>
            <a:pPr marL="217793" indent="-217793">
              <a:buFont typeface="Arial"/>
              <a:buChar char="–"/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-utilizzo risorse Limitate!</a:t>
            </a: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Il tutto deve essere contenuto in microcontrolori con risorse sia in termini di memoria che consumo elettrico il piu limitato possibile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52722882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81603E8-FD26-86EA-82EE-A232957F54BA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510247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884111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0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Oggi Ho il piacere di presentarvi ALPHA.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progetto di tesi creato in collaborazione con ESAM</a:t>
            </a:r>
            <a:endParaRPr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con oltre quarant’anni di esperienza nell automazione industriale, nota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13014416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22C8DD5-4F5C-7A58-BF83-5A1C2F480D2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37725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039352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Per limitare al minimo le risorse hardware necessarie, è stato utilizzato un multiplexer con una codifica a 3 bit. 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 questa slide possiamo osservare il funzionamento generale e la relativa tabella di verità.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Che si occuperà di processarlo nel modo adeguato.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sz="1200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195141000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A636BD3-891A-FCE1-3C9A-64D5737B3ED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401025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049272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6010651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E30AA56-6AA9-7CB8-0EEB-4EC1567AFD9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19421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777091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/>
              <a:t>In questa slide e’ mostrato un diagramma ad alto livello dei componenti principali del progetto: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64994686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64FB15D-3F04-4E0D-5997-95FFE4D4A9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407560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258781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 qui  illustrato i tre moduli principali: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MasterModbus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responsabile della comunicazione;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WifiManager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si occupa della connettività wireless; 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WebServer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gestisce il protocollo HTTP.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14237246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5862809-33F8-4AC5-C180-4FBFE663841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06714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27288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Qui sono illustrati i tre moduli principali: il MasterModbus, responsabile della comunicazione; il WifiManager, che si occupa della connettività wireless; e il WebServer, che gestisce il protocollo HTTP.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lang="it-CH"/>
              <a:t>SystemState e’ la classe che si occupa di mantenere uno stato consistente dei dati.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125717580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E88DCDD-3D56-8013-28E3-8C9AEF881F7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81585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322443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6732755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EACCE10-B943-3210-C752-72530903B40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752749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520041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35755375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1B4501-1674-D6F9-6F44-0856F107B8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07067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453203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8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Tenendo in considerazione le limitate risorse del microcontrollore, l'intera architettura è stata progettata con un'ottica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in futuro dovesse presentarsi la necessità di aumentarne le prestazioni, il sistema può essere facilmente adattato per lavorare in modo distribuito.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 esempio, è possibile spostare delle funzionalita su un altro dispositivo 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implementare un controller che si occupa sia di pubblicare i propri servizi che della scoperta di quelli offerti dagli altri dispositivi sulla rete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come la pagina del pinout che mostreremo nella demo, non saranno visibili all'utente finale, ma solo a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tecnico specializzato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nel caso in cui fosse necessario eseguire un'analisi sulla board.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83623245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E7AC8D-8EBD-D769-1309-E42EC17585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15171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551916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23910584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D7453C4-D959-C271-9104-397A51460DD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2409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415999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Siamo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dunque giunti al termine di questa presentazione.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Desidero ringraziare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tutti i presenti per la cortese attenzione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qualsiasi domanda o chiarimento, sono a vostra completa disposizione.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781675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E926D8-03A5-83A3-8ABE-F641ED8B6D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622350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367259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 con oltre quarant’anni di esperienza nell automazione industriale, nota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 e sensori analogici —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54661749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1525DA74-0027-F6A7-CAA8-0D79AEA0B6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2367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50342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26171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0E871-4360-E67E-B0E7-820A0B296E8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497701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98056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e sensori analogici —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76486717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12D950E-4E07-4290-7D30-5C6957DCF6D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08524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6594823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una soluzione pensata per migliorare l’esperienza utente senza compromessi.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è la possibilità di accedere alle sue funzionalita’ da qualsiasi dispositivo.</a:t>
            </a:r>
            <a:endParaRPr/>
          </a:p>
        </p:txBody>
      </p:sp>
      <p:sp>
        <p:nvSpPr>
          <p:cNvPr id="78682628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9257E34-C0C0-8482-5613-875BECAAB62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302624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312583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di ALFA è la possibilità di accedere alle sue funzionalita’ da qualsiasi dispositivo.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93015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64EAC39-A01C-66E2-B8E6-88801C3515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21338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938674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</a:t>
            </a: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pagine web a cui l’utente può colleggarsi per accedere alle funzionalità offerte dal sistema.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74364538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FD52341-7B38-5E94-50EB-F7DD31ADFB5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74003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578224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modalità di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dinamicamente pagine web a cui l’utente può accedere tramite un comune browser per usufruire di tutte le funzionalità offerte dal sistema.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isolati.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56446301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93D3AD2-A880-B2C7-1579-DC3FF057388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813809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932778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la sicurezza.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contesti industriali, dove la protezione delle informazioni e la continuità del servizio sono elementi critici,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possibilità di operare in modo isolato costituisce un vantaggio significativo.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208021133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E017C16-3AAC-677D-F8D5-F5BFBCDE995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Prima pagin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9138190" name="Rectangle 2"/>
          <p:cNvSpPr>
            <a:spLocks noChangeArrowheads="1" noGrp="1"/>
          </p:cNvSpPr>
          <p:nvPr>
            <p:ph type="ctrTitle" hasCustomPrompt="1"/>
          </p:nvPr>
        </p:nvSpPr>
        <p:spPr bwMode="auto">
          <a:xfrm>
            <a:off x="323850" y="1700808"/>
            <a:ext cx="7848550" cy="72007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000" b="1" cap="small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Title</a:t>
            </a:r>
            <a:endParaRPr/>
          </a:p>
        </p:txBody>
      </p:sp>
      <p:sp>
        <p:nvSpPr>
          <p:cNvPr id="711921242" name="Segnaposto testo 12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cxnSp>
        <p:nvCxnSpPr>
          <p:cNvPr id="1977097950" name="Connettore 1 10"/>
          <p:cNvCxnSpPr/>
          <p:nvPr userDrawn="1"/>
        </p:nvCxnSpPr>
        <p:spPr bwMode="auto"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9824984" name="Segnaposto testo 12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Student</a:t>
            </a:r>
            <a:endParaRPr/>
          </a:p>
        </p:txBody>
      </p:sp>
      <p:sp>
        <p:nvSpPr>
          <p:cNvPr id="477592350" name="Segnaposto testo 12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Electrical Engineering</a:t>
            </a:r>
            <a:endParaRPr/>
          </a:p>
        </p:txBody>
      </p:sp>
      <p:cxnSp>
        <p:nvCxnSpPr>
          <p:cNvPr id="755359779" name="Connettore 1 24"/>
          <p:cNvCxnSpPr/>
          <p:nvPr userDrawn="1"/>
        </p:nvCxnSpPr>
        <p:spPr bwMode="auto"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4953997" name="Segnaposto testo 12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Profile</a:t>
            </a:r>
            <a:endParaRPr/>
          </a:p>
        </p:txBody>
      </p:sp>
      <p:sp>
        <p:nvSpPr>
          <p:cNvPr id="1973862372" name="Segnaposto testo 12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Module + code</a:t>
            </a:r>
            <a:endParaRPr/>
          </a:p>
        </p:txBody>
      </p:sp>
      <p:sp>
        <p:nvSpPr>
          <p:cNvPr id="438773050" name="Segnaposto testo 12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marL="4763" indent="-4763">
              <a:defRPr/>
            </a:pPr>
            <a:r>
              <a:rPr lang="en-US"/>
              <a:t>[Thesis Project </a:t>
            </a:r>
            <a:br>
              <a:rPr lang="en-US"/>
            </a:br>
            <a:r>
              <a:rPr lang="en-US"/>
              <a:t>Code... </a:t>
            </a:r>
            <a:r>
              <a:rPr lang="en-US" sz="800" i="1"/>
              <a:t>(e.g.: MP12_0001)</a:t>
            </a:r>
            <a:endParaRPr lang="en-US" i="1"/>
          </a:p>
        </p:txBody>
      </p:sp>
      <p:sp>
        <p:nvSpPr>
          <p:cNvPr id="381870006" name="Segnaposto testo 12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Tutor</a:t>
            </a:r>
            <a:endParaRPr/>
          </a:p>
        </p:txBody>
      </p:sp>
      <p:sp>
        <p:nvSpPr>
          <p:cNvPr id="1672534963" name="Segnaposto testo 12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sp>
        <p:nvSpPr>
          <p:cNvPr id="417369282" name="Segnaposto testo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company (if available)</a:t>
            </a:r>
            <a:endParaRPr/>
          </a:p>
        </p:txBody>
      </p:sp>
      <p:cxnSp>
        <p:nvCxnSpPr>
          <p:cNvPr id="461379610" name="Connettore 1 44"/>
          <p:cNvCxnSpPr/>
          <p:nvPr userDrawn="1"/>
        </p:nvCxnSpPr>
        <p:spPr bwMode="auto"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3642929" name="Segnaposto testo 12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Company</a:t>
            </a:r>
            <a:endParaRPr/>
          </a:p>
        </p:txBody>
      </p:sp>
      <p:sp>
        <p:nvSpPr>
          <p:cNvPr id="498067685" name="Segnaposto testo 12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569061053" name="Segnaposto testo 12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YYYY</a:t>
            </a:r>
            <a:endParaRPr/>
          </a:p>
        </p:txBody>
      </p:sp>
      <p:sp>
        <p:nvSpPr>
          <p:cNvPr id="1486894528" name="Segnaposto testo 12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Advisor</a:t>
            </a:r>
            <a:endParaRPr/>
          </a:p>
        </p:txBody>
      </p:sp>
      <p:sp>
        <p:nvSpPr>
          <p:cNvPr id="1158664821" name="Segnaposto testo 12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pic>
        <p:nvPicPr>
          <p:cNvPr id="1528357521" name="Immagine 9" descr="Modulo_SUPSI_DTI.gif"/>
          <p:cNvPicPr>
            <a:picLocks noChangeAspect="1"/>
          </p:cNvPicPr>
          <p:nvPr userDrawn="1"/>
        </p:nvPicPr>
        <p:blipFill>
          <a:blip r:embed="rId2"/>
          <a:srcRect l="0" t="78919" r="0" b="0"/>
          <a:stretch/>
        </p:blipFill>
        <p:spPr bwMode="auto">
          <a:xfrm>
            <a:off x="341313" y="620688"/>
            <a:ext cx="4075112" cy="3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78326397" name="Segnaposto testo 12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date of thesis defense</a:t>
            </a:r>
            <a:endParaRPr/>
          </a:p>
        </p:txBody>
      </p:sp>
      <p:sp>
        <p:nvSpPr>
          <p:cNvPr id="1028844616" name="Segnaposto testo 12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Date</a:t>
            </a:r>
            <a:endParaRPr/>
          </a:p>
        </p:txBody>
      </p:sp>
      <p:sp>
        <p:nvSpPr>
          <p:cNvPr id="1461220199" name="Text Placeholder 6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323850" y="2492375"/>
            <a:ext cx="7848600" cy="1008063"/>
          </a:xfrm>
          <a:prstGeom prst="rect">
            <a:avLst/>
          </a:prstGeom>
        </p:spPr>
        <p:txBody>
          <a:bodyPr lIns="0" tIns="0" rIns="0"/>
          <a:lstStyle>
            <a:lvl1pPr marL="7938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</a:lstStyle>
          <a:p>
            <a:pPr lvl="0">
              <a:defRPr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619357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910467613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60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97394075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5037389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1467914467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7848872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90337909" name="Immagine 5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79512" y="141402"/>
            <a:ext cx="8784976" cy="825178"/>
          </a:xfrm>
          <a:prstGeom prst="rect">
            <a:avLst/>
          </a:prstGeom>
        </p:spPr>
      </p:pic>
      <p:pic>
        <p:nvPicPr>
          <p:cNvPr id="862070677" name="Immagine 2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532440" y="4008288"/>
            <a:ext cx="271836" cy="25489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dt="1" ftr="0" hdr="0" sldNum="1"/>
  <p:txStyles>
    <p:titleStyle>
      <a:lvl1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ＭＳ Ｐゴシック"/>
          <a:cs typeface="ＭＳ Ｐゴシック"/>
        </a:defRPr>
      </a:lvl1pPr>
      <a:lvl2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2pPr>
      <a:lvl3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3pPr>
      <a:lvl4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4pPr>
      <a:lvl5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5pPr>
      <a:lvl6pPr marL="4572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6pPr>
      <a:lvl7pPr marL="9144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7pPr>
      <a:lvl8pPr marL="13716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8pPr>
      <a:lvl9pPr marL="18288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9pPr>
    </p:titleStyle>
    <p:bodyStyle>
      <a:lvl1pPr marL="342900" indent="-342900" algn="l" defTabSz="457200" rtl="0">
        <a:spcBef>
          <a:spcPts val="0"/>
        </a:spcBef>
        <a:spcAft>
          <a:spcPts val="0"/>
        </a:spcAft>
        <a:buFont typeface="Arial"/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defTabSz="457200" rtl="0">
        <a:spcBef>
          <a:spcPts val="0"/>
        </a:spcBef>
        <a:spcAft>
          <a:spcPts val="0"/>
        </a:spcAft>
        <a:buFont typeface="Arial"/>
        <a:buChar char="–"/>
        <a:defRPr sz="2800">
          <a:solidFill>
            <a:schemeClr val="tx1"/>
          </a:solidFill>
          <a:latin typeface="+mn-lt"/>
          <a:ea typeface="ＭＳ Ｐゴシック"/>
          <a:cs typeface="+mn-cs"/>
        </a:defRPr>
      </a:lvl2pPr>
      <a:lvl3pPr marL="1143000" indent="-228600" algn="l" defTabSz="457200" rtl="0">
        <a:spcBef>
          <a:spcPts val="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ＭＳ Ｐゴシック"/>
          <a:cs typeface="+mn-cs"/>
        </a:defRPr>
      </a:lvl3pPr>
      <a:lvl4pPr marL="1600200" indent="-228600" algn="l" defTabSz="457200" rtl="0">
        <a:spcBef>
          <a:spcPts val="0"/>
        </a:spcBef>
        <a:spcAft>
          <a:spcPts val="0"/>
        </a:spcAft>
        <a:buFont typeface="Arial"/>
        <a:buChar char="–"/>
        <a:defRPr sz="2000">
          <a:solidFill>
            <a:schemeClr val="tx1"/>
          </a:solidFill>
          <a:latin typeface="+mn-lt"/>
          <a:ea typeface="ＭＳ Ｐゴシック"/>
          <a:cs typeface="+mn-cs"/>
        </a:defRPr>
      </a:lvl4pPr>
      <a:lvl5pPr marL="2057400" indent="-228600" algn="l" defTabSz="457200" rtl="0">
        <a:spcBef>
          <a:spcPts val="0"/>
        </a:spcBef>
        <a:spcAft>
          <a:spcPts val="0"/>
        </a:spcAft>
        <a:buFont typeface="Arial"/>
        <a:buChar char="»"/>
        <a:defRPr sz="2000">
          <a:solidFill>
            <a:schemeClr val="tx1"/>
          </a:solidFill>
          <a:latin typeface="+mn-lt"/>
          <a:ea typeface="ＭＳ Ｐゴシック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Relationship Id="rId9" Type="http://schemas.openxmlformats.org/officeDocument/2006/relationships/image" Target="../media/image2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0.png"/><Relationship Id="rId10" Type="http://schemas.openxmlformats.org/officeDocument/2006/relationships/image" Target="../media/image21.jpg"/><Relationship Id="rId11" Type="http://schemas.openxmlformats.org/officeDocument/2006/relationships/image" Target="../media/image23.png"/><Relationship Id="rId12" Type="http://schemas.openxmlformats.org/officeDocument/2006/relationships/image" Target="../media/image24.jpg"/><Relationship Id="rId13" Type="http://schemas.openxmlformats.org/officeDocument/2006/relationships/image" Target="../media/image25.jpg"/><Relationship Id="rId14" Type="http://schemas.openxmlformats.org/officeDocument/2006/relationships/image" Target="../media/image26.jpg"/><Relationship Id="rId15" Type="http://schemas.openxmlformats.org/officeDocument/2006/relationships/image" Target="../media/image27.jpg"/><Relationship Id="rId16" Type="http://schemas.openxmlformats.org/officeDocument/2006/relationships/image" Target="../media/image28.png"/><Relationship Id="rId17" Type="http://schemas.openxmlformats.org/officeDocument/2006/relationships/image" Target="../media/image29.jpg"/><Relationship Id="rId18" Type="http://schemas.openxmlformats.org/officeDocument/2006/relationships/image" Target="../media/image30.png"/><Relationship Id="rId19" Type="http://schemas.openxmlformats.org/officeDocument/2006/relationships/image" Target="../media/image31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37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7.png"/><Relationship Id="rId6" Type="http://schemas.openxmlformats.org/officeDocument/2006/relationships/image" Target="../media/image42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Relationship Id="rId11" Type="http://schemas.openxmlformats.org/officeDocument/2006/relationships/image" Target="../media/image11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494603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4000" b="1" i="0" u="none" strike="noStrike" cap="small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ALPHA</a:t>
            </a:r>
            <a:endParaRPr/>
          </a:p>
        </p:txBody>
      </p:sp>
      <p:sp>
        <p:nvSpPr>
          <p:cNvPr id="2081207716" name="Text Placeholder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Alessio Tommasi</a:t>
            </a:r>
            <a:endParaRPr/>
          </a:p>
        </p:txBody>
      </p:sp>
      <p:sp>
        <p:nvSpPr>
          <p:cNvPr id="772835437" name="Text Placeholder 3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3954916" name="Text Placeholder 4"/>
          <p:cNvSpPr>
            <a:spLocks noGrp="1"/>
          </p:cNvSpPr>
          <p:nvPr>
            <p:ph type="body" sz="quarter" idx="24"/>
          </p:nvPr>
        </p:nvSpPr>
        <p:spPr bwMode="auto"/>
        <p:txBody>
          <a:bodyPr/>
          <a:lstStyle/>
          <a:p>
            <a:pPr>
              <a:defRPr/>
            </a:pPr>
            <a:r>
              <a:rPr lang="fr-CH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Computer Science</a:t>
            </a:r>
            <a:endParaRPr/>
          </a:p>
        </p:txBody>
      </p:sp>
      <p:sp>
        <p:nvSpPr>
          <p:cNvPr id="587741602" name="Text Placeholder 5"/>
          <p:cNvSpPr>
            <a:spLocks noGrp="1"/>
          </p:cNvSpPr>
          <p:nvPr>
            <p:ph type="body" sz="quarter" idx="2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16084" name="Text Placeholder 6"/>
          <p:cNvSpPr>
            <a:spLocks noGrp="1"/>
          </p:cNvSpPr>
          <p:nvPr>
            <p:ph type="body" sz="quarter" idx="2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8024018" name="Text Placeholder 7"/>
          <p:cNvSpPr>
            <a:spLocks noGrp="1"/>
          </p:cNvSpPr>
          <p:nvPr>
            <p:ph type="body" sz="quarter" idx="29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C10936</a:t>
            </a:r>
            <a:endParaRPr/>
          </a:p>
        </p:txBody>
      </p:sp>
      <p:sp>
        <p:nvSpPr>
          <p:cNvPr id="1253070550" name="Text Placeholder 8"/>
          <p:cNvSpPr>
            <a:spLocks noGrp="1"/>
          </p:cNvSpPr>
          <p:nvPr>
            <p:ph type="body" sz="quarter" idx="3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5771837" name="Text Placeholder 9"/>
          <p:cNvSpPr>
            <a:spLocks noGrp="1"/>
          </p:cNvSpPr>
          <p:nvPr>
            <p:ph type="body" sz="quarter" idx="3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Mirko Gelsomini</a:t>
            </a:r>
            <a:endParaRPr/>
          </a:p>
        </p:txBody>
      </p:sp>
      <p:sp>
        <p:nvSpPr>
          <p:cNvPr id="2031598164" name="Text Placeholder 10"/>
          <p:cNvSpPr>
            <a:spLocks noGrp="1"/>
          </p:cNvSpPr>
          <p:nvPr>
            <p:ph type="body" sz="quarter" idx="3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ESAM </a:t>
            </a:r>
            <a:endParaRPr/>
          </a:p>
        </p:txBody>
      </p:sp>
      <p:sp>
        <p:nvSpPr>
          <p:cNvPr id="494977922" name="Text Placeholder 11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1106863" name="Text Placeholder 12"/>
          <p:cNvSpPr>
            <a:spLocks noGrp="1"/>
          </p:cNvSpPr>
          <p:nvPr>
            <p:ph type="body" sz="quarter" idx="4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2871641" name="Text Placeholder 13"/>
          <p:cNvSpPr>
            <a:spLocks noGrp="1"/>
          </p:cNvSpPr>
          <p:nvPr>
            <p:ph type="body" sz="quarter" idx="4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2025</a:t>
            </a:r>
            <a:endParaRPr/>
          </a:p>
        </p:txBody>
      </p:sp>
      <p:sp>
        <p:nvSpPr>
          <p:cNvPr id="2013628075" name="Text Placeholder 14"/>
          <p:cNvSpPr>
            <a:spLocks noGrp="1"/>
          </p:cNvSpPr>
          <p:nvPr>
            <p:ph type="body" sz="quarter" idx="42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7429124" name="Text Placeholder 15"/>
          <p:cNvSpPr>
            <a:spLocks noGrp="1"/>
          </p:cNvSpPr>
          <p:nvPr>
            <p:ph type="body" sz="quarter" idx="4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Massimo Coluzzi</a:t>
            </a:r>
            <a:endParaRPr/>
          </a:p>
        </p:txBody>
      </p:sp>
      <p:sp>
        <p:nvSpPr>
          <p:cNvPr id="1000739986" name="Text Placeholder 16"/>
          <p:cNvSpPr>
            <a:spLocks noGrp="1"/>
          </p:cNvSpPr>
          <p:nvPr>
            <p:ph type="body" sz="quarter" idx="4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08/09/2025</a:t>
            </a:r>
            <a:endParaRPr/>
          </a:p>
        </p:txBody>
      </p:sp>
      <p:sp>
        <p:nvSpPr>
          <p:cNvPr id="1218178395" name="Text Placeholder 17"/>
          <p:cNvSpPr>
            <a:spLocks noGrp="1"/>
          </p:cNvSpPr>
          <p:nvPr>
            <p:ph type="body" sz="quarter" idx="4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7666425" name="Text Placeholder 18"/>
          <p:cNvSpPr>
            <a:spLocks noGrp="1"/>
          </p:cNvSpPr>
          <p:nvPr>
            <p:ph type="body" sz="quarter" idx="46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Acquisizione Locale di Parametri con</a:t>
            </a:r>
            <a:endParaRPr lang="it-IT" sz="2800" b="0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Hardware Avanzato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25531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18013" y="552016"/>
            <a:ext cx="2143125" cy="2143125"/>
          </a:xfrm>
          <a:prstGeom prst="rect">
            <a:avLst/>
          </a:prstGeom>
        </p:spPr>
      </p:pic>
      <p:sp>
        <p:nvSpPr>
          <p:cNvPr id="1660496564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0832666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77594138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521993739" name="Picture 67974862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74104650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18597" y="1905432"/>
            <a:ext cx="1149317" cy="904008"/>
          </a:xfrm>
          <a:prstGeom prst="rect">
            <a:avLst/>
          </a:prstGeom>
        </p:spPr>
      </p:pic>
      <p:sp>
        <p:nvSpPr>
          <p:cNvPr id="50415414" name=""/>
          <p:cNvSpPr txBox="1"/>
          <p:nvPr/>
        </p:nvSpPr>
        <p:spPr bwMode="auto">
          <a:xfrm rot="0" flipH="0" flipV="0">
            <a:off x="1377903" y="2809439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514497372" name=""/>
          <p:cNvSpPr txBox="1"/>
          <p:nvPr/>
        </p:nvSpPr>
        <p:spPr bwMode="auto">
          <a:xfrm rot="0" flipH="0" flipV="0">
            <a:off x="3172243" y="2110480"/>
            <a:ext cx="16350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629340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9"/>
            <a:ext cx="1757362" cy="1757362"/>
          </a:xfrm>
          <a:prstGeom prst="rect">
            <a:avLst/>
          </a:prstGeom>
        </p:spPr>
      </p:pic>
      <p:sp>
        <p:nvSpPr>
          <p:cNvPr id="2123275802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4358738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48710061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55868967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8" y="2533649"/>
            <a:ext cx="1782011" cy="1752599"/>
          </a:xfrm>
          <a:prstGeom prst="rect">
            <a:avLst/>
          </a:prstGeom>
        </p:spPr>
      </p:pic>
      <p:pic>
        <p:nvPicPr>
          <p:cNvPr id="166700441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6" y="4079261"/>
            <a:ext cx="1149317" cy="904008"/>
          </a:xfrm>
          <a:prstGeom prst="rect">
            <a:avLst/>
          </a:prstGeom>
        </p:spPr>
      </p:pic>
      <p:pic>
        <p:nvPicPr>
          <p:cNvPr id="1043014842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51370" y="795603"/>
            <a:ext cx="2127519" cy="1571090"/>
          </a:xfrm>
          <a:prstGeom prst="rect">
            <a:avLst/>
          </a:prstGeom>
        </p:spPr>
      </p:pic>
      <p:sp>
        <p:nvSpPr>
          <p:cNvPr id="1020561536" name=""/>
          <p:cNvSpPr txBox="1"/>
          <p:nvPr/>
        </p:nvSpPr>
        <p:spPr bwMode="auto">
          <a:xfrm rot="0" flipH="0" flipV="0">
            <a:off x="1421622" y="498326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55815772" name=""/>
          <p:cNvSpPr txBox="1"/>
          <p:nvPr/>
        </p:nvSpPr>
        <p:spPr bwMode="auto">
          <a:xfrm rot="0" flipH="0" flipV="0">
            <a:off x="1306120" y="2868590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758632122" name=""/>
          <p:cNvSpPr txBox="1"/>
          <p:nvPr/>
        </p:nvSpPr>
        <p:spPr bwMode="auto">
          <a:xfrm rot="0" flipH="0" flipV="0">
            <a:off x="3269711" y="2093709"/>
            <a:ext cx="1979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521006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2" cy="1757362"/>
          </a:xfrm>
          <a:prstGeom prst="rect">
            <a:avLst/>
          </a:prstGeom>
        </p:spPr>
      </p:pic>
      <p:sp>
        <p:nvSpPr>
          <p:cNvPr id="1701292651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3926136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64571686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961175794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90359" y="2994765"/>
            <a:ext cx="1058340" cy="1040872"/>
          </a:xfrm>
          <a:prstGeom prst="rect">
            <a:avLst/>
          </a:prstGeom>
        </p:spPr>
      </p:pic>
      <p:pic>
        <p:nvPicPr>
          <p:cNvPr id="48598048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7" cy="904008"/>
          </a:xfrm>
          <a:prstGeom prst="rect">
            <a:avLst/>
          </a:prstGeom>
        </p:spPr>
      </p:pic>
      <p:pic>
        <p:nvPicPr>
          <p:cNvPr id="1179368362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2925815" y="2912715"/>
            <a:ext cx="2127519" cy="1571090"/>
          </a:xfrm>
          <a:prstGeom prst="rect">
            <a:avLst/>
          </a:prstGeom>
        </p:spPr>
      </p:pic>
      <p:sp>
        <p:nvSpPr>
          <p:cNvPr id="441362030" name=""/>
          <p:cNvSpPr txBox="1"/>
          <p:nvPr/>
        </p:nvSpPr>
        <p:spPr bwMode="auto">
          <a:xfrm rot="0" flipH="0" flipV="0">
            <a:off x="2999743" y="4223846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44161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166287525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203106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81141332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970103102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144260509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1604405901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31561680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61803" y="1612899"/>
            <a:ext cx="3790949" cy="1200150"/>
          </a:xfrm>
          <a:prstGeom prst="rect">
            <a:avLst/>
          </a:prstGeom>
        </p:spPr>
      </p:pic>
      <p:pic>
        <p:nvPicPr>
          <p:cNvPr id="46695274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2094098" y="2952749"/>
            <a:ext cx="5726356" cy="2333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44774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23681" y="4945672"/>
            <a:ext cx="1923318" cy="769327"/>
          </a:xfrm>
          <a:prstGeom prst="rect">
            <a:avLst/>
          </a:prstGeom>
        </p:spPr>
      </p:pic>
      <p:pic>
        <p:nvPicPr>
          <p:cNvPr id="18794605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520165006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31312194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81998560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88989350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83989708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1033049306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171240824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2676524" y="833522"/>
            <a:ext cx="3790949" cy="1200150"/>
          </a:xfrm>
          <a:prstGeom prst="rect">
            <a:avLst/>
          </a:prstGeom>
        </p:spPr>
      </p:pic>
      <p:pic>
        <p:nvPicPr>
          <p:cNvPr id="1596458993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579684" y="2033671"/>
            <a:ext cx="6423191" cy="2617599"/>
          </a:xfrm>
          <a:prstGeom prst="rect">
            <a:avLst/>
          </a:prstGeom>
        </p:spPr>
      </p:pic>
      <p:pic>
        <p:nvPicPr>
          <p:cNvPr id="554442530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142874" y="5050629"/>
            <a:ext cx="2194249" cy="346870"/>
          </a:xfrm>
          <a:prstGeom prst="rect">
            <a:avLst/>
          </a:prstGeom>
        </p:spPr>
      </p:pic>
      <p:pic>
        <p:nvPicPr>
          <p:cNvPr id="745283809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158157" y="5556249"/>
            <a:ext cx="1087277" cy="906064"/>
          </a:xfrm>
          <a:prstGeom prst="rect">
            <a:avLst/>
          </a:prstGeom>
        </p:spPr>
      </p:pic>
      <p:pic>
        <p:nvPicPr>
          <p:cNvPr id="231621897" name=""/>
          <p:cNvPicPr>
            <a:picLocks noChangeAspect="1"/>
          </p:cNvPicPr>
          <p:nvPr/>
        </p:nvPicPr>
        <p:blipFill>
          <a:blip r:embed="rId13"/>
          <a:srcRect l="0" t="31944" r="60822" b="16203"/>
          <a:stretch/>
        </p:blipFill>
        <p:spPr bwMode="auto">
          <a:xfrm flipH="0" flipV="0">
            <a:off x="1412874" y="5635624"/>
            <a:ext cx="1194124" cy="888999"/>
          </a:xfrm>
          <a:prstGeom prst="rect">
            <a:avLst/>
          </a:prstGeom>
        </p:spPr>
      </p:pic>
      <p:pic>
        <p:nvPicPr>
          <p:cNvPr id="457169139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3173810" y="5593032"/>
            <a:ext cx="1128314" cy="1128314"/>
          </a:xfrm>
          <a:prstGeom prst="rect">
            <a:avLst/>
          </a:prstGeom>
        </p:spPr>
      </p:pic>
      <p:pic>
        <p:nvPicPr>
          <p:cNvPr id="152150090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4302124" y="5670096"/>
            <a:ext cx="1051249" cy="1051249"/>
          </a:xfrm>
          <a:prstGeom prst="rect">
            <a:avLst/>
          </a:prstGeom>
        </p:spPr>
      </p:pic>
      <p:pic>
        <p:nvPicPr>
          <p:cNvPr id="1974038548" name="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 flipH="0" flipV="0">
            <a:off x="6401765" y="4934142"/>
            <a:ext cx="1463999" cy="579842"/>
          </a:xfrm>
          <a:prstGeom prst="rect">
            <a:avLst/>
          </a:prstGeom>
        </p:spPr>
      </p:pic>
      <p:pic>
        <p:nvPicPr>
          <p:cNvPr id="302248405" name=""/>
          <p:cNvPicPr>
            <a:picLocks noChangeAspect="1"/>
          </p:cNvPicPr>
          <p:nvPr/>
        </p:nvPicPr>
        <p:blipFill>
          <a:blip r:embed="rId17"/>
          <a:srcRect l="13690" t="19010" r="8536" b="30468"/>
          <a:stretch/>
        </p:blipFill>
        <p:spPr bwMode="auto">
          <a:xfrm flipH="0" flipV="0">
            <a:off x="6576446" y="5556249"/>
            <a:ext cx="1153087" cy="749039"/>
          </a:xfrm>
          <a:prstGeom prst="rect">
            <a:avLst/>
          </a:prstGeom>
        </p:spPr>
      </p:pic>
      <p:sp>
        <p:nvSpPr>
          <p:cNvPr id="643754676" name="Text Placeholder 1"/>
          <p:cNvSpPr>
            <a:spLocks noGrp="1"/>
          </p:cNvSpPr>
          <p:nvPr/>
        </p:nvSpPr>
        <p:spPr bwMode="auto">
          <a:xfrm flipH="0" flipV="0">
            <a:off x="158156" y="6460177"/>
            <a:ext cx="543638" cy="259030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PLC</a:t>
            </a:r>
            <a:endParaRPr/>
          </a:p>
        </p:txBody>
      </p:sp>
      <p:sp>
        <p:nvSpPr>
          <p:cNvPr id="865479893" name="Text Placeholder 1"/>
          <p:cNvSpPr>
            <a:spLocks noGrp="1"/>
          </p:cNvSpPr>
          <p:nvPr/>
        </p:nvSpPr>
        <p:spPr bwMode="auto">
          <a:xfrm flipH="0" flipV="0">
            <a:off x="6182781" y="6294221"/>
            <a:ext cx="2578635" cy="424987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Controllo remoto</a:t>
            </a:r>
            <a:endParaRPr sz="1800"/>
          </a:p>
        </p:txBody>
      </p:sp>
      <p:pic>
        <p:nvPicPr>
          <p:cNvPr id="1508708967" name=""/>
          <p:cNvPicPr>
            <a:picLocks noChangeAspect="1"/>
          </p:cNvPicPr>
          <p:nvPr/>
        </p:nvPicPr>
        <p:blipFill>
          <a:blip r:embed="rId18"/>
          <a:stretch/>
        </p:blipFill>
        <p:spPr bwMode="auto">
          <a:xfrm flipH="0" flipV="0">
            <a:off x="1846985" y="2816116"/>
            <a:ext cx="1159287" cy="1159287"/>
          </a:xfrm>
          <a:prstGeom prst="rect">
            <a:avLst/>
          </a:prstGeom>
        </p:spPr>
      </p:pic>
      <p:sp>
        <p:nvSpPr>
          <p:cNvPr id="1688161498" name="Text Placeholder 1"/>
          <p:cNvSpPr>
            <a:spLocks noGrp="1"/>
          </p:cNvSpPr>
          <p:nvPr/>
        </p:nvSpPr>
        <p:spPr bwMode="auto">
          <a:xfrm flipH="0" flipV="0">
            <a:off x="4931937" y="2988846"/>
            <a:ext cx="3289019" cy="1052709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008" indent="-383008" algn="l">
              <a:buClrTx/>
              <a:buSzTx/>
              <a:buFont typeface="Arial"/>
              <a:buChar char="–"/>
              <a:defRPr/>
            </a:pP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Sw proprietari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83008" indent="-383008" algn="l">
              <a:buClrTx/>
              <a:buSzTx/>
              <a:buFont typeface="Arial"/>
              <a:buChar char="–"/>
              <a:defRPr/>
            </a:pP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Strumenti complessi</a:t>
            </a:r>
            <a:endParaRPr sz="2400" b="0">
              <a:solidFill>
                <a:schemeClr val="tx1"/>
              </a:solidFill>
            </a:endParaRPr>
          </a:p>
        </p:txBody>
      </p:sp>
      <p:pic>
        <p:nvPicPr>
          <p:cNvPr id="216233298" name=""/>
          <p:cNvPicPr>
            <a:picLocks noChangeAspect="1"/>
          </p:cNvPicPr>
          <p:nvPr/>
        </p:nvPicPr>
        <p:blipFill>
          <a:blip r:embed="rId19"/>
          <a:stretch/>
        </p:blipFill>
        <p:spPr bwMode="auto">
          <a:xfrm flipH="0" flipV="0">
            <a:off x="3654062" y="2755628"/>
            <a:ext cx="1173685" cy="1173685"/>
          </a:xfrm>
          <a:prstGeom prst="rect">
            <a:avLst/>
          </a:prstGeom>
        </p:spPr>
      </p:pic>
      <p:sp>
        <p:nvSpPr>
          <p:cNvPr id="1752420779" name=""/>
          <p:cNvSpPr txBox="1"/>
          <p:nvPr/>
        </p:nvSpPr>
        <p:spPr bwMode="auto">
          <a:xfrm rot="0" flipH="0" flipV="0">
            <a:off x="776340" y="6462312"/>
            <a:ext cx="1567981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80+ dispositivi </a:t>
            </a:r>
            <a:endParaRPr sz="1400"/>
          </a:p>
        </p:txBody>
      </p:sp>
      <p:sp>
        <p:nvSpPr>
          <p:cNvPr id="638095587" name=""/>
          <p:cNvSpPr txBox="1"/>
          <p:nvPr/>
        </p:nvSpPr>
        <p:spPr bwMode="auto">
          <a:xfrm rot="0" flipH="0" flipV="0">
            <a:off x="3400269" y="6614892"/>
            <a:ext cx="157014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200+ dispositivi </a:t>
            </a:r>
            <a:endParaRPr sz="1400"/>
          </a:p>
        </p:txBody>
      </p:sp>
      <p:sp>
        <p:nvSpPr>
          <p:cNvPr id="1519701467" name=""/>
          <p:cNvSpPr txBox="1"/>
          <p:nvPr/>
        </p:nvSpPr>
        <p:spPr bwMode="auto">
          <a:xfrm rot="0" flipH="0" flipV="0">
            <a:off x="6295264" y="6568765"/>
            <a:ext cx="157193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150+ dispositivi </a:t>
            </a:r>
            <a:endParaRPr sz="1400"/>
          </a:p>
        </p:txBody>
      </p:sp>
      <p:sp>
        <p:nvSpPr>
          <p:cNvPr id="912458044" name=""/>
          <p:cNvSpPr txBox="1"/>
          <p:nvPr/>
        </p:nvSpPr>
        <p:spPr bwMode="auto">
          <a:xfrm rot="0" flipH="0" flipV="0">
            <a:off x="857567" y="662415"/>
            <a:ext cx="156906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16 dispositivi 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982688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8"/>
            <a:ext cx="1757361" cy="1757361"/>
          </a:xfrm>
          <a:prstGeom prst="rect">
            <a:avLst/>
          </a:prstGeom>
        </p:spPr>
      </p:pic>
      <p:sp>
        <p:nvSpPr>
          <p:cNvPr id="665015212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7262171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03068491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765951603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368717" y="2552700"/>
            <a:ext cx="1782010" cy="1752598"/>
          </a:xfrm>
          <a:prstGeom prst="rect">
            <a:avLst/>
          </a:prstGeom>
        </p:spPr>
      </p:pic>
      <p:pic>
        <p:nvPicPr>
          <p:cNvPr id="5641750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5" y="4079260"/>
            <a:ext cx="1149316" cy="904007"/>
          </a:xfrm>
          <a:prstGeom prst="rect">
            <a:avLst/>
          </a:prstGeom>
        </p:spPr>
      </p:pic>
      <p:pic>
        <p:nvPicPr>
          <p:cNvPr id="919967234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95963" y="795602"/>
            <a:ext cx="2127519" cy="1571089"/>
          </a:xfrm>
          <a:prstGeom prst="rect">
            <a:avLst/>
          </a:prstGeom>
        </p:spPr>
      </p:pic>
      <p:sp>
        <p:nvSpPr>
          <p:cNvPr id="1328630131" name=""/>
          <p:cNvSpPr txBox="1"/>
          <p:nvPr/>
        </p:nvSpPr>
        <p:spPr bwMode="auto">
          <a:xfrm rot="0" flipH="0" flipV="0">
            <a:off x="1306120" y="2842612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589955350" name=""/>
          <p:cNvSpPr txBox="1"/>
          <p:nvPr/>
        </p:nvSpPr>
        <p:spPr bwMode="auto">
          <a:xfrm rot="0" flipH="0" flipV="0">
            <a:off x="3269709" y="2093709"/>
            <a:ext cx="19803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92D050"/>
                </a:solidFill>
                <a:latin typeface="Arial"/>
                <a:ea typeface="Arial"/>
                <a:cs typeface="Arial"/>
              </a:rPr>
              <a:t>Comunicazione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08475243" name=""/>
          <p:cNvSpPr txBox="1"/>
          <p:nvPr/>
        </p:nvSpPr>
        <p:spPr bwMode="auto">
          <a:xfrm rot="0" flipH="0" flipV="0">
            <a:off x="1390419" y="4983266"/>
            <a:ext cx="16310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473854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64122" y="3338509"/>
            <a:ext cx="1757361" cy="1757361"/>
          </a:xfrm>
          <a:prstGeom prst="rect">
            <a:avLst/>
          </a:prstGeom>
        </p:spPr>
      </p:pic>
      <p:sp>
        <p:nvSpPr>
          <p:cNvPr id="1609806723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88656173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14294076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340571446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7" y="2533648"/>
            <a:ext cx="1782010" cy="1752598"/>
          </a:xfrm>
          <a:prstGeom prst="rect">
            <a:avLst/>
          </a:prstGeom>
        </p:spPr>
      </p:pic>
      <p:pic>
        <p:nvPicPr>
          <p:cNvPr id="26452648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10585" y="4666635"/>
            <a:ext cx="1149316" cy="904007"/>
          </a:xfrm>
          <a:prstGeom prst="rect">
            <a:avLst/>
          </a:prstGeom>
        </p:spPr>
      </p:pic>
      <p:pic>
        <p:nvPicPr>
          <p:cNvPr id="2111188464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362809" y="2079624"/>
            <a:ext cx="1559985" cy="1151988"/>
          </a:xfrm>
          <a:prstGeom prst="rect">
            <a:avLst/>
          </a:prstGeom>
        </p:spPr>
      </p:pic>
      <p:pic>
        <p:nvPicPr>
          <p:cNvPr id="125611374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21483" y="512494"/>
            <a:ext cx="2143125" cy="2143125"/>
          </a:xfrm>
          <a:prstGeom prst="rect">
            <a:avLst/>
          </a:prstGeom>
        </p:spPr>
      </p:pic>
      <p:sp>
        <p:nvSpPr>
          <p:cNvPr id="138823927" name=""/>
          <p:cNvSpPr txBox="1"/>
          <p:nvPr/>
        </p:nvSpPr>
        <p:spPr bwMode="auto">
          <a:xfrm rot="0" flipH="0" flipV="0">
            <a:off x="3269889" y="5570641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656746792" name=""/>
          <p:cNvSpPr txBox="1"/>
          <p:nvPr/>
        </p:nvSpPr>
        <p:spPr bwMode="auto">
          <a:xfrm rot="0" flipH="0" flipV="0">
            <a:off x="1325470" y="4617726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923069289" name=""/>
          <p:cNvSpPr txBox="1"/>
          <p:nvPr/>
        </p:nvSpPr>
        <p:spPr bwMode="auto">
          <a:xfrm rot="0" flipH="0" flipV="0">
            <a:off x="1152970" y="3149082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532084555" name=""/>
          <p:cNvSpPr txBox="1"/>
          <p:nvPr/>
        </p:nvSpPr>
        <p:spPr bwMode="auto">
          <a:xfrm rot="0" flipH="0" flipV="0">
            <a:off x="3093250" y="2289498"/>
            <a:ext cx="198434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520357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74577" y="3338509"/>
            <a:ext cx="1757360" cy="1757360"/>
          </a:xfrm>
          <a:prstGeom prst="rect">
            <a:avLst/>
          </a:prstGeom>
        </p:spPr>
      </p:pic>
      <p:sp>
        <p:nvSpPr>
          <p:cNvPr id="1821472345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4125835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44339602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Precisione</a:t>
            </a:r>
            <a:endParaRPr/>
          </a:p>
        </p:txBody>
      </p:sp>
      <p:pic>
        <p:nvPicPr>
          <p:cNvPr id="1185102197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60117" y="1097901"/>
            <a:ext cx="704718" cy="693086"/>
          </a:xfrm>
          <a:prstGeom prst="rect">
            <a:avLst/>
          </a:prstGeom>
        </p:spPr>
      </p:pic>
      <p:pic>
        <p:nvPicPr>
          <p:cNvPr id="101027923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28114" y="4666635"/>
            <a:ext cx="1149315" cy="904006"/>
          </a:xfrm>
          <a:prstGeom prst="rect">
            <a:avLst/>
          </a:prstGeom>
        </p:spPr>
      </p:pic>
      <p:pic>
        <p:nvPicPr>
          <p:cNvPr id="546838885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475890" y="2079622"/>
            <a:ext cx="1559984" cy="1151987"/>
          </a:xfrm>
          <a:prstGeom prst="rect">
            <a:avLst/>
          </a:prstGeom>
        </p:spPr>
      </p:pic>
      <p:pic>
        <p:nvPicPr>
          <p:cNvPr id="428637312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657349" y="2237095"/>
            <a:ext cx="3040156" cy="2556212"/>
          </a:xfrm>
          <a:prstGeom prst="rect">
            <a:avLst/>
          </a:prstGeom>
        </p:spPr>
      </p:pic>
      <p:pic>
        <p:nvPicPr>
          <p:cNvPr id="153052899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5077180" y="2161656"/>
            <a:ext cx="2788584" cy="2631651"/>
          </a:xfrm>
          <a:prstGeom prst="rect">
            <a:avLst/>
          </a:prstGeom>
        </p:spPr>
      </p:pic>
      <p:sp>
        <p:nvSpPr>
          <p:cNvPr id="255239912" name=""/>
          <p:cNvSpPr txBox="1"/>
          <p:nvPr/>
        </p:nvSpPr>
        <p:spPr bwMode="auto">
          <a:xfrm rot="0" flipH="0" flipV="0">
            <a:off x="2265018" y="1790985"/>
            <a:ext cx="16371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3bit</a:t>
            </a:r>
            <a:endParaRPr/>
          </a:p>
        </p:txBody>
      </p:sp>
      <p:sp>
        <p:nvSpPr>
          <p:cNvPr id="507993182" name=""/>
          <p:cNvSpPr txBox="1"/>
          <p:nvPr/>
        </p:nvSpPr>
        <p:spPr bwMode="auto">
          <a:xfrm rot="0" flipH="0" flipV="0">
            <a:off x="5652699" y="1713502"/>
            <a:ext cx="16375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 bit</a:t>
            </a:r>
            <a:endParaRPr/>
          </a:p>
        </p:txBody>
      </p:sp>
      <p:sp>
        <p:nvSpPr>
          <p:cNvPr id="658497451" name=""/>
          <p:cNvSpPr txBox="1"/>
          <p:nvPr/>
        </p:nvSpPr>
        <p:spPr bwMode="auto">
          <a:xfrm rot="0" flipH="0" flipV="0">
            <a:off x="1570757" y="5118637"/>
            <a:ext cx="284067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ESP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 bit = 4096 livelli</a:t>
            </a:r>
            <a:endParaRPr/>
          </a:p>
        </p:txBody>
      </p:sp>
      <p:sp>
        <p:nvSpPr>
          <p:cNvPr id="557119187" name=""/>
          <p:cNvSpPr txBox="1"/>
          <p:nvPr/>
        </p:nvSpPr>
        <p:spPr bwMode="auto">
          <a:xfrm rot="0" flipH="0" flipV="0">
            <a:off x="5069339" y="5141150"/>
            <a:ext cx="284679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ADS1115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16 bit = 65K livelli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634168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21482" y="4438580"/>
            <a:ext cx="1757360" cy="1757360"/>
          </a:xfrm>
          <a:prstGeom prst="rect">
            <a:avLst/>
          </a:prstGeom>
        </p:spPr>
      </p:pic>
      <p:sp>
        <p:nvSpPr>
          <p:cNvPr id="2099055173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7775879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125521689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662389354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6" y="2533646"/>
            <a:ext cx="1782009" cy="1752597"/>
          </a:xfrm>
          <a:prstGeom prst="rect">
            <a:avLst/>
          </a:prstGeom>
        </p:spPr>
      </p:pic>
      <p:pic>
        <p:nvPicPr>
          <p:cNvPr id="110175988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214352" y="3881318"/>
            <a:ext cx="1149315" cy="904006"/>
          </a:xfrm>
          <a:prstGeom prst="rect">
            <a:avLst/>
          </a:prstGeom>
        </p:spPr>
      </p:pic>
      <p:pic>
        <p:nvPicPr>
          <p:cNvPr id="748426796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228653" y="3810222"/>
            <a:ext cx="1559984" cy="1151987"/>
          </a:xfrm>
          <a:prstGeom prst="rect">
            <a:avLst/>
          </a:prstGeom>
        </p:spPr>
      </p:pic>
      <p:pic>
        <p:nvPicPr>
          <p:cNvPr id="179060901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371734" y="2155176"/>
            <a:ext cx="1273822" cy="1273822"/>
          </a:xfrm>
          <a:prstGeom prst="rect">
            <a:avLst/>
          </a:prstGeom>
        </p:spPr>
      </p:pic>
      <p:pic>
        <p:nvPicPr>
          <p:cNvPr id="160408628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186082" y="1119219"/>
            <a:ext cx="1428161" cy="1332289"/>
          </a:xfrm>
          <a:prstGeom prst="rect">
            <a:avLst/>
          </a:prstGeom>
        </p:spPr>
      </p:pic>
      <p:sp>
        <p:nvSpPr>
          <p:cNvPr id="830550597" name=""/>
          <p:cNvSpPr txBox="1"/>
          <p:nvPr/>
        </p:nvSpPr>
        <p:spPr bwMode="auto">
          <a:xfrm rot="0" flipH="0" flipV="0">
            <a:off x="4973657" y="477932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73394718" name=""/>
          <p:cNvSpPr txBox="1"/>
          <p:nvPr/>
        </p:nvSpPr>
        <p:spPr bwMode="auto">
          <a:xfrm rot="0" flipH="0" flipV="0">
            <a:off x="3083189" y="5700113"/>
            <a:ext cx="16343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421380451" name=""/>
          <p:cNvSpPr txBox="1"/>
          <p:nvPr/>
        </p:nvSpPr>
        <p:spPr bwMode="auto">
          <a:xfrm rot="0" flipH="0" flipV="0">
            <a:off x="1018813" y="4785323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197675789" name=""/>
          <p:cNvSpPr txBox="1"/>
          <p:nvPr/>
        </p:nvSpPr>
        <p:spPr bwMode="auto">
          <a:xfrm rot="0" flipH="0" flipV="0">
            <a:off x="1018813" y="3245940"/>
            <a:ext cx="19836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  <p:sp>
        <p:nvSpPr>
          <p:cNvPr id="1221428907" name=""/>
          <p:cNvSpPr txBox="1"/>
          <p:nvPr/>
        </p:nvSpPr>
        <p:spPr bwMode="auto">
          <a:xfrm rot="0" flipH="0" flipV="0">
            <a:off x="2908350" y="2350586"/>
            <a:ext cx="1987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Multiplex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55849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9343" y="1146996"/>
            <a:ext cx="5361577" cy="4589510"/>
          </a:xfrm>
          <a:prstGeom prst="rect">
            <a:avLst/>
          </a:prstGeom>
        </p:spPr>
      </p:pic>
      <p:pic>
        <p:nvPicPr>
          <p:cNvPr id="5264949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129784890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530804769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Versatilità</a:t>
            </a:r>
            <a:endParaRPr/>
          </a:p>
        </p:txBody>
      </p:sp>
      <p:pic>
        <p:nvPicPr>
          <p:cNvPr id="1486932145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73185598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829766484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77403378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8915382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9982" y="3073281"/>
            <a:ext cx="789971" cy="736940"/>
          </a:xfrm>
          <a:prstGeom prst="rect">
            <a:avLst/>
          </a:prstGeom>
        </p:spPr>
      </p:pic>
      <p:pic>
        <p:nvPicPr>
          <p:cNvPr id="491481708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041851" y="3038093"/>
            <a:ext cx="2275791" cy="1400486"/>
          </a:xfrm>
          <a:prstGeom prst="rect">
            <a:avLst/>
          </a:prstGeom>
        </p:spPr>
      </p:pic>
      <p:cxnSp>
        <p:nvCxnSpPr>
          <p:cNvPr id="1053960518" name=""/>
          <p:cNvCxnSpPr/>
          <p:nvPr/>
        </p:nvCxnSpPr>
        <p:spPr bwMode="auto">
          <a:xfrm rot="0" flipH="0" flipV="0">
            <a:off x="5818881" y="4010247"/>
            <a:ext cx="584926" cy="0"/>
          </a:xfrm>
          <a:prstGeom prst="line">
            <a:avLst/>
          </a:prstGeom>
          <a:ln w="9525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2142847226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446695" y="4785325"/>
            <a:ext cx="2514599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721669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3851669"/>
            <a:ext cx="3670127" cy="2569089"/>
          </a:xfrm>
          <a:prstGeom prst="rect">
            <a:avLst/>
          </a:prstGeom>
        </p:spPr>
      </p:pic>
      <p:sp>
        <p:nvSpPr>
          <p:cNvPr id="185395821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24199" y="671812"/>
            <a:ext cx="1504949" cy="424990"/>
          </a:xfrm>
        </p:spPr>
        <p:txBody>
          <a:bodyPr/>
          <a:lstStyle/>
          <a:p>
            <a:pPr>
              <a:defRPr/>
            </a:pPr>
            <a:r>
              <a:rPr/>
              <a:t>Azienda</a:t>
            </a:r>
            <a:endParaRPr/>
          </a:p>
        </p:txBody>
      </p:sp>
      <p:sp>
        <p:nvSpPr>
          <p:cNvPr id="1250176608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30944607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72803117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81658" y="397328"/>
            <a:ext cx="2661810" cy="1715388"/>
          </a:xfrm>
          <a:prstGeom prst="rect">
            <a:avLst/>
          </a:prstGeom>
        </p:spPr>
      </p:pic>
      <p:pic>
        <p:nvPicPr>
          <p:cNvPr id="77966414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781943" y="1096803"/>
            <a:ext cx="2279192" cy="1582085"/>
          </a:xfrm>
          <a:prstGeom prst="rect">
            <a:avLst/>
          </a:prstGeom>
        </p:spPr>
      </p:pic>
      <p:pic>
        <p:nvPicPr>
          <p:cNvPr id="109585287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968712" y="1416378"/>
            <a:ext cx="2402016" cy="1643742"/>
          </a:xfrm>
          <a:prstGeom prst="rect">
            <a:avLst/>
          </a:prstGeom>
        </p:spPr>
      </p:pic>
      <p:pic>
        <p:nvPicPr>
          <p:cNvPr id="136632383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4461998" y="837700"/>
            <a:ext cx="2506714" cy="1763983"/>
          </a:xfrm>
          <a:prstGeom prst="rect">
            <a:avLst/>
          </a:prstGeom>
        </p:spPr>
      </p:pic>
      <p:pic>
        <p:nvPicPr>
          <p:cNvPr id="867113347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670127" y="4646356"/>
            <a:ext cx="3801037" cy="2590223"/>
          </a:xfrm>
          <a:prstGeom prst="rect">
            <a:avLst/>
          </a:prstGeom>
        </p:spPr>
      </p:pic>
      <p:pic>
        <p:nvPicPr>
          <p:cNvPr id="20524150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70729" y="1887846"/>
            <a:ext cx="2286079" cy="1600255"/>
          </a:xfrm>
          <a:prstGeom prst="rect">
            <a:avLst/>
          </a:prstGeom>
        </p:spPr>
      </p:pic>
      <p:pic>
        <p:nvPicPr>
          <p:cNvPr id="1218497935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1656809" y="2355962"/>
            <a:ext cx="2367620" cy="1613418"/>
          </a:xfrm>
          <a:prstGeom prst="rect">
            <a:avLst/>
          </a:prstGeom>
        </p:spPr>
      </p:pic>
      <p:pic>
        <p:nvPicPr>
          <p:cNvPr id="194554023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66653" y="5529942"/>
            <a:ext cx="3775278" cy="2432957"/>
          </a:xfrm>
          <a:prstGeom prst="rect">
            <a:avLst/>
          </a:prstGeom>
        </p:spPr>
      </p:pic>
      <p:pic>
        <p:nvPicPr>
          <p:cNvPr id="46267718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241931" y="6420759"/>
            <a:ext cx="3376869" cy="2344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574678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9843120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98269085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242841778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11006655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368640932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140962913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178009982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05187" y="2370189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1927113" name=""/>
          <p:cNvPicPr>
            <a:picLocks noChangeAspect="1"/>
          </p:cNvPicPr>
          <p:nvPr/>
        </p:nvPicPr>
        <p:blipFill>
          <a:blip r:embed="rId3"/>
          <a:srcRect l="0" t="0" r="2626" b="968"/>
          <a:stretch/>
        </p:blipFill>
        <p:spPr bwMode="auto">
          <a:xfrm rot="16199969" flipH="0" flipV="0">
            <a:off x="-786938" y="-628110"/>
            <a:ext cx="7874475" cy="11326499"/>
          </a:xfrm>
          <a:prstGeom prst="rect">
            <a:avLst/>
          </a:prstGeom>
        </p:spPr>
      </p:pic>
      <p:pic>
        <p:nvPicPr>
          <p:cNvPr id="11837807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84019379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829583046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54213603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296988" y="2952126"/>
            <a:ext cx="858095" cy="858095"/>
          </a:xfrm>
          <a:prstGeom prst="rect">
            <a:avLst/>
          </a:prstGeom>
        </p:spPr>
      </p:pic>
      <p:pic>
        <p:nvPicPr>
          <p:cNvPr id="404279304" name=""/>
          <p:cNvPicPr>
            <a:picLocks noChangeAspect="1"/>
          </p:cNvPicPr>
          <p:nvPr/>
        </p:nvPicPr>
        <p:blipFill>
          <a:blip r:embed="rId7"/>
          <a:srcRect l="0" t="0" r="11769" b="0"/>
          <a:stretch/>
        </p:blipFill>
        <p:spPr bwMode="auto">
          <a:xfrm flipH="0" flipV="0">
            <a:off x="9149760" y="1474318"/>
            <a:ext cx="7268002" cy="4272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2643710" name=""/>
          <p:cNvPicPr>
            <a:picLocks noChangeAspect="1"/>
          </p:cNvPicPr>
          <p:nvPr/>
        </p:nvPicPr>
        <p:blipFill>
          <a:blip r:embed="rId3"/>
          <a:srcRect l="0" t="0" r="11769" b="0"/>
          <a:stretch/>
        </p:blipFill>
        <p:spPr bwMode="auto">
          <a:xfrm flipH="0" flipV="0">
            <a:off x="1249614" y="1474318"/>
            <a:ext cx="7268003" cy="4272066"/>
          </a:xfrm>
          <a:prstGeom prst="rect">
            <a:avLst/>
          </a:prstGeom>
        </p:spPr>
      </p:pic>
      <p:pic>
        <p:nvPicPr>
          <p:cNvPr id="1305405481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32" flipH="0" flipV="0">
            <a:off x="-8171614" y="-628110"/>
            <a:ext cx="7874475" cy="11326499"/>
          </a:xfrm>
          <a:prstGeom prst="rect">
            <a:avLst/>
          </a:prstGeom>
        </p:spPr>
      </p:pic>
      <p:pic>
        <p:nvPicPr>
          <p:cNvPr id="156053223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12943950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266053562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881844356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2" cy="85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4217703" name=""/>
          <p:cNvPicPr>
            <a:picLocks noChangeAspect="1"/>
          </p:cNvPicPr>
          <p:nvPr/>
        </p:nvPicPr>
        <p:blipFill>
          <a:blip r:embed="rId3"/>
          <a:srcRect l="0" t="10798" r="11769" b="0"/>
          <a:stretch/>
        </p:blipFill>
        <p:spPr bwMode="auto">
          <a:xfrm flipH="0" flipV="0">
            <a:off x="-2882590" y="1115785"/>
            <a:ext cx="11042764" cy="5789919"/>
          </a:xfrm>
          <a:prstGeom prst="rect">
            <a:avLst/>
          </a:prstGeom>
        </p:spPr>
      </p:pic>
      <p:pic>
        <p:nvPicPr>
          <p:cNvPr id="267295746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899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177743582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33578103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82215724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1567599462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18573545" name=""/>
          <p:cNvSpPr/>
          <p:nvPr/>
        </p:nvSpPr>
        <p:spPr bwMode="auto">
          <a:xfrm rot="0" flipH="0" flipV="0">
            <a:off x="6382275" y="1569209"/>
            <a:ext cx="1593633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3312628" name=""/>
          <p:cNvSpPr/>
          <p:nvPr/>
        </p:nvSpPr>
        <p:spPr bwMode="auto">
          <a:xfrm rot="0" flipH="0" flipV="0">
            <a:off x="6534675" y="3280246"/>
            <a:ext cx="1593632" cy="14389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2887073" name=""/>
          <p:cNvSpPr/>
          <p:nvPr/>
        </p:nvSpPr>
        <p:spPr bwMode="auto">
          <a:xfrm rot="0" flipH="0" flipV="0">
            <a:off x="6754977" y="4909704"/>
            <a:ext cx="1052944" cy="7706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51114131" name=""/>
          <p:cNvPicPr>
            <a:picLocks noChangeAspect="1"/>
          </p:cNvPicPr>
          <p:nvPr/>
        </p:nvPicPr>
        <p:blipFill>
          <a:blip r:embed="rId3"/>
          <a:srcRect l="0" t="10524" r="11769" b="0"/>
          <a:stretch/>
        </p:blipFill>
        <p:spPr bwMode="auto">
          <a:xfrm flipH="0" flipV="0">
            <a:off x="-2882590" y="1098010"/>
            <a:ext cx="11042764" cy="5807694"/>
          </a:xfrm>
          <a:prstGeom prst="rect">
            <a:avLst/>
          </a:prstGeom>
        </p:spPr>
      </p:pic>
      <p:pic>
        <p:nvPicPr>
          <p:cNvPr id="1100334734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899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59611037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32399519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324093284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556198453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265692865" name=""/>
          <p:cNvSpPr/>
          <p:nvPr/>
        </p:nvSpPr>
        <p:spPr bwMode="auto">
          <a:xfrm rot="0" flipH="0" flipV="0">
            <a:off x="2368168" y="2317602"/>
            <a:ext cx="2735902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1688492" name=""/>
          <p:cNvPicPr>
            <a:picLocks noChangeAspect="1"/>
          </p:cNvPicPr>
          <p:nvPr/>
        </p:nvPicPr>
        <p:blipFill>
          <a:blip r:embed="rId3"/>
          <a:srcRect l="0" t="11572" r="44232" b="0"/>
          <a:stretch/>
        </p:blipFill>
        <p:spPr bwMode="auto">
          <a:xfrm flipH="0" flipV="0">
            <a:off x="1240372" y="1166046"/>
            <a:ext cx="6979733" cy="5739658"/>
          </a:xfrm>
          <a:prstGeom prst="rect">
            <a:avLst/>
          </a:prstGeom>
        </p:spPr>
      </p:pic>
      <p:pic>
        <p:nvPicPr>
          <p:cNvPr id="1941593139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899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79075944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43497205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013708116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1986584179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078157372" name=""/>
          <p:cNvSpPr/>
          <p:nvPr/>
        </p:nvSpPr>
        <p:spPr bwMode="auto">
          <a:xfrm rot="0" flipH="0" flipV="0">
            <a:off x="1525392" y="4035875"/>
            <a:ext cx="3605892" cy="256358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91419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0514111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55522" y="672912"/>
            <a:ext cx="2520094" cy="424987"/>
          </a:xfrm>
        </p:spPr>
        <p:txBody>
          <a:bodyPr/>
          <a:lstStyle/>
          <a:p>
            <a:pPr>
              <a:defRPr/>
            </a:pPr>
            <a:r>
              <a:rPr b="1" i="0"/>
              <a:t>Monitor</a:t>
            </a:r>
            <a:endParaRPr/>
          </a:p>
        </p:txBody>
      </p:sp>
      <p:pic>
        <p:nvPicPr>
          <p:cNvPr id="981306498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583572092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91909949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226858" y="2336871"/>
            <a:ext cx="1347107" cy="1152524"/>
          </a:xfrm>
          <a:prstGeom prst="rect">
            <a:avLst/>
          </a:prstGeom>
        </p:spPr>
      </p:pic>
      <p:pic>
        <p:nvPicPr>
          <p:cNvPr id="515682798" name=""/>
          <p:cNvPicPr>
            <a:picLocks noChangeAspect="1"/>
          </p:cNvPicPr>
          <p:nvPr/>
        </p:nvPicPr>
        <p:blipFill>
          <a:blip r:embed="rId7"/>
          <a:srcRect l="-104" t="0" r="33020" b="0"/>
          <a:stretch/>
        </p:blipFill>
        <p:spPr bwMode="auto">
          <a:xfrm flipH="0" flipV="0">
            <a:off x="1037527" y="1404687"/>
            <a:ext cx="6845253" cy="4699971"/>
          </a:xfrm>
          <a:prstGeom prst="rect">
            <a:avLst/>
          </a:prstGeom>
        </p:spPr>
      </p:pic>
      <p:sp>
        <p:nvSpPr>
          <p:cNvPr id="114428562" name=""/>
          <p:cNvSpPr/>
          <p:nvPr/>
        </p:nvSpPr>
        <p:spPr bwMode="auto">
          <a:xfrm rot="0" flipH="0" flipV="0">
            <a:off x="2704110" y="1956474"/>
            <a:ext cx="1059482" cy="813025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18262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34014696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151821" y="672912"/>
            <a:ext cx="4023795" cy="424987"/>
          </a:xfrm>
        </p:spPr>
        <p:txBody>
          <a:bodyPr/>
          <a:lstStyle/>
          <a:p>
            <a:pPr>
              <a:defRPr/>
            </a:pPr>
            <a:r>
              <a:rPr b="1" i="0"/>
              <a:t>Contingency Plan</a:t>
            </a:r>
            <a:endParaRPr/>
          </a:p>
        </p:txBody>
      </p:sp>
      <p:pic>
        <p:nvPicPr>
          <p:cNvPr id="1432563668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1443514406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3103100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678" y="3167062"/>
            <a:ext cx="1101957" cy="1101957"/>
          </a:xfrm>
          <a:prstGeom prst="rect">
            <a:avLst/>
          </a:prstGeom>
        </p:spPr>
      </p:pic>
      <p:pic>
        <p:nvPicPr>
          <p:cNvPr id="1545906853" name=""/>
          <p:cNvPicPr>
            <a:picLocks noChangeAspect="1"/>
          </p:cNvPicPr>
          <p:nvPr/>
        </p:nvPicPr>
        <p:blipFill>
          <a:blip r:embed="rId7"/>
          <a:srcRect l="0" t="10948" r="12444" b="0"/>
          <a:stretch/>
        </p:blipFill>
        <p:spPr bwMode="auto">
          <a:xfrm flipH="0" flipV="0">
            <a:off x="1066691" y="1749136"/>
            <a:ext cx="7212285" cy="3804322"/>
          </a:xfrm>
          <a:prstGeom prst="rect">
            <a:avLst/>
          </a:prstGeom>
        </p:spPr>
      </p:pic>
      <p:pic>
        <p:nvPicPr>
          <p:cNvPr id="139830405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8481" y="2336871"/>
            <a:ext cx="970352" cy="8301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441793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59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Compatibilita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Implementazione di Modbus TCP</a:t>
            </a:r>
            <a:r>
              <a:rPr sz="1400"/>
              <a:t>-IP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Sviluppo di un sistema di logging su scheda SD per analisi approfondite.</a:t>
            </a:r>
            <a:endParaRPr/>
          </a:p>
          <a:p>
            <a:pPr lvl="0">
              <a:defRPr/>
            </a:pPr>
            <a:r>
              <a:rPr/>
              <a:t>Persistenza</a:t>
            </a:r>
            <a:endParaRPr/>
          </a:p>
          <a:p>
            <a:pPr lvl="1">
              <a:defRPr/>
            </a:pPr>
            <a:r>
              <a:rPr sz="1400"/>
              <a:t>Salvare preferenze su scheda SD.</a:t>
            </a:r>
            <a:endParaRPr sz="1400"/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Scalabilità avanzata</a:t>
            </a:r>
            <a:endParaRPr/>
          </a:p>
          <a:p>
            <a:pPr lvl="1">
              <a:defRPr/>
            </a:pPr>
            <a:r>
              <a:rPr sz="1400"/>
              <a:t>Implementare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architettura distribuita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740035372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7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Flessibilita e autonomia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Accesso da qualsiasi dispositivo.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sz="1400"/>
              <a:t>Codice robusto </a:t>
            </a:r>
            <a:endParaRPr sz="1400"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funzionamento in locale per proteggere i dati.</a:t>
            </a:r>
            <a:endParaRPr/>
          </a:p>
          <a:p>
            <a:pPr lvl="0">
              <a:defRPr/>
            </a:pPr>
            <a:r>
              <a:rPr/>
              <a:t>Precisione</a:t>
            </a:r>
            <a:endParaRPr/>
          </a:p>
          <a:p>
            <a:pPr marL="742950" marR="0" lvl="1" indent="-28575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r>
              <a:rPr lang="it-IT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Utilizzo di un ADC esterno per misurazioni ad alta risoluzione.</a:t>
            </a:r>
            <a:endParaRPr lang="it-IT" sz="1400" b="0" i="0" u="none" strike="noStrike" cap="none" spc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rPr>
              <a:t>Affidabilita’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Funzionalità avanzate di monitoraggio e debug per garantire stabilità.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Compatibilita’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Integrazione con protocolli industriali</a:t>
            </a:r>
            <a:endParaRPr sz="2000"/>
          </a:p>
          <a:p>
            <a:pPr marL="457200" marR="0" lvl="1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928722929" name=""/>
          <p:cNvSpPr txBox="1"/>
          <p:nvPr/>
        </p:nvSpPr>
        <p:spPr bwMode="auto">
          <a:xfrm rot="0" flipH="0" flipV="0">
            <a:off x="323527" y="1406695"/>
            <a:ext cx="38171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Recap</a:t>
            </a:r>
            <a:endParaRPr/>
          </a:p>
        </p:txBody>
      </p:sp>
      <p:sp>
        <p:nvSpPr>
          <p:cNvPr id="1920432481" name=""/>
          <p:cNvSpPr txBox="1"/>
          <p:nvPr/>
        </p:nvSpPr>
        <p:spPr bwMode="auto">
          <a:xfrm rot="0" flipH="0" flipV="0">
            <a:off x="4211959" y="1406695"/>
            <a:ext cx="38218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Lavori futuri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6115521" name="Text Placeholder 1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Grazie per l attenzione</a:t>
            </a:r>
            <a:endParaRPr/>
          </a:p>
        </p:txBody>
      </p:sp>
      <p:sp>
        <p:nvSpPr>
          <p:cNvPr id="530258988" name="Content Placeholder 2"/>
          <p:cNvSpPr>
            <a:spLocks noGrp="1"/>
          </p:cNvSpPr>
          <p:nvPr>
            <p:ph sz="quarter" idx="17"/>
          </p:nvPr>
        </p:nvSpPr>
        <p:spPr bwMode="auto">
          <a:xfrm flipH="0" flipV="0">
            <a:off x="148641" y="4189520"/>
            <a:ext cx="2154596" cy="62060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1600"/>
              <a:t>alessiotommasi.com</a:t>
            </a:r>
            <a:endParaRPr sz="1600"/>
          </a:p>
        </p:txBody>
      </p:sp>
      <p:pic>
        <p:nvPicPr>
          <p:cNvPr id="11550874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5177" y="2616589"/>
            <a:ext cx="1561525" cy="1416019"/>
          </a:xfrm>
          <a:prstGeom prst="rect">
            <a:avLst/>
          </a:prstGeom>
        </p:spPr>
      </p:pic>
      <p:sp>
        <p:nvSpPr>
          <p:cNvPr id="1599628243" name=""/>
          <p:cNvSpPr txBox="1"/>
          <p:nvPr/>
        </p:nvSpPr>
        <p:spPr bwMode="auto">
          <a:xfrm rot="0" flipH="0" flipV="0">
            <a:off x="2500372" y="4195777"/>
            <a:ext cx="28282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AlessioTommasi-supsi</a:t>
            </a:r>
            <a:endParaRPr sz="1600"/>
          </a:p>
        </p:txBody>
      </p:sp>
      <p:pic>
        <p:nvPicPr>
          <p:cNvPr id="203799346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377295" y="2837904"/>
            <a:ext cx="1194704" cy="1194704"/>
          </a:xfrm>
          <a:prstGeom prst="rect">
            <a:avLst/>
          </a:prstGeom>
        </p:spPr>
      </p:pic>
      <p:pic>
        <p:nvPicPr>
          <p:cNvPr id="57883966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381749" y="2837904"/>
            <a:ext cx="1268081" cy="1268081"/>
          </a:xfrm>
          <a:prstGeom prst="rect">
            <a:avLst/>
          </a:prstGeom>
        </p:spPr>
      </p:pic>
      <p:sp>
        <p:nvSpPr>
          <p:cNvPr id="1178858310" name=""/>
          <p:cNvSpPr txBox="1"/>
          <p:nvPr/>
        </p:nvSpPr>
        <p:spPr bwMode="auto">
          <a:xfrm rot="0" flipH="0" flipV="0">
            <a:off x="5138105" y="4252926"/>
            <a:ext cx="3579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alessio.tommasi@student.supsi.ch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48499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5463712" y="2776704"/>
            <a:ext cx="3670127" cy="2569089"/>
          </a:xfrm>
          <a:prstGeom prst="rect">
            <a:avLst/>
          </a:prstGeom>
        </p:spPr>
      </p:pic>
      <p:sp>
        <p:nvSpPr>
          <p:cNvPr id="10610353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07470480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16396770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4582674" y="143821"/>
            <a:ext cx="2661810" cy="1715388"/>
          </a:xfrm>
          <a:prstGeom prst="rect">
            <a:avLst/>
          </a:prstGeom>
        </p:spPr>
      </p:pic>
      <p:pic>
        <p:nvPicPr>
          <p:cNvPr id="36541302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982389" y="843296"/>
            <a:ext cx="2279192" cy="1582085"/>
          </a:xfrm>
          <a:prstGeom prst="rect">
            <a:avLst/>
          </a:prstGeom>
        </p:spPr>
      </p:pic>
      <p:pic>
        <p:nvPicPr>
          <p:cNvPr id="363989404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204379" y="1162871"/>
            <a:ext cx="2402016" cy="1643742"/>
          </a:xfrm>
          <a:prstGeom prst="rect">
            <a:avLst/>
          </a:prstGeom>
        </p:spPr>
      </p:pic>
      <p:pic>
        <p:nvPicPr>
          <p:cNvPr id="92883475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02334" y="584192"/>
            <a:ext cx="2506714" cy="1763983"/>
          </a:xfrm>
          <a:prstGeom prst="rect">
            <a:avLst/>
          </a:prstGeom>
        </p:spPr>
      </p:pic>
      <p:pic>
        <p:nvPicPr>
          <p:cNvPr id="30223763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793584" y="3571392"/>
            <a:ext cx="3801037" cy="2590223"/>
          </a:xfrm>
          <a:prstGeom prst="rect">
            <a:avLst/>
          </a:prstGeom>
        </p:spPr>
      </p:pic>
      <p:pic>
        <p:nvPicPr>
          <p:cNvPr id="1818010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06396" y="1634338"/>
            <a:ext cx="2286079" cy="1600255"/>
          </a:xfrm>
          <a:prstGeom prst="rect">
            <a:avLst/>
          </a:prstGeom>
        </p:spPr>
      </p:pic>
      <p:pic>
        <p:nvPicPr>
          <p:cNvPr id="78963335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892475" y="2142369"/>
            <a:ext cx="2367620" cy="1613418"/>
          </a:xfrm>
          <a:prstGeom prst="rect">
            <a:avLst/>
          </a:prstGeom>
        </p:spPr>
      </p:pic>
      <p:pic>
        <p:nvPicPr>
          <p:cNvPr id="202220501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002940" y="4454977"/>
            <a:ext cx="3775278" cy="2432957"/>
          </a:xfrm>
          <a:prstGeom prst="rect">
            <a:avLst/>
          </a:prstGeom>
        </p:spPr>
      </p:pic>
      <p:pic>
        <p:nvPicPr>
          <p:cNvPr id="121354732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778218" y="5345794"/>
            <a:ext cx="3376869" cy="2344029"/>
          </a:xfrm>
          <a:prstGeom prst="rect">
            <a:avLst/>
          </a:prstGeom>
        </p:spPr>
      </p:pic>
      <p:sp>
        <p:nvSpPr>
          <p:cNvPr id="31700929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75369" y="672912"/>
            <a:ext cx="1479718" cy="424990"/>
          </a:xfrm>
        </p:spPr>
        <p:txBody>
          <a:bodyPr/>
          <a:lstStyle/>
          <a:p>
            <a:pPr>
              <a:defRPr/>
            </a:pPr>
            <a:r>
              <a:rPr/>
              <a:t>Prodotti</a:t>
            </a:r>
            <a:endParaRPr/>
          </a:p>
        </p:txBody>
      </p:sp>
      <p:pic>
        <p:nvPicPr>
          <p:cNvPr id="1359361979" name="Picture 679748627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9739883" y="2628412"/>
            <a:ext cx="2139694" cy="2139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379318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323527" y="908719"/>
            <a:ext cx="7848871" cy="424991"/>
          </a:xfrm>
        </p:spPr>
        <p:txBody>
          <a:bodyPr/>
          <a:lstStyle/>
          <a:p>
            <a:pPr>
              <a:defRPr/>
            </a:pPr>
            <a:r>
              <a:rPr/>
              <a:t>Tecnologie Utilizzate</a:t>
            </a:r>
            <a:endParaRPr/>
          </a:p>
        </p:txBody>
      </p:sp>
      <p:pic>
        <p:nvPicPr>
          <p:cNvPr id="657514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8230" y="2135241"/>
            <a:ext cx="2235641" cy="715275"/>
          </a:xfrm>
          <a:prstGeom prst="rect">
            <a:avLst/>
          </a:prstGeom>
        </p:spPr>
      </p:pic>
      <p:pic>
        <p:nvPicPr>
          <p:cNvPr id="96723684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54373" y="1516673"/>
            <a:ext cx="1735020" cy="1952411"/>
          </a:xfrm>
          <a:prstGeom prst="rect">
            <a:avLst/>
          </a:prstGeom>
        </p:spPr>
      </p:pic>
      <p:pic>
        <p:nvPicPr>
          <p:cNvPr id="24136034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392648" y="1733870"/>
            <a:ext cx="2779749" cy="1518018"/>
          </a:xfrm>
          <a:prstGeom prst="rect">
            <a:avLst/>
          </a:prstGeom>
        </p:spPr>
      </p:pic>
      <p:pic>
        <p:nvPicPr>
          <p:cNvPr id="348655943" name=""/>
          <p:cNvPicPr>
            <a:picLocks noChangeAspect="1"/>
          </p:cNvPicPr>
          <p:nvPr/>
        </p:nvPicPr>
        <p:blipFill>
          <a:blip r:embed="rId6"/>
          <a:srcRect l="34540" t="0" r="36687" b="0"/>
          <a:stretch/>
        </p:blipFill>
        <p:spPr bwMode="auto">
          <a:xfrm flipH="0" flipV="0">
            <a:off x="1131480" y="2778123"/>
            <a:ext cx="1997516" cy="3471246"/>
          </a:xfrm>
          <a:prstGeom prst="rect">
            <a:avLst/>
          </a:prstGeom>
        </p:spPr>
      </p:pic>
      <p:pic>
        <p:nvPicPr>
          <p:cNvPr id="50912856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179149" y="3775806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38733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4723950" y="1369094"/>
            <a:ext cx="3670127" cy="2569089"/>
          </a:xfrm>
          <a:prstGeom prst="rect">
            <a:avLst/>
          </a:prstGeom>
        </p:spPr>
      </p:pic>
      <p:sp>
        <p:nvSpPr>
          <p:cNvPr id="205418693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7565924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3047365"/>
            <a:ext cx="1237932" cy="411374"/>
          </a:xfrm>
          <a:prstGeom prst="rect">
            <a:avLst/>
          </a:prstGeom>
        </p:spPr>
      </p:pic>
      <p:pic>
        <p:nvPicPr>
          <p:cNvPr id="198190628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13842912" y="-1263789"/>
            <a:ext cx="2661810" cy="1715388"/>
          </a:xfrm>
          <a:prstGeom prst="rect">
            <a:avLst/>
          </a:prstGeom>
        </p:spPr>
      </p:pic>
      <p:pic>
        <p:nvPicPr>
          <p:cNvPr id="211400511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1242627" y="-564314"/>
            <a:ext cx="2279192" cy="1582085"/>
          </a:xfrm>
          <a:prstGeom prst="rect">
            <a:avLst/>
          </a:prstGeom>
        </p:spPr>
      </p:pic>
      <p:pic>
        <p:nvPicPr>
          <p:cNvPr id="66593681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7055858" y="-244739"/>
            <a:ext cx="2402016" cy="1643742"/>
          </a:xfrm>
          <a:prstGeom prst="rect">
            <a:avLst/>
          </a:prstGeom>
        </p:spPr>
      </p:pic>
      <p:pic>
        <p:nvPicPr>
          <p:cNvPr id="117958544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9562572" y="-823416"/>
            <a:ext cx="2506714" cy="1763983"/>
          </a:xfrm>
          <a:prstGeom prst="rect">
            <a:avLst/>
          </a:prstGeom>
        </p:spPr>
      </p:pic>
      <p:pic>
        <p:nvPicPr>
          <p:cNvPr id="111398946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1053821" y="2163782"/>
            <a:ext cx="3801037" cy="2590223"/>
          </a:xfrm>
          <a:prstGeom prst="rect">
            <a:avLst/>
          </a:prstGeom>
        </p:spPr>
      </p:pic>
      <p:pic>
        <p:nvPicPr>
          <p:cNvPr id="17030836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653840" y="226728"/>
            <a:ext cx="2286079" cy="1600255"/>
          </a:xfrm>
          <a:prstGeom prst="rect">
            <a:avLst/>
          </a:prstGeom>
        </p:spPr>
      </p:pic>
      <p:pic>
        <p:nvPicPr>
          <p:cNvPr id="1866832943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2367761" y="734758"/>
            <a:ext cx="2367620" cy="1613418"/>
          </a:xfrm>
          <a:prstGeom prst="rect">
            <a:avLst/>
          </a:prstGeom>
        </p:spPr>
      </p:pic>
      <p:pic>
        <p:nvPicPr>
          <p:cNvPr id="141652752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7257296" y="3047365"/>
            <a:ext cx="3775278" cy="2432957"/>
          </a:xfrm>
          <a:prstGeom prst="rect">
            <a:avLst/>
          </a:prstGeom>
        </p:spPr>
      </p:pic>
      <p:pic>
        <p:nvPicPr>
          <p:cNvPr id="163798532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3482018" y="3938184"/>
            <a:ext cx="3376869" cy="2344029"/>
          </a:xfrm>
          <a:prstGeom prst="rect">
            <a:avLst/>
          </a:prstGeom>
        </p:spPr>
      </p:pic>
      <p:sp>
        <p:nvSpPr>
          <p:cNvPr id="98590310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Obiettivi</a:t>
            </a:r>
            <a:endParaRPr/>
          </a:p>
        </p:txBody>
      </p:sp>
      <p:pic>
        <p:nvPicPr>
          <p:cNvPr id="1469455760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5100854" y="2057356"/>
            <a:ext cx="1757359" cy="1757359"/>
          </a:xfrm>
          <a:prstGeom prst="rect">
            <a:avLst/>
          </a:prstGeom>
        </p:spPr>
      </p:pic>
      <p:sp>
        <p:nvSpPr>
          <p:cNvPr id="176668877" name=""/>
          <p:cNvSpPr txBox="1"/>
          <p:nvPr/>
        </p:nvSpPr>
        <p:spPr bwMode="auto">
          <a:xfrm rot="0" flipH="0" flipV="0">
            <a:off x="3373328" y="3462837"/>
            <a:ext cx="63925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102980816" name="Picture 679748627"/>
          <p:cNvPicPr>
            <a:picLocks noChangeAspect="1"/>
          </p:cNvPicPr>
          <p:nvPr/>
        </p:nvPicPr>
        <p:blipFill>
          <a:blip r:embed="rId11"/>
          <a:srcRect l="17448" t="9827" r="9617" b="18442"/>
          <a:stretch/>
        </p:blipFill>
        <p:spPr bwMode="auto">
          <a:xfrm rot="0" flipH="0" flipV="0">
            <a:off x="3373212" y="2595538"/>
            <a:ext cx="1782009" cy="1752597"/>
          </a:xfrm>
          <a:prstGeom prst="rect">
            <a:avLst/>
          </a:prstGeom>
        </p:spPr>
      </p:pic>
      <p:pic>
        <p:nvPicPr>
          <p:cNvPr id="731797503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3591184" y="946999"/>
            <a:ext cx="1149314" cy="904005"/>
          </a:xfrm>
          <a:prstGeom prst="rect">
            <a:avLst/>
          </a:prstGeom>
        </p:spPr>
      </p:pic>
      <p:pic>
        <p:nvPicPr>
          <p:cNvPr id="254929054" name=""/>
          <p:cNvPicPr>
            <a:picLocks noChangeAspect="1"/>
          </p:cNvPicPr>
          <p:nvPr/>
        </p:nvPicPr>
        <p:blipFill>
          <a:blip r:embed="rId13"/>
          <a:srcRect l="21529" t="26993" r="20692" b="30340"/>
          <a:stretch/>
        </p:blipFill>
        <p:spPr bwMode="auto">
          <a:xfrm flipH="0" flipV="0">
            <a:off x="4981553" y="4165663"/>
            <a:ext cx="1559983" cy="1151986"/>
          </a:xfrm>
          <a:prstGeom prst="rect">
            <a:avLst/>
          </a:prstGeom>
        </p:spPr>
      </p:pic>
      <p:pic>
        <p:nvPicPr>
          <p:cNvPr id="661477527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2162424" y="4050000"/>
            <a:ext cx="1273821" cy="1273821"/>
          </a:xfrm>
          <a:prstGeom prst="rect">
            <a:avLst/>
          </a:prstGeom>
        </p:spPr>
      </p:pic>
      <p:pic>
        <p:nvPicPr>
          <p:cNvPr id="1532965448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2100602" y="2421323"/>
            <a:ext cx="1021282" cy="952723"/>
          </a:xfrm>
          <a:prstGeom prst="rect">
            <a:avLst/>
          </a:prstGeom>
        </p:spPr>
      </p:pic>
      <p:sp>
        <p:nvSpPr>
          <p:cNvPr id="723413218" name=""/>
          <p:cNvSpPr txBox="1"/>
          <p:nvPr/>
        </p:nvSpPr>
        <p:spPr bwMode="auto">
          <a:xfrm rot="0" flipH="0" flipV="0">
            <a:off x="3350489" y="1845009"/>
            <a:ext cx="16310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976883886" name=""/>
          <p:cNvSpPr txBox="1"/>
          <p:nvPr/>
        </p:nvSpPr>
        <p:spPr bwMode="auto">
          <a:xfrm rot="0" flipH="0" flipV="0">
            <a:off x="5162202" y="3378545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877709786" name=""/>
          <p:cNvSpPr txBox="1"/>
          <p:nvPr/>
        </p:nvSpPr>
        <p:spPr bwMode="auto">
          <a:xfrm rot="0" flipH="0" flipV="0">
            <a:off x="4771713" y="5140764"/>
            <a:ext cx="198002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734341399" name=""/>
          <p:cNvSpPr txBox="1"/>
          <p:nvPr/>
        </p:nvSpPr>
        <p:spPr bwMode="auto">
          <a:xfrm rot="0" flipH="0" flipV="0">
            <a:off x="1809503" y="5140764"/>
            <a:ext cx="19839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  <p:sp>
        <p:nvSpPr>
          <p:cNvPr id="544621466" name=""/>
          <p:cNvSpPr txBox="1"/>
          <p:nvPr/>
        </p:nvSpPr>
        <p:spPr bwMode="auto">
          <a:xfrm rot="0" flipH="0" flipV="0">
            <a:off x="1510989" y="3387544"/>
            <a:ext cx="198866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5"/>
                </a:solidFill>
                <a:latin typeface="Arial"/>
                <a:ea typeface="Arial"/>
                <a:cs typeface="Arial"/>
              </a:rPr>
              <a:t>Multiplex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041281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0809683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22668623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/>
          </a:p>
        </p:txBody>
      </p:sp>
      <p:pic>
        <p:nvPicPr>
          <p:cNvPr id="510773949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862577" y="1978889"/>
            <a:ext cx="2577324" cy="2577324"/>
          </a:xfrm>
          <a:prstGeom prst="rect">
            <a:avLst/>
          </a:prstGeom>
        </p:spPr>
      </p:pic>
      <p:pic>
        <p:nvPicPr>
          <p:cNvPr id="134013762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479113" y="672912"/>
            <a:ext cx="1762636" cy="1386421"/>
          </a:xfrm>
          <a:prstGeom prst="rect">
            <a:avLst/>
          </a:prstGeom>
        </p:spPr>
      </p:pic>
      <p:sp>
        <p:nvSpPr>
          <p:cNvPr id="1879475496" name=""/>
          <p:cNvSpPr txBox="1"/>
          <p:nvPr/>
        </p:nvSpPr>
        <p:spPr bwMode="auto">
          <a:xfrm rot="0" flipH="0" flipV="0">
            <a:off x="3479112" y="1876452"/>
            <a:ext cx="16822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Compatibilità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491187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0395861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554006928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43926740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192039141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sp>
        <p:nvSpPr>
          <p:cNvPr id="1065583601" name="Text Placeholder 1"/>
          <p:cNvSpPr>
            <a:spLocks noGrp="1"/>
          </p:cNvSpPr>
          <p:nvPr/>
        </p:nvSpPr>
        <p:spPr bwMode="auto">
          <a:xfrm flipH="0" flipV="0">
            <a:off x="6786000" y="672912"/>
            <a:ext cx="2750087" cy="424990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1950747910" name=""/>
          <p:cNvSpPr txBox="1"/>
          <p:nvPr/>
        </p:nvSpPr>
        <p:spPr bwMode="auto">
          <a:xfrm rot="0" flipH="0" flipV="0">
            <a:off x="3174222" y="404744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256542808" name=""/>
          <p:cNvSpPr txBox="1"/>
          <p:nvPr/>
        </p:nvSpPr>
        <p:spPr bwMode="auto">
          <a:xfrm rot="0" flipH="0" flipV="0">
            <a:off x="3174222" y="2257582"/>
            <a:ext cx="16353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46131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3072601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1798357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57707374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177068313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224562362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sp>
        <p:nvSpPr>
          <p:cNvPr id="1004294329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1135712092" name=""/>
          <p:cNvSpPr txBox="1"/>
          <p:nvPr/>
        </p:nvSpPr>
        <p:spPr bwMode="auto">
          <a:xfrm rot="0" flipH="0" flipV="0">
            <a:off x="3174222" y="2257582"/>
            <a:ext cx="16357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12239654" name=""/>
          <p:cNvSpPr txBox="1"/>
          <p:nvPr/>
        </p:nvSpPr>
        <p:spPr bwMode="auto">
          <a:xfrm rot="0" flipH="0" flipV="0">
            <a:off x="5968127" y="3429000"/>
            <a:ext cx="1649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678543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9213589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820652820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19143304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212114558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1839462010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pic>
        <p:nvPicPr>
          <p:cNvPr id="1405881837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5200940" y="4152104"/>
            <a:ext cx="2866444" cy="1610443"/>
          </a:xfrm>
          <a:prstGeom prst="rect">
            <a:avLst/>
          </a:prstGeom>
        </p:spPr>
      </p:pic>
      <p:sp>
        <p:nvSpPr>
          <p:cNvPr id="64321239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1605523350" name=""/>
          <p:cNvSpPr txBox="1"/>
          <p:nvPr/>
        </p:nvSpPr>
        <p:spPr bwMode="auto">
          <a:xfrm rot="0" flipH="0" flipV="0">
            <a:off x="3174222" y="3969222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364179778" name=""/>
          <p:cNvSpPr txBox="1"/>
          <p:nvPr/>
        </p:nvSpPr>
        <p:spPr bwMode="auto">
          <a:xfrm rot="0" flipH="0" flipV="0">
            <a:off x="3174222" y="2257582"/>
            <a:ext cx="163610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613519001" name=""/>
          <p:cNvSpPr txBox="1"/>
          <p:nvPr/>
        </p:nvSpPr>
        <p:spPr bwMode="auto">
          <a:xfrm rot="0" flipH="0" flipV="0">
            <a:off x="5968127" y="3332142"/>
            <a:ext cx="165014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083381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3787328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75266342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Obiettivi</a:t>
            </a:r>
            <a:endParaRPr/>
          </a:p>
        </p:txBody>
      </p:sp>
      <p:pic>
        <p:nvPicPr>
          <p:cNvPr id="499736362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176389105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670127" y="1285875"/>
            <a:ext cx="1149317" cy="904008"/>
          </a:xfrm>
          <a:prstGeom prst="rect">
            <a:avLst/>
          </a:prstGeom>
        </p:spPr>
      </p:pic>
      <p:pic>
        <p:nvPicPr>
          <p:cNvPr id="186047443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0003281" y="1369094"/>
            <a:ext cx="888489" cy="888489"/>
          </a:xfrm>
          <a:prstGeom prst="rect">
            <a:avLst/>
          </a:prstGeom>
        </p:spPr>
      </p:pic>
      <p:pic>
        <p:nvPicPr>
          <p:cNvPr id="389666814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12020549" y="1285875"/>
            <a:ext cx="2143125" cy="2143125"/>
          </a:xfrm>
          <a:prstGeom prst="rect">
            <a:avLst/>
          </a:prstGeom>
        </p:spPr>
      </p:pic>
      <p:pic>
        <p:nvPicPr>
          <p:cNvPr id="640466397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11658890" y="4152104"/>
            <a:ext cx="2866444" cy="1610443"/>
          </a:xfrm>
          <a:prstGeom prst="rect">
            <a:avLst/>
          </a:prstGeom>
        </p:spPr>
      </p:pic>
      <p:sp>
        <p:nvSpPr>
          <p:cNvPr id="922135492" name=""/>
          <p:cNvSpPr txBox="1"/>
          <p:nvPr/>
        </p:nvSpPr>
        <p:spPr bwMode="auto">
          <a:xfrm rot="0" flipH="0" flipV="0">
            <a:off x="3429433" y="2110660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0</TotalTime>
  <Words>0</Words>
  <Application>ONLYOFFICE/9.0.3.29</Application>
  <PresentationFormat>On-screen Show (4:3)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>SUPSI-DTI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Project Presentatioin</dc:title>
  <dc:subject/>
  <dc:creator>R. Monleone</dc:creator>
  <cp:keywords/>
  <dc:description/>
  <cp:lastModifiedBy/>
  <cp:revision>158</cp:revision>
  <dcterms:created xsi:type="dcterms:W3CDTF">2012-06-06T06:29:02Z</dcterms:created>
  <dcterms:modified xsi:type="dcterms:W3CDTF">2025-08-30T16:24:57Z</dcterms:modified>
  <cp:category/>
</cp:coreProperties>
</file>