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4.xml" ContentType="application/vnd.openxmlformats-officedocument.presentationml.slide+xml"/>
  <Override PartName="/docProps/app.xml" ContentType="application/vnd.openxmlformats-officedocument.extended-properties+xml"/>
  <Override PartName="/ppt/slides/slide17.xml" ContentType="application/vnd.openxmlformats-officedocument.presentationml.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ableStyles.xml" ContentType="application/vnd.openxmlformats-officedocument.presentationml.tableStyles+xml"/>
  <Override PartName="/ppt/notesSlides/notesSlide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3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 type="screen4x3"/>
  <p:notesSz cx="6797675" cy="9926638"/>
  <p:defaultTextStyle>
    <a:defPPr>
      <a:defRPr lang="it-IT"/>
    </a:defPPr>
    <a:lvl1pPr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2pPr>
    <a:lvl3pPr marL="9144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3pPr>
    <a:lvl4pPr marL="13716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4pPr>
    <a:lvl5pPr marL="18288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5pPr>
    <a:lvl6pPr marL="22860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6pPr>
    <a:lvl7pPr marL="27432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7pPr>
    <a:lvl8pPr marL="32004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8pPr>
    <a:lvl9pPr marL="36576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28" d="100"/>
          <a:sy n="128" d="100"/>
        </p:scale>
        <p:origin x="1544" y="176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notesMaster" Target="notesMasters/notesMaster1.xml"/><Relationship Id="rId33" Type="http://schemas.openxmlformats.org/officeDocument/2006/relationships/presProps" Target="presProps.xml" /><Relationship Id="rId34" Type="http://schemas.openxmlformats.org/officeDocument/2006/relationships/tableStyles" Target="tableStyles.xml" /><Relationship Id="rId3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6217665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193655344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756785613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8023442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it-IT"/>
              <a:t>Click to edit Master text styles</a:t>
            </a:r>
            <a:endParaRPr/>
          </a:p>
          <a:p>
            <a:pPr lvl="1">
              <a:defRPr/>
            </a:pPr>
            <a:r>
              <a:rPr lang="it-IT"/>
              <a:t>Second level</a:t>
            </a:r>
            <a:endParaRPr/>
          </a:p>
          <a:p>
            <a:pPr lvl="2">
              <a:defRPr/>
            </a:pPr>
            <a:r>
              <a:rPr lang="it-IT"/>
              <a:t>Third level</a:t>
            </a:r>
            <a:endParaRPr/>
          </a:p>
          <a:p>
            <a:pPr lvl="3">
              <a:defRPr/>
            </a:pPr>
            <a:r>
              <a:rPr lang="it-IT"/>
              <a:t>Fourth level</a:t>
            </a:r>
            <a:endParaRPr/>
          </a:p>
          <a:p>
            <a:pPr lvl="4">
              <a:defRPr/>
            </a:pPr>
            <a:r>
              <a:rPr lang="it-IT"/>
              <a:t>Fifth level</a:t>
            </a:r>
            <a:endParaRPr/>
          </a:p>
        </p:txBody>
      </p:sp>
      <p:sp>
        <p:nvSpPr>
          <p:cNvPr id="1161616757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34926763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F6425F76-5FCB-3E42-9F4B-C72054CFC5AB}" type="slidenum">
              <a:rPr lang="it-IT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71856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53503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Buongiorno a tutti,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b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 chiamo Alessio e sono uno studente Master in Computer Science</a:t>
            </a:r>
            <a:r>
              <a:rPr/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Oggi Ho il piacere di presentarvi ALPHA.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Un progetto di tesi creato in collaborazione con ESAM</a:t>
            </a:r>
            <a:endParaRPr/>
          </a:p>
        </p:txBody>
      </p:sp>
      <p:sp>
        <p:nvSpPr>
          <p:cNvPr id="11100790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C15665-FA93-0FC5-E879-11A903AF95A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2216205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5119756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Questa caratteristica garantisce piena autonomia operativa e rappresenta il punto di partenza per uno degli aspetti fondamentali del sistema: </a:t>
            </a:r>
            <a:r>
              <a:rPr lang="it-CH" sz="1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 sicurezza.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L’obiettivo è quello di offrire un comportamento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stand-alone, indipendente e stabile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capace di resistere a eventuali interferenze esterne e di ridurre al minimo i malfunzionamenti.</a:t>
            </a:r>
            <a:endParaRPr lang="it-CH"/>
          </a:p>
        </p:txBody>
      </p:sp>
      <p:sp>
        <p:nvSpPr>
          <p:cNvPr id="1029411421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491D5E8-4233-8C9E-CDEF-D099FDA8997B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178629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420032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L’obiettivo è quello di offrire un comportamento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stand-alone, indipendente e stabile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capace di resistere a eventuali interferenze esterne e di ridurre al minimo i malfunzionamenti.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02278545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B594082-7D50-7836-8313-9D50BD3778D7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460388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0323198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 lang="it-CH"/>
              <a:t>Come modbus e i2c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consentono un’integrazione fluida all’interno di ecosistemi già esistenti.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1825282379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F916B84-4749-7ADB-14ED-CDF2D5ECE91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88066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62386931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Come modbus e i2c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consentono un’integrazione fluida all’interno di ecosistemi già esistenti.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Modbus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sviluppato nel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1979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dalla società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Modicon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nasce con l’obiettivo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e standardizzare la comunicazione tra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PLC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 basa su un’architettura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master/slave</a:t>
            </a:r>
            <a:r>
              <a:rPr/>
              <a:t>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 cui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master invia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periodicamente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richieste codificate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 ciascuno slave risponde restituendo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dati richiesti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oppure confermando l’azione eseguita.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178708929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13E8E99-FA4A-8397-5C5F-99B6748DC943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208213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5264913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Modbus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sviluppato nel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1979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dalla società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Modicon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nasce con l’obiettivo di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e standardizzare la comunicazione tra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PLC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dispositivi periferici.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 basa su un’architettura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master/slave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 cui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master invia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periodicamente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richieste codificate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 ciascuno slave risponde restituendo i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dati richiesti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oppure confermando l’azione eseguita.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 un singolo dispositivo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è dunque possibile interrogare, oltre a tutti i dispositivi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ESAM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anche apparati prodotti da aziende leader nei più disparati ambiti industriali,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PLC di Siemens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sistemi di controllo remoto di ABB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 dati acquisiti da questi dispositivi possono essere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esportati in un comodo formato CSV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permettendo di effettuare un'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analisi approfondita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senza necessità di software proprietari o strumenti complessi.</a:t>
            </a:r>
            <a:endParaRPr lang="it-CH"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441375738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7285C07-9767-EBC0-0908-B710963E2940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8355698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570095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 dati acquisiti da questi dispositivi possono essere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esportati in un comodo formato CSV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permettendo così un'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analisi approfondita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facilmente accessibile da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qualsiasi PC o tablet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senza necessità di software proprietari o strumenti complessi.</a:t>
            </a:r>
            <a:endParaRPr sz="1000"/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53957186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11BED3C-ED18-D31A-3989-BA86344F1864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6371206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752923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questo motivo, anziché utilizzare l’ADC interno dell’ESP32, si è scelto di integrare un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convertitore esterno ADS1115 a 16 bit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21761203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5B59C7C-91C2-5F06-48B8-8032AE550572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266768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2207026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questo motivo, anziché utilizzare il convertitore analogico digitale  interno dell’ESP32 a 12 bit, si è scelto di integrare un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convertitore esternoa 16 bit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mostrato in questo esempio pratico, un solo bit di differenza incide enormemente sulla precisione.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Nella slide, e’ mostrata la differenza tra 3 a 4 bit ovvero si passa da 8 a 16 livelli; nella realtà del nostro progetto si passa da 4096 livelli dell esp a ben oltre 65k dell ADS distribuiti sull ampiezza massima del segnale.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07159791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DEE87EE-FDAC-AE25-6335-D97B48A15EB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963179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8082619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mostrato in questo esempio pratico, un solo bit di differenza incide enormemente sulla precisione.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Nella slide, e’ mostrata la differenza tra 3 a 4 bit ovvero si passa da 8 a 16 livelli; nella realtà del nostro progetto si passa da 4096 livelli a ben oltre 65k distribuiti sull ampiezza massima del segnale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segnali, con un singolo ingresso disponibile per il convertitore.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/>
          </a:p>
          <a:p>
            <a:pPr>
              <a:defRPr/>
            </a:pPr>
            <a:endParaRPr/>
          </a:p>
        </p:txBody>
      </p:sp>
      <p:sp>
        <p:nvSpPr>
          <p:cNvPr id="1607127878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59D8D74-D50F-C293-92CA-85C406CCFC0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2103078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067746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 limitare al minimo le risorse hardware necessarie, è stato utilizzato un multiplexer con una codifica a 3 bit. 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questa slide possiamo osservare il funzionamento generale e la relativa tabella di verità.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  3 pin dell'ESP32 selezioniamo il segnale desiderato e lo connettiamo all AD.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 si occuperà di processarlo nel modo adeguato.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200"/>
          </a:p>
          <a:p>
            <a:pPr marL="217793" indent="-217793">
              <a:buFont typeface="Arial"/>
              <a:buChar char="–"/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1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-utilizzo risorse Limitate!</a:t>
            </a: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   Il tutto deve essere contenuto in microcontrolori con risorse sia in termini di memoria che consumo elettrico il piu limitato possibile</a:t>
            </a:r>
            <a:endParaRPr lang="it-CH"/>
          </a:p>
          <a:p>
            <a:pPr>
              <a:defRPr/>
            </a:pPr>
            <a:endParaRPr/>
          </a:p>
        </p:txBody>
      </p:sp>
      <p:sp>
        <p:nvSpPr>
          <p:cNvPr id="1852400601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81603E8-FD26-86EA-82EE-A232957F54BA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582373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958240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Buongiorno a tutti,</a:t>
            </a:r>
            <a:endParaRPr sz="1000" b="0" i="1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 chiamo Alessio e sono uno studente Master in Computer Science</a:t>
            </a: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 b="0" i="1"/>
          </a:p>
          <a:p>
            <a:pPr>
              <a:defRPr/>
            </a:pP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Oggi Ho il piacere di presentarvi ALPHA.</a:t>
            </a:r>
            <a:endParaRPr sz="1000" b="0" i="1"/>
          </a:p>
          <a:p>
            <a:pPr>
              <a:defRPr/>
            </a:pP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progetto di tesi creato in collaborazione con ESAM</a:t>
            </a:r>
            <a:endParaRPr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(Un)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azienda italiana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con oltre quarant’anni di esperienza nell automazione industriale, nota 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lo sviluppo di soluzioni su misura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aziende e professionisti del settore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79134945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22C8DD5-4F5C-7A58-BF83-5A1C2F480D2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918623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46964506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Per limitare al minimo le risorse hardware necessarie, è stato utilizzato un multiplexer con una codifica a 3 bit. </a:t>
            </a:r>
            <a:endParaRPr lang="it-IT" sz="11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In questa slide possiamo osservare il funzionamento generale e la relativa tabella di verità.</a:t>
            </a:r>
            <a:endParaRPr lang="it-IT" sz="11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Con  3 pin dell'ESP32 selezioniamo il segnale desiderato e lo connettiamo all AD.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Che si occuperà di processarlo nel modo adeguato.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Passiamo ora alla definizione di un punto di partenza del progetto:</a:t>
            </a:r>
            <a:endParaRPr sz="1200"/>
          </a:p>
          <a:p>
            <a:pPr>
              <a:defRPr/>
            </a:pPr>
            <a:endParaRPr lang="it-CH"/>
          </a:p>
          <a:p>
            <a:pPr>
              <a:defRPr/>
            </a:pPr>
            <a:endParaRPr/>
          </a:p>
        </p:txBody>
      </p:sp>
      <p:sp>
        <p:nvSpPr>
          <p:cNvPr id="170588378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A636BD3-891A-FCE1-3C9A-64D5737B3ED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5398478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42962380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Passiamo ora alla definizione di un punto di partenza del progetto: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L'azienda si è occupata della progettazione e della creazione dell'hardware,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definendo gli obiettivi e stabilendo un piano di lavoro.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03281656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E30AA56-6AA9-7CB8-0EEB-4EC1567AFD9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160653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2457200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L'azienda si è occupata della progettazione e della creazione dell'hardware, 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definendo gli obiettivi e stabilendo un piano di lavoro. 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Questo mi ha permesso di concentrarmi sulla creazione di un software semplice e versatile, che implementa le migliori tecniche di progettazione apprese durante il mio percorso accademico.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/>
              <a:t>In questa slide e’ mostrato un diagramma ad alto livello dei componenti principali del progetto:</a:t>
            </a: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56463481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64FB15D-3F04-4E0D-5997-95FFE4D4A96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866275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9470349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Questo mi ha permesso di concentrarmi sulla creazione di un software semplice e versatile, che implementa le migliori tecniche di progettazione apprese durante il mio percorso accademico.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 qui  illustrato i tre moduli principali: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MasterModbus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responsabile della comunicazione;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WifiManager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che si occupa della connettività wireless; e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WebServer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che gestisce il protocollo HTTP.</a:t>
            </a:r>
            <a:endParaRPr lang="it-CH"/>
          </a:p>
          <a:p>
            <a:pPr>
              <a:defRPr/>
            </a:pPr>
            <a:endParaRPr/>
          </a:p>
        </p:txBody>
      </p:sp>
      <p:sp>
        <p:nvSpPr>
          <p:cNvPr id="695719015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5862809-33F8-4AC5-C180-4FBFE6638414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269958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631177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Qui sono illustrati i tre moduli principali: il MasterModbus, responsabile della comunicazione; il WifiManager, che si occupa della connettività wireless; e il WebServer, che gestisce il protocollo HTTP.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lang="it-CH"/>
              <a:t>SystemState e’ la classe che si occupa di mantenere uno stato consistente dei dati.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/>
          </a:p>
        </p:txBody>
      </p:sp>
      <p:sp>
        <p:nvSpPr>
          <p:cNvPr id="840234989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E88DCDD-3D56-8013-28E3-8C9AEF881F7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3032645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1837539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SystemState e’ la classe che si occupa di mantenere uno stato consistente dei dati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garantire un'interfaccia grafica consistente e coerente, vengono utilizzati i metodi forniti  dalla classe ViewGeneric in ogni singola pagina web. 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78707869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EACCE10-B943-3210-C752-72530903B40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6213008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10614652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CH" sz="8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SystemState e’ la classe che si occupa di mantenere uno stato consistente dei dati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garantire un'interfaccia grafica consistente e coerente, vengono utilizzati i metodi forniti  dalla classe ViewGeneric in ogni singola pagina web. 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Tenendo in considerazione le limitate risorse del microcontrollore, l'intera architettura è stata progettata con un'ottica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scalabilità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 in futuro dovesse presentarsi la necessità di aumentarne le prestazioni, il sistema può essere facilmente adattato per lavorare in modo distribuito.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 esempio, è possibile spostare delle funzionalita su un altro dispositivo 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implementare un controller che si occupa sia di pubblicare i propri servizi che della scoperta di quelli offerti dagli altri dispositivi sulla rete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Inoltre, alcune funzionalità avanzate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debug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come la pagina del pinout che mostreremo nella demo, non saranno visibili all'utente finale, ma solo a un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tecnico specializzato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nel caso in cui fosse necessario eseguire un'analisi sulla board.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168995674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DE7AC8D-8EBD-D769-1309-E42EC175856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804201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8472961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Inoltre, alcune funzionalità avanzate di debug, come la pagina del pinout che mostreremo nella demo, non saranno visibili all'utente finale, ma solo a un tecnico specializzato, nel caso in cui fosse necessario eseguire un'analisi sulla board.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migliorare ulteriormente la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facilitare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debug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e’ stato implementato una sezione dedicata al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monitoraggio delle risorse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ci permette di avere una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diagnostica in tempo reale delle prestazioni del dispositivo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60505182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D1B4501-1674-D6F9-6F44-0856F107B85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51226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11342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Siamo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dunque giunti al termine di questa presentazione.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Desidero ringraziare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tutti i presenti per la cortese attenzione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qualsiasi domanda o chiarimento, sono a vostra completa disposizione.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750641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E926D8-03A5-83A3-8ABE-F641ED8B6D8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862420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93001984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(Un)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azienda italiana con oltre quarant’anni di esperienza nell automazione industriale, nota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lo sviluppo di soluzioni su misura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aziende e professionisti del settore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suo operato si concentra sullo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sviluppo di hardware all’avanguardia per l’acquisizione di segnali di varia natura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come tensione, corrente  e sensori analogici —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garantendo elevata precisione e affidabilità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318424465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1525DA74-0027-F6A7-CAA8-0D79AEA0B65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7154495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4373384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suo operato si concentra sullo </a:t>
            </a:r>
            <a:r>
              <a:rPr lang="it-IT" sz="1000" b="1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sviluppo di hardware all’avanguardia per l’acquisizione di segnali di varia natura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come tensione, corrente e sensori analogici — </a:t>
            </a:r>
            <a:r>
              <a:rPr lang="it-IT" sz="1000" b="1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garantendo elevata precisione e affidabilità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L’attenzione costante all’innovazione ha spinto l’azienda a porsi un ulteriore obiettivo: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l’interazione tra l’uomo macchina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applicando le piu moderne tecnologine  in una contesto industriale.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 questa esigenza ha preso forma l’idea di Alfa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308460132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12D950E-4E07-4290-7D30-5C6957DCF6D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4375062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325540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L’attenzione costante all’innovazione ha spinto l’azienda a porsi un ulteriore obiettivo: </a:t>
            </a:r>
            <a:r>
              <a:rPr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l’interazione tra l’uomo macchina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applicando le piu moderne tecnologine  in una contesto industriale.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 questa esigenza ha preso forma l’idea di Alfa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una soluzione pensata per migliorare l’esperienza utente senza compromessi.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 delle caratteristiche principali è la possibilità di accedere alle sue funzionalita’ da qualsiasi dispositivo.</a:t>
            </a:r>
            <a:endParaRPr/>
          </a:p>
        </p:txBody>
      </p:sp>
      <p:sp>
        <p:nvSpPr>
          <p:cNvPr id="1017750706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9257E34-C0C0-8482-5613-875BECAAB623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6056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5503220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 delle caratteristiche principali di ALFA è la possibilità di accedere alle sue funzionalita’ da qualsiasi dispositivo.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è basato sul microcontrollore ESP32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grazie al modulo Wi-Fi integrato, può essere connesso a reti esistenti, oppure operare in modalità stand-alone creando una propria rete,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Questa flessibilità lo rende facilmente integrabile in contesti industriali privi di infrastrutture.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08288550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64EAC39-A01C-66E2-B8E6-88801C351540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753122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24282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è basato sul microcontrollore ESP32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grazie al modulo Wi-Fi integrato, può essere connesso a reti esistenti, oppure operare in modalità stand-alone creando una propria rete,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Questa flessibilità lo rende facilmente integrabile in contesti industriali privi di infrastrutture.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volta selezionata la </a:t>
            </a:r>
            <a:r>
              <a:rPr lang="it-CH" sz="1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connettività desiderata</a:t>
            </a: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Alfa si comporta come un web server, generando pagine web a cui l’utente può colleggarsi per accedere alle funzionalità offerte dal sistema.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</p:txBody>
      </p:sp>
      <p:sp>
        <p:nvSpPr>
          <p:cNvPr id="158512235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FD52341-7B38-5E94-50EB-F7DD31ADFB52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023470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3430501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volta selezionata la modalità di </a:t>
            </a:r>
            <a:r>
              <a:rPr lang="it-CH" sz="1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connettività desiderata</a:t>
            </a: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endParaRPr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Alfa si comporta come un web server, generando dinamicamente pagine web a cui l’utente può accedere tramite un comune browser per usufruire di tutte le funzionalità offerte dal sistema.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È importante sottolineare che il sistema non richiede alcuna connessione a Internet per funzionare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l’accesso all’interfaccia avviene completamente in locale, rendendo possibile l’interazione con il dispositivo anche in ambienti isolati.</a:t>
            </a: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383446039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93D3AD2-A880-B2C7-1579-DC3FF057388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756865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6214335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È importante sottolineare che il sistema non richiede alcuna connessione a Internet per funzionare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l’accesso all’interfaccia avviene completamente in locale, rendendo possibile l’interazione con il dispositivo anche in ambienti isolati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Questa caratteristica garantisce piena autonomia operativa e rappresenta il punto di partenza per uno degli aspetti fondamentali del sistema: la sicurezza.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contesti industriali, dove la protezione delle informazioni e la continuità del servizio sono elementi critici,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 possibilità di operare in modo isolato costituisce un vantaggio significativo.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</p:txBody>
      </p:sp>
      <p:sp>
        <p:nvSpPr>
          <p:cNvPr id="1537636669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E017C16-3AAC-677D-F8D5-F5BFBCDE995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Prima pagin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8007213" name="Rectangle 2"/>
          <p:cNvSpPr>
            <a:spLocks noChangeArrowheads="1" noGrp="1"/>
          </p:cNvSpPr>
          <p:nvPr>
            <p:ph type="ctrTitle" hasCustomPrompt="1"/>
          </p:nvPr>
        </p:nvSpPr>
        <p:spPr bwMode="auto">
          <a:xfrm>
            <a:off x="323850" y="1700808"/>
            <a:ext cx="7848550" cy="720079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000" b="1" cap="small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Project Title</a:t>
            </a:r>
            <a:endParaRPr/>
          </a:p>
        </p:txBody>
      </p:sp>
      <p:sp>
        <p:nvSpPr>
          <p:cNvPr id="1452661289" name="Segnaposto testo 12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cxnSp>
        <p:nvCxnSpPr>
          <p:cNvPr id="188497499" name="Connettore 1 10"/>
          <p:cNvCxnSpPr/>
          <p:nvPr userDrawn="1"/>
        </p:nvCxnSpPr>
        <p:spPr bwMode="auto"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1894201" name="Segnaposto testo 12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Student</a:t>
            </a:r>
            <a:endParaRPr/>
          </a:p>
        </p:txBody>
      </p:sp>
      <p:sp>
        <p:nvSpPr>
          <p:cNvPr id="502395007" name="Segnaposto testo 12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400"/>
            </a:lvl1pPr>
          </a:lstStyle>
          <a:p>
            <a:pPr lvl="0">
              <a:defRPr/>
            </a:pPr>
            <a:r>
              <a:rPr lang="en-US"/>
              <a:t>Electrical Engineering</a:t>
            </a:r>
            <a:endParaRPr/>
          </a:p>
        </p:txBody>
      </p:sp>
      <p:cxnSp>
        <p:nvCxnSpPr>
          <p:cNvPr id="903240157" name="Connettore 1 24"/>
          <p:cNvCxnSpPr/>
          <p:nvPr userDrawn="1"/>
        </p:nvCxnSpPr>
        <p:spPr bwMode="auto"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6813557" name="Segnaposto testo 12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Profile</a:t>
            </a:r>
            <a:endParaRPr/>
          </a:p>
        </p:txBody>
      </p:sp>
      <p:sp>
        <p:nvSpPr>
          <p:cNvPr id="1192123882" name="Segnaposto testo 12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Module + code</a:t>
            </a:r>
            <a:endParaRPr/>
          </a:p>
        </p:txBody>
      </p:sp>
      <p:sp>
        <p:nvSpPr>
          <p:cNvPr id="1978575698" name="Segnaposto testo 12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marL="4763" indent="-4763">
              <a:defRPr/>
            </a:pPr>
            <a:r>
              <a:rPr lang="en-US"/>
              <a:t>[Thesis Project </a:t>
            </a:r>
            <a:br>
              <a:rPr lang="en-US"/>
            </a:br>
            <a:r>
              <a:rPr lang="en-US"/>
              <a:t>Code... </a:t>
            </a:r>
            <a:r>
              <a:rPr lang="en-US" sz="800" i="1"/>
              <a:t>(e.g.: MP12_0001)</a:t>
            </a:r>
            <a:endParaRPr lang="en-US" i="1"/>
          </a:p>
        </p:txBody>
      </p:sp>
      <p:sp>
        <p:nvSpPr>
          <p:cNvPr id="863957956" name="Segnaposto testo 12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Tutor</a:t>
            </a:r>
            <a:endParaRPr/>
          </a:p>
        </p:txBody>
      </p:sp>
      <p:sp>
        <p:nvSpPr>
          <p:cNvPr id="400438224" name="Segnaposto testo 12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sp>
        <p:nvSpPr>
          <p:cNvPr id="1919946237" name="Segnaposto testo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Insert company (if available)</a:t>
            </a:r>
            <a:endParaRPr/>
          </a:p>
        </p:txBody>
      </p:sp>
      <p:cxnSp>
        <p:nvCxnSpPr>
          <p:cNvPr id="1967008605" name="Connettore 1 44"/>
          <p:cNvCxnSpPr/>
          <p:nvPr userDrawn="1"/>
        </p:nvCxnSpPr>
        <p:spPr bwMode="auto"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6485893" name="Segnaposto testo 12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Company</a:t>
            </a:r>
            <a:endParaRPr/>
          </a:p>
        </p:txBody>
      </p:sp>
      <p:sp>
        <p:nvSpPr>
          <p:cNvPr id="366358419" name="Segnaposto testo 12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Year</a:t>
            </a:r>
            <a:endParaRPr/>
          </a:p>
        </p:txBody>
      </p:sp>
      <p:sp>
        <p:nvSpPr>
          <p:cNvPr id="1809131806" name="Segnaposto testo 12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YYYY</a:t>
            </a:r>
            <a:endParaRPr/>
          </a:p>
        </p:txBody>
      </p:sp>
      <p:sp>
        <p:nvSpPr>
          <p:cNvPr id="476296638" name="Segnaposto testo 12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Advisor</a:t>
            </a:r>
            <a:endParaRPr/>
          </a:p>
        </p:txBody>
      </p:sp>
      <p:sp>
        <p:nvSpPr>
          <p:cNvPr id="1731466511" name="Segnaposto testo 12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pic>
        <p:nvPicPr>
          <p:cNvPr id="1252592691" name="Immagine 9" descr="Modulo_SUPSI_DTI.gif"/>
          <p:cNvPicPr>
            <a:picLocks noChangeAspect="1"/>
          </p:cNvPicPr>
          <p:nvPr userDrawn="1"/>
        </p:nvPicPr>
        <p:blipFill>
          <a:blip r:embed="rId2"/>
          <a:srcRect l="0" t="78919" r="0" b="0"/>
          <a:stretch/>
        </p:blipFill>
        <p:spPr bwMode="auto">
          <a:xfrm>
            <a:off x="341313" y="620688"/>
            <a:ext cx="4075112" cy="3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63433352" name="Segnaposto testo 12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Insert date of thesis defense</a:t>
            </a:r>
            <a:endParaRPr/>
          </a:p>
        </p:txBody>
      </p:sp>
      <p:sp>
        <p:nvSpPr>
          <p:cNvPr id="1084061720" name="Segnaposto testo 12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Date</a:t>
            </a:r>
            <a:endParaRPr/>
          </a:p>
        </p:txBody>
      </p:sp>
      <p:sp>
        <p:nvSpPr>
          <p:cNvPr id="647444494" name="Text Placeholder 6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323850" y="2492375"/>
            <a:ext cx="7848600" cy="1008063"/>
          </a:xfrm>
          <a:prstGeom prst="rect">
            <a:avLst/>
          </a:prstGeom>
        </p:spPr>
        <p:txBody>
          <a:bodyPr lIns="0" tIns="0" rIns="0"/>
          <a:lstStyle>
            <a:lvl1pPr marL="7938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</a:lstStyle>
          <a:p>
            <a:pPr lvl="0">
              <a:defRPr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olo; testo e immag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8758674" name="Segnaposto testo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528" y="908720"/>
            <a:ext cx="7848872" cy="42499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fr-CH"/>
              <a:t>Title</a:t>
            </a:r>
            <a:endParaRPr lang="fr-CH"/>
          </a:p>
        </p:txBody>
      </p:sp>
      <p:sp>
        <p:nvSpPr>
          <p:cNvPr id="297636998" name="Content Placeholder 3"/>
          <p:cNvSpPr>
            <a:spLocks noGrp="1"/>
          </p:cNvSpPr>
          <p:nvPr>
            <p:ph sz="quarter" idx="16"/>
          </p:nvPr>
        </p:nvSpPr>
        <p:spPr bwMode="auto">
          <a:xfrm>
            <a:off x="4211960" y="1772816"/>
            <a:ext cx="3816424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74198805" name="Content Placeholder 3"/>
          <p:cNvSpPr>
            <a:spLocks noGrp="1"/>
          </p:cNvSpPr>
          <p:nvPr>
            <p:ph sz="quarter" idx="17"/>
          </p:nvPr>
        </p:nvSpPr>
        <p:spPr bwMode="auto">
          <a:xfrm>
            <a:off x="323528" y="1772816"/>
            <a:ext cx="3816424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Titolo; testo e immag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5816835" name="Segnaposto testo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528" y="908720"/>
            <a:ext cx="7848872" cy="42499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fr-CH"/>
              <a:t>Title</a:t>
            </a:r>
            <a:endParaRPr lang="fr-CH"/>
          </a:p>
        </p:txBody>
      </p:sp>
      <p:sp>
        <p:nvSpPr>
          <p:cNvPr id="14144130" name="Content Placeholder 3"/>
          <p:cNvSpPr>
            <a:spLocks noGrp="1"/>
          </p:cNvSpPr>
          <p:nvPr>
            <p:ph sz="quarter" idx="17"/>
          </p:nvPr>
        </p:nvSpPr>
        <p:spPr bwMode="auto">
          <a:xfrm>
            <a:off x="323528" y="1772816"/>
            <a:ext cx="7848872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99976394" name="Immagine 5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79512" y="141402"/>
            <a:ext cx="8784976" cy="825178"/>
          </a:xfrm>
          <a:prstGeom prst="rect">
            <a:avLst/>
          </a:prstGeom>
        </p:spPr>
      </p:pic>
      <p:pic>
        <p:nvPicPr>
          <p:cNvPr id="1709822269" name="Immagine 21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532440" y="4008288"/>
            <a:ext cx="271836" cy="25489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dt="1" ftr="0" hdr="0" sldNum="1"/>
  <p:txStyles>
    <p:titleStyle>
      <a:lvl1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+mj-lt"/>
          <a:ea typeface="ＭＳ Ｐゴシック"/>
          <a:cs typeface="ＭＳ Ｐゴシック"/>
        </a:defRPr>
      </a:lvl1pPr>
      <a:lvl2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2pPr>
      <a:lvl3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3pPr>
      <a:lvl4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4pPr>
      <a:lvl5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5pPr>
      <a:lvl6pPr marL="4572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6pPr>
      <a:lvl7pPr marL="9144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7pPr>
      <a:lvl8pPr marL="13716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8pPr>
      <a:lvl9pPr marL="18288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9pPr>
    </p:titleStyle>
    <p:bodyStyle>
      <a:lvl1pPr marL="342900" indent="-342900" algn="l" defTabSz="457200" rtl="0">
        <a:spcBef>
          <a:spcPts val="0"/>
        </a:spcBef>
        <a:spcAft>
          <a:spcPts val="0"/>
        </a:spcAft>
        <a:buFont typeface="Arial"/>
        <a:buChar char="•"/>
        <a:defRPr sz="32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742950" indent="-285750" algn="l" defTabSz="457200" rtl="0">
        <a:spcBef>
          <a:spcPts val="0"/>
        </a:spcBef>
        <a:spcAft>
          <a:spcPts val="0"/>
        </a:spcAft>
        <a:buFont typeface="Arial"/>
        <a:buChar char="–"/>
        <a:defRPr sz="2800">
          <a:solidFill>
            <a:schemeClr val="tx1"/>
          </a:solidFill>
          <a:latin typeface="+mn-lt"/>
          <a:ea typeface="ＭＳ Ｐゴシック"/>
          <a:cs typeface="+mn-cs"/>
        </a:defRPr>
      </a:lvl2pPr>
      <a:lvl3pPr marL="1143000" indent="-228600" algn="l" defTabSz="457200" rtl="0">
        <a:spcBef>
          <a:spcPts val="0"/>
        </a:spcBef>
        <a:spcAft>
          <a:spcPts val="0"/>
        </a:spcAft>
        <a:buFont typeface="Arial"/>
        <a:buChar char="•"/>
        <a:defRPr sz="2400">
          <a:solidFill>
            <a:schemeClr val="tx1"/>
          </a:solidFill>
          <a:latin typeface="+mn-lt"/>
          <a:ea typeface="ＭＳ Ｐゴシック"/>
          <a:cs typeface="+mn-cs"/>
        </a:defRPr>
      </a:lvl3pPr>
      <a:lvl4pPr marL="1600200" indent="-228600" algn="l" defTabSz="457200" rtl="0">
        <a:spcBef>
          <a:spcPts val="0"/>
        </a:spcBef>
        <a:spcAft>
          <a:spcPts val="0"/>
        </a:spcAft>
        <a:buFont typeface="Arial"/>
        <a:buChar char="–"/>
        <a:defRPr sz="2000">
          <a:solidFill>
            <a:schemeClr val="tx1"/>
          </a:solidFill>
          <a:latin typeface="+mn-lt"/>
          <a:ea typeface="ＭＳ Ｐゴシック"/>
          <a:cs typeface="+mn-cs"/>
        </a:defRPr>
      </a:lvl4pPr>
      <a:lvl5pPr marL="2057400" indent="-228600" algn="l" defTabSz="457200" rtl="0">
        <a:spcBef>
          <a:spcPts val="0"/>
        </a:spcBef>
        <a:spcAft>
          <a:spcPts val="0"/>
        </a:spcAft>
        <a:buFont typeface="Arial"/>
        <a:buChar char="»"/>
        <a:defRPr sz="2000">
          <a:solidFill>
            <a:schemeClr val="tx1"/>
          </a:solidFill>
          <a:latin typeface="+mn-lt"/>
          <a:ea typeface="ＭＳ Ｐゴシック"/>
          <a:cs typeface="+mn-cs"/>
        </a:defRPr>
      </a:lvl5pPr>
      <a:lvl6pPr marL="25146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jpg"/><Relationship Id="rId11" Type="http://schemas.openxmlformats.org/officeDocument/2006/relationships/image" Target="../media/image21.png"/><Relationship Id="rId12" Type="http://schemas.openxmlformats.org/officeDocument/2006/relationships/image" Target="../media/image22.jpg"/><Relationship Id="rId13" Type="http://schemas.openxmlformats.org/officeDocument/2006/relationships/image" Target="../media/image23.jpg"/><Relationship Id="rId14" Type="http://schemas.openxmlformats.org/officeDocument/2006/relationships/image" Target="../media/image24.jpg"/><Relationship Id="rId15" Type="http://schemas.openxmlformats.org/officeDocument/2006/relationships/image" Target="../media/image25.jpg"/><Relationship Id="rId16" Type="http://schemas.openxmlformats.org/officeDocument/2006/relationships/image" Target="../media/image26.png"/><Relationship Id="rId17" Type="http://schemas.openxmlformats.org/officeDocument/2006/relationships/image" Target="../media/image27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2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Relationship Id="rId9" Type="http://schemas.openxmlformats.org/officeDocument/2006/relationships/image" Target="../media/image28.png"/><Relationship Id="rId10" Type="http://schemas.openxmlformats.org/officeDocument/2006/relationships/image" Target="../media/image31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28.png"/><Relationship Id="rId9" Type="http://schemas.openxmlformats.org/officeDocument/2006/relationships/image" Target="../media/image3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35.png"/><Relationship Id="rId7" Type="http://schemas.openxmlformats.org/officeDocument/2006/relationships/image" Target="../media/image37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5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5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5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5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7" Type="http://schemas.openxmlformats.org/officeDocument/2006/relationships/image" Target="../media/image37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7" Type="http://schemas.openxmlformats.org/officeDocument/2006/relationships/image" Target="../media/image37.png"/><Relationship Id="rId8" Type="http://schemas.openxmlformats.org/officeDocument/2006/relationships/image" Target="../media/image39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764368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4000" b="1" i="0" u="none" strike="noStrike" cap="small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ALPHA</a:t>
            </a:r>
            <a:endParaRPr/>
          </a:p>
        </p:txBody>
      </p:sp>
      <p:sp>
        <p:nvSpPr>
          <p:cNvPr id="628880751" name="Text Placeholder 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Alessio Tommasi</a:t>
            </a:r>
            <a:endParaRPr/>
          </a:p>
        </p:txBody>
      </p:sp>
      <p:sp>
        <p:nvSpPr>
          <p:cNvPr id="998617740" name="Text Placeholder 3"/>
          <p:cNvSpPr>
            <a:spLocks noGrp="1"/>
          </p:cNvSpPr>
          <p:nvPr>
            <p:ph type="body" sz="quarter" idx="1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8992470" name="Text Placeholder 4"/>
          <p:cNvSpPr>
            <a:spLocks noGrp="1"/>
          </p:cNvSpPr>
          <p:nvPr>
            <p:ph type="body" sz="quarter" idx="24"/>
          </p:nvPr>
        </p:nvSpPr>
        <p:spPr bwMode="auto"/>
        <p:txBody>
          <a:bodyPr/>
          <a:lstStyle/>
          <a:p>
            <a:pPr>
              <a:defRPr/>
            </a:pPr>
            <a:r>
              <a:rPr lang="fr-CH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Computer Science</a:t>
            </a:r>
            <a:endParaRPr/>
          </a:p>
        </p:txBody>
      </p:sp>
      <p:sp>
        <p:nvSpPr>
          <p:cNvPr id="909181449" name="Text Placeholder 5"/>
          <p:cNvSpPr>
            <a:spLocks noGrp="1"/>
          </p:cNvSpPr>
          <p:nvPr>
            <p:ph type="body" sz="quarter" idx="2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3536482" name="Text Placeholder 6"/>
          <p:cNvSpPr>
            <a:spLocks noGrp="1"/>
          </p:cNvSpPr>
          <p:nvPr>
            <p:ph type="body" sz="quarter" idx="2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1627431" name="Text Placeholder 7"/>
          <p:cNvSpPr>
            <a:spLocks noGrp="1"/>
          </p:cNvSpPr>
          <p:nvPr>
            <p:ph type="body" sz="quarter" idx="29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C10936</a:t>
            </a:r>
            <a:endParaRPr/>
          </a:p>
        </p:txBody>
      </p:sp>
      <p:sp>
        <p:nvSpPr>
          <p:cNvPr id="1914387900" name="Text Placeholder 8"/>
          <p:cNvSpPr>
            <a:spLocks noGrp="1"/>
          </p:cNvSpPr>
          <p:nvPr>
            <p:ph type="body" sz="quarter" idx="3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7154134" name="Text Placeholder 9"/>
          <p:cNvSpPr>
            <a:spLocks noGrp="1"/>
          </p:cNvSpPr>
          <p:nvPr>
            <p:ph type="body" sz="quarter" idx="3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Mirko Gelsomini</a:t>
            </a:r>
            <a:endParaRPr/>
          </a:p>
        </p:txBody>
      </p:sp>
      <p:sp>
        <p:nvSpPr>
          <p:cNvPr id="440462268" name="Text Placeholder 10"/>
          <p:cNvSpPr>
            <a:spLocks noGrp="1"/>
          </p:cNvSpPr>
          <p:nvPr>
            <p:ph type="body" sz="quarter" idx="3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ESAM </a:t>
            </a:r>
            <a:endParaRPr/>
          </a:p>
        </p:txBody>
      </p:sp>
      <p:sp>
        <p:nvSpPr>
          <p:cNvPr id="553248576" name="Text Placeholder 11"/>
          <p:cNvSpPr>
            <a:spLocks noGrp="1"/>
          </p:cNvSpPr>
          <p:nvPr>
            <p:ph type="body" sz="quarter" idx="3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9605853" name="Text Placeholder 12"/>
          <p:cNvSpPr>
            <a:spLocks noGrp="1"/>
          </p:cNvSpPr>
          <p:nvPr>
            <p:ph type="body" sz="quarter" idx="4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69724254" name="Text Placeholder 13"/>
          <p:cNvSpPr>
            <a:spLocks noGrp="1"/>
          </p:cNvSpPr>
          <p:nvPr>
            <p:ph type="body" sz="quarter" idx="4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2025</a:t>
            </a:r>
            <a:endParaRPr/>
          </a:p>
        </p:txBody>
      </p:sp>
      <p:sp>
        <p:nvSpPr>
          <p:cNvPr id="824626876" name="Text Placeholder 14"/>
          <p:cNvSpPr>
            <a:spLocks noGrp="1"/>
          </p:cNvSpPr>
          <p:nvPr>
            <p:ph type="body" sz="quarter" idx="42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9275769" name="Text Placeholder 15"/>
          <p:cNvSpPr>
            <a:spLocks noGrp="1"/>
          </p:cNvSpPr>
          <p:nvPr>
            <p:ph type="body" sz="quarter" idx="43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Massimo Coluzzi</a:t>
            </a:r>
            <a:endParaRPr/>
          </a:p>
        </p:txBody>
      </p:sp>
      <p:sp>
        <p:nvSpPr>
          <p:cNvPr id="103628116" name="Text Placeholder 16"/>
          <p:cNvSpPr>
            <a:spLocks noGrp="1"/>
          </p:cNvSpPr>
          <p:nvPr>
            <p:ph type="body" sz="quarter" idx="4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08/09/2025</a:t>
            </a:r>
            <a:endParaRPr/>
          </a:p>
        </p:txBody>
      </p:sp>
      <p:sp>
        <p:nvSpPr>
          <p:cNvPr id="1591468588" name="Text Placeholder 17"/>
          <p:cNvSpPr>
            <a:spLocks noGrp="1"/>
          </p:cNvSpPr>
          <p:nvPr>
            <p:ph type="body" sz="quarter" idx="4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33426961" name="Text Placeholder 18"/>
          <p:cNvSpPr>
            <a:spLocks noGrp="1"/>
          </p:cNvSpPr>
          <p:nvPr>
            <p:ph type="body" sz="quarter" idx="46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2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Acquisizione Locale di Parametri con</a:t>
            </a:r>
            <a:endParaRPr lang="it-IT" sz="2800" b="0" i="0" u="none" strike="noStrike" cap="none" spc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Hardware Avanzato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104384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18013" y="552016"/>
            <a:ext cx="2143125" cy="2143125"/>
          </a:xfrm>
          <a:prstGeom prst="rect">
            <a:avLst/>
          </a:prstGeom>
        </p:spPr>
      </p:pic>
      <p:sp>
        <p:nvSpPr>
          <p:cNvPr id="737419272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01996776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324323499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376549" y="672912"/>
            <a:ext cx="1778537" cy="424990"/>
          </a:xfrm>
        </p:spPr>
        <p:txBody>
          <a:bodyPr/>
          <a:lstStyle/>
          <a:p>
            <a:pPr>
              <a:defRPr/>
            </a:pPr>
            <a:r>
              <a:rPr/>
              <a:t>Sicurezza</a:t>
            </a:r>
            <a:endParaRPr/>
          </a:p>
        </p:txBody>
      </p:sp>
      <p:pic>
        <p:nvPicPr>
          <p:cNvPr id="1756354165" name="Picture 67974862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2767915" y="2293541"/>
            <a:ext cx="2443321" cy="2443321"/>
          </a:xfrm>
          <a:prstGeom prst="rect">
            <a:avLst/>
          </a:prstGeom>
        </p:spPr>
      </p:pic>
      <p:pic>
        <p:nvPicPr>
          <p:cNvPr id="127026848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18597" y="1905432"/>
            <a:ext cx="1149317" cy="904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389066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4772" y="1581149"/>
            <a:ext cx="1757362" cy="1757362"/>
          </a:xfrm>
          <a:prstGeom prst="rect">
            <a:avLst/>
          </a:prstGeom>
        </p:spPr>
      </p:pic>
      <p:sp>
        <p:nvSpPr>
          <p:cNvPr id="1823504268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75200300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698792960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9" y="672912"/>
            <a:ext cx="257863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Ecosistema</a:t>
            </a:r>
            <a:endParaRPr/>
          </a:p>
        </p:txBody>
      </p:sp>
      <p:pic>
        <p:nvPicPr>
          <p:cNvPr id="429851480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8" y="2533649"/>
            <a:ext cx="1782011" cy="1752599"/>
          </a:xfrm>
          <a:prstGeom prst="rect">
            <a:avLst/>
          </a:prstGeom>
        </p:spPr>
      </p:pic>
      <p:pic>
        <p:nvPicPr>
          <p:cNvPr id="175497717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62316" y="4079261"/>
            <a:ext cx="1149317" cy="904008"/>
          </a:xfrm>
          <a:prstGeom prst="rect">
            <a:avLst/>
          </a:prstGeom>
        </p:spPr>
      </p:pic>
      <p:pic>
        <p:nvPicPr>
          <p:cNvPr id="1480454433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3021484" y="795604"/>
            <a:ext cx="2127519" cy="1571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770151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991330" y="1488012"/>
            <a:ext cx="1757362" cy="1757362"/>
          </a:xfrm>
          <a:prstGeom prst="rect">
            <a:avLst/>
          </a:prstGeom>
        </p:spPr>
      </p:pic>
      <p:sp>
        <p:nvSpPr>
          <p:cNvPr id="52389845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1306692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847681185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9" y="672912"/>
            <a:ext cx="257863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Ecosistema</a:t>
            </a:r>
            <a:endParaRPr/>
          </a:p>
        </p:txBody>
      </p:sp>
      <p:pic>
        <p:nvPicPr>
          <p:cNvPr id="2097399739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90359" y="2994765"/>
            <a:ext cx="1058340" cy="1040872"/>
          </a:xfrm>
          <a:prstGeom prst="rect">
            <a:avLst/>
          </a:prstGeom>
        </p:spPr>
      </p:pic>
      <p:pic>
        <p:nvPicPr>
          <p:cNvPr id="175139238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687308" y="3881319"/>
            <a:ext cx="1149317" cy="904008"/>
          </a:xfrm>
          <a:prstGeom prst="rect">
            <a:avLst/>
          </a:prstGeom>
        </p:spPr>
      </p:pic>
      <p:pic>
        <p:nvPicPr>
          <p:cNvPr id="1447789073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2925815" y="2912715"/>
            <a:ext cx="2127519" cy="1571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9140219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991330" y="1488012"/>
            <a:ext cx="1757361" cy="1757361"/>
          </a:xfrm>
          <a:prstGeom prst="rect">
            <a:avLst/>
          </a:prstGeom>
        </p:spPr>
      </p:pic>
      <p:sp>
        <p:nvSpPr>
          <p:cNvPr id="1863792236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5549989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1856477532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Ecosistema</a:t>
            </a:r>
            <a:endParaRPr/>
          </a:p>
        </p:txBody>
      </p:sp>
      <p:pic>
        <p:nvPicPr>
          <p:cNvPr id="1739642585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247891" y="967576"/>
            <a:ext cx="529170" cy="520436"/>
          </a:xfrm>
          <a:prstGeom prst="rect">
            <a:avLst/>
          </a:prstGeom>
        </p:spPr>
      </p:pic>
      <p:pic>
        <p:nvPicPr>
          <p:cNvPr id="142905930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687308" y="3881319"/>
            <a:ext cx="1149316" cy="904007"/>
          </a:xfrm>
          <a:prstGeom prst="rect">
            <a:avLst/>
          </a:prstGeom>
        </p:spPr>
      </p:pic>
      <p:pic>
        <p:nvPicPr>
          <p:cNvPr id="2019842244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33418" y="3070280"/>
            <a:ext cx="1204996" cy="889842"/>
          </a:xfrm>
          <a:prstGeom prst="rect">
            <a:avLst/>
          </a:prstGeom>
        </p:spPr>
      </p:pic>
      <p:pic>
        <p:nvPicPr>
          <p:cNvPr id="83072582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061803" y="1612899"/>
            <a:ext cx="3790949" cy="1200150"/>
          </a:xfrm>
          <a:prstGeom prst="rect">
            <a:avLst/>
          </a:prstGeom>
        </p:spPr>
      </p:pic>
      <p:pic>
        <p:nvPicPr>
          <p:cNvPr id="214548152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2094098" y="2952749"/>
            <a:ext cx="5726356" cy="2333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586047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23681" y="4945672"/>
            <a:ext cx="1923318" cy="769327"/>
          </a:xfrm>
          <a:prstGeom prst="rect">
            <a:avLst/>
          </a:prstGeom>
        </p:spPr>
      </p:pic>
      <p:pic>
        <p:nvPicPr>
          <p:cNvPr id="117640825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1991330" y="1488012"/>
            <a:ext cx="1757361" cy="1757361"/>
          </a:xfrm>
          <a:prstGeom prst="rect">
            <a:avLst/>
          </a:prstGeom>
        </p:spPr>
      </p:pic>
      <p:sp>
        <p:nvSpPr>
          <p:cNvPr id="1713980853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10636276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1319975068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Ecosistema</a:t>
            </a:r>
            <a:endParaRPr/>
          </a:p>
        </p:txBody>
      </p:sp>
      <p:pic>
        <p:nvPicPr>
          <p:cNvPr id="1826321778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247891" y="967576"/>
            <a:ext cx="529170" cy="520436"/>
          </a:xfrm>
          <a:prstGeom prst="rect">
            <a:avLst/>
          </a:prstGeom>
        </p:spPr>
      </p:pic>
      <p:pic>
        <p:nvPicPr>
          <p:cNvPr id="1088923461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1687308" y="3881319"/>
            <a:ext cx="1149316" cy="904007"/>
          </a:xfrm>
          <a:prstGeom prst="rect">
            <a:avLst/>
          </a:prstGeom>
        </p:spPr>
      </p:pic>
      <p:pic>
        <p:nvPicPr>
          <p:cNvPr id="1177979049" name=""/>
          <p:cNvPicPr>
            <a:picLocks noChangeAspect="1"/>
          </p:cNvPicPr>
          <p:nvPr/>
        </p:nvPicPr>
        <p:blipFill>
          <a:blip r:embed="rId8"/>
          <a:srcRect l="21529" t="26993" r="20692" b="30340"/>
          <a:stretch/>
        </p:blipFill>
        <p:spPr bwMode="auto">
          <a:xfrm flipH="0" flipV="0">
            <a:off x="-33418" y="3070280"/>
            <a:ext cx="1204996" cy="889842"/>
          </a:xfrm>
          <a:prstGeom prst="rect">
            <a:avLst/>
          </a:prstGeom>
        </p:spPr>
      </p:pic>
      <p:pic>
        <p:nvPicPr>
          <p:cNvPr id="859332400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2676524" y="833522"/>
            <a:ext cx="3790949" cy="1200150"/>
          </a:xfrm>
          <a:prstGeom prst="rect">
            <a:avLst/>
          </a:prstGeom>
        </p:spPr>
      </p:pic>
      <p:pic>
        <p:nvPicPr>
          <p:cNvPr id="429268498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1090528" y="2167725"/>
            <a:ext cx="6423191" cy="2617599"/>
          </a:xfrm>
          <a:prstGeom prst="rect">
            <a:avLst/>
          </a:prstGeom>
        </p:spPr>
      </p:pic>
      <p:pic>
        <p:nvPicPr>
          <p:cNvPr id="1003554884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142874" y="5050629"/>
            <a:ext cx="2194249" cy="346870"/>
          </a:xfrm>
          <a:prstGeom prst="rect">
            <a:avLst/>
          </a:prstGeom>
        </p:spPr>
      </p:pic>
      <p:pic>
        <p:nvPicPr>
          <p:cNvPr id="927616378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158157" y="5556249"/>
            <a:ext cx="1087277" cy="906064"/>
          </a:xfrm>
          <a:prstGeom prst="rect">
            <a:avLst/>
          </a:prstGeom>
        </p:spPr>
      </p:pic>
      <p:pic>
        <p:nvPicPr>
          <p:cNvPr id="225609805" name=""/>
          <p:cNvPicPr>
            <a:picLocks noChangeAspect="1"/>
          </p:cNvPicPr>
          <p:nvPr/>
        </p:nvPicPr>
        <p:blipFill>
          <a:blip r:embed="rId13"/>
          <a:srcRect l="0" t="31944" r="60822" b="16203"/>
          <a:stretch/>
        </p:blipFill>
        <p:spPr bwMode="auto">
          <a:xfrm flipH="0" flipV="0">
            <a:off x="1412874" y="5635624"/>
            <a:ext cx="1194124" cy="888999"/>
          </a:xfrm>
          <a:prstGeom prst="rect">
            <a:avLst/>
          </a:prstGeom>
        </p:spPr>
      </p:pic>
      <p:pic>
        <p:nvPicPr>
          <p:cNvPr id="755693111" name=""/>
          <p:cNvPicPr>
            <a:picLocks noChangeAspect="1"/>
          </p:cNvPicPr>
          <p:nvPr/>
        </p:nvPicPr>
        <p:blipFill>
          <a:blip r:embed="rId14"/>
          <a:stretch/>
        </p:blipFill>
        <p:spPr bwMode="auto">
          <a:xfrm flipH="0" flipV="0">
            <a:off x="3173810" y="5593032"/>
            <a:ext cx="1128314" cy="1128314"/>
          </a:xfrm>
          <a:prstGeom prst="rect">
            <a:avLst/>
          </a:prstGeom>
        </p:spPr>
      </p:pic>
      <p:pic>
        <p:nvPicPr>
          <p:cNvPr id="757743275" name=""/>
          <p:cNvPicPr>
            <a:picLocks noChangeAspect="1"/>
          </p:cNvPicPr>
          <p:nvPr/>
        </p:nvPicPr>
        <p:blipFill>
          <a:blip r:embed="rId15"/>
          <a:stretch/>
        </p:blipFill>
        <p:spPr bwMode="auto">
          <a:xfrm flipH="0" flipV="0">
            <a:off x="4302124" y="5670096"/>
            <a:ext cx="1051249" cy="1051249"/>
          </a:xfrm>
          <a:prstGeom prst="rect">
            <a:avLst/>
          </a:prstGeom>
        </p:spPr>
      </p:pic>
      <p:pic>
        <p:nvPicPr>
          <p:cNvPr id="116453629" name=""/>
          <p:cNvPicPr>
            <a:picLocks noChangeAspect="1"/>
          </p:cNvPicPr>
          <p:nvPr/>
        </p:nvPicPr>
        <p:blipFill>
          <a:blip r:embed="rId16"/>
          <a:stretch/>
        </p:blipFill>
        <p:spPr bwMode="auto">
          <a:xfrm flipH="0" flipV="0">
            <a:off x="6401765" y="4934142"/>
            <a:ext cx="1463999" cy="579842"/>
          </a:xfrm>
          <a:prstGeom prst="rect">
            <a:avLst/>
          </a:prstGeom>
        </p:spPr>
      </p:pic>
      <p:pic>
        <p:nvPicPr>
          <p:cNvPr id="338379994" name=""/>
          <p:cNvPicPr>
            <a:picLocks noChangeAspect="1"/>
          </p:cNvPicPr>
          <p:nvPr/>
        </p:nvPicPr>
        <p:blipFill>
          <a:blip r:embed="rId17"/>
          <a:srcRect l="13690" t="19010" r="8536" b="30468"/>
          <a:stretch/>
        </p:blipFill>
        <p:spPr bwMode="auto">
          <a:xfrm flipH="0" flipV="0">
            <a:off x="6366625" y="5593032"/>
            <a:ext cx="1534280" cy="996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860058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4772" y="1581148"/>
            <a:ext cx="1757361" cy="1757361"/>
          </a:xfrm>
          <a:prstGeom prst="rect">
            <a:avLst/>
          </a:prstGeom>
        </p:spPr>
      </p:pic>
      <p:sp>
        <p:nvSpPr>
          <p:cNvPr id="558808651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69547206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288453719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/>
              <a:t>Precisione</a:t>
            </a:r>
            <a:endParaRPr/>
          </a:p>
        </p:txBody>
      </p:sp>
      <p:pic>
        <p:nvPicPr>
          <p:cNvPr id="809732820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7" y="2533648"/>
            <a:ext cx="1782010" cy="1752598"/>
          </a:xfrm>
          <a:prstGeom prst="rect">
            <a:avLst/>
          </a:prstGeom>
        </p:spPr>
      </p:pic>
      <p:pic>
        <p:nvPicPr>
          <p:cNvPr id="185884515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62315" y="4079260"/>
            <a:ext cx="1149316" cy="904007"/>
          </a:xfrm>
          <a:prstGeom prst="rect">
            <a:avLst/>
          </a:prstGeom>
        </p:spPr>
      </p:pic>
      <p:pic>
        <p:nvPicPr>
          <p:cNvPr id="1037306596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3021483" y="795603"/>
            <a:ext cx="2127519" cy="15710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426068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64122" y="3338509"/>
            <a:ext cx="1757361" cy="1757361"/>
          </a:xfrm>
          <a:prstGeom prst="rect">
            <a:avLst/>
          </a:prstGeom>
        </p:spPr>
      </p:pic>
      <p:sp>
        <p:nvSpPr>
          <p:cNvPr id="348805386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39075584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214582791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/>
              <a:t>Precisione</a:t>
            </a:r>
            <a:endParaRPr/>
          </a:p>
        </p:txBody>
      </p:sp>
      <p:pic>
        <p:nvPicPr>
          <p:cNvPr id="2006038113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7" y="2533648"/>
            <a:ext cx="1782010" cy="1752598"/>
          </a:xfrm>
          <a:prstGeom prst="rect">
            <a:avLst/>
          </a:prstGeom>
        </p:spPr>
      </p:pic>
      <p:pic>
        <p:nvPicPr>
          <p:cNvPr id="22464940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10585" y="4666635"/>
            <a:ext cx="1149316" cy="904007"/>
          </a:xfrm>
          <a:prstGeom prst="rect">
            <a:avLst/>
          </a:prstGeom>
        </p:spPr>
      </p:pic>
      <p:pic>
        <p:nvPicPr>
          <p:cNvPr id="1393557137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1362809" y="2079624"/>
            <a:ext cx="1559985" cy="1151988"/>
          </a:xfrm>
          <a:prstGeom prst="rect">
            <a:avLst/>
          </a:prstGeom>
        </p:spPr>
      </p:pic>
      <p:pic>
        <p:nvPicPr>
          <p:cNvPr id="645222395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021483" y="512494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431619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574577" y="3338509"/>
            <a:ext cx="1757360" cy="1757360"/>
          </a:xfrm>
          <a:prstGeom prst="rect">
            <a:avLst/>
          </a:prstGeom>
        </p:spPr>
      </p:pic>
      <p:sp>
        <p:nvSpPr>
          <p:cNvPr id="1721064556" name=""/>
          <p:cNvSpPr txBox="1"/>
          <p:nvPr/>
        </p:nvSpPr>
        <p:spPr bwMode="auto">
          <a:xfrm rot="0" flipH="0" flipV="0">
            <a:off x="3350682" y="3515202"/>
            <a:ext cx="638892" cy="366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14044856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839831142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Precisione</a:t>
            </a:r>
            <a:endParaRPr/>
          </a:p>
        </p:txBody>
      </p:sp>
      <p:pic>
        <p:nvPicPr>
          <p:cNvPr id="1767505730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60117" y="1097901"/>
            <a:ext cx="704718" cy="693086"/>
          </a:xfrm>
          <a:prstGeom prst="rect">
            <a:avLst/>
          </a:prstGeom>
        </p:spPr>
      </p:pic>
      <p:pic>
        <p:nvPicPr>
          <p:cNvPr id="88495551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328114" y="4666635"/>
            <a:ext cx="1149315" cy="904006"/>
          </a:xfrm>
          <a:prstGeom prst="rect">
            <a:avLst/>
          </a:prstGeom>
        </p:spPr>
      </p:pic>
      <p:pic>
        <p:nvPicPr>
          <p:cNvPr id="786595898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3475890" y="2079622"/>
            <a:ext cx="1559984" cy="1151987"/>
          </a:xfrm>
          <a:prstGeom prst="rect">
            <a:avLst/>
          </a:prstGeom>
        </p:spPr>
      </p:pic>
      <p:pic>
        <p:nvPicPr>
          <p:cNvPr id="1145660588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-178798" y="2443639"/>
            <a:ext cx="2143125" cy="2143125"/>
          </a:xfrm>
          <a:prstGeom prst="rect">
            <a:avLst/>
          </a:prstGeom>
        </p:spPr>
      </p:pic>
      <p:pic>
        <p:nvPicPr>
          <p:cNvPr id="113140510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1657349" y="2237095"/>
            <a:ext cx="3040156" cy="2556212"/>
          </a:xfrm>
          <a:prstGeom prst="rect">
            <a:avLst/>
          </a:prstGeom>
        </p:spPr>
      </p:pic>
      <p:pic>
        <p:nvPicPr>
          <p:cNvPr id="1643088961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5077180" y="2161656"/>
            <a:ext cx="2788584" cy="2631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08822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21482" y="4438580"/>
            <a:ext cx="1757360" cy="1757360"/>
          </a:xfrm>
          <a:prstGeom prst="rect">
            <a:avLst/>
          </a:prstGeom>
        </p:spPr>
      </p:pic>
      <p:sp>
        <p:nvSpPr>
          <p:cNvPr id="192316088" name=""/>
          <p:cNvSpPr txBox="1"/>
          <p:nvPr/>
        </p:nvSpPr>
        <p:spPr bwMode="auto">
          <a:xfrm rot="0" flipH="0" flipV="0">
            <a:off x="3350682" y="3515202"/>
            <a:ext cx="638892" cy="366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12625972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245188602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Versatilità</a:t>
            </a:r>
            <a:endParaRPr/>
          </a:p>
        </p:txBody>
      </p:sp>
      <p:pic>
        <p:nvPicPr>
          <p:cNvPr id="2142062749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6" y="2533646"/>
            <a:ext cx="1782009" cy="1752597"/>
          </a:xfrm>
          <a:prstGeom prst="rect">
            <a:avLst/>
          </a:prstGeom>
        </p:spPr>
      </p:pic>
      <p:pic>
        <p:nvPicPr>
          <p:cNvPr id="196624768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214352" y="3881318"/>
            <a:ext cx="1149315" cy="904006"/>
          </a:xfrm>
          <a:prstGeom prst="rect">
            <a:avLst/>
          </a:prstGeom>
        </p:spPr>
      </p:pic>
      <p:pic>
        <p:nvPicPr>
          <p:cNvPr id="687786418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1228653" y="3810222"/>
            <a:ext cx="1559984" cy="1151987"/>
          </a:xfrm>
          <a:prstGeom prst="rect">
            <a:avLst/>
          </a:prstGeom>
        </p:spPr>
      </p:pic>
      <p:pic>
        <p:nvPicPr>
          <p:cNvPr id="50897166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371734" y="2155176"/>
            <a:ext cx="1273822" cy="1273822"/>
          </a:xfrm>
          <a:prstGeom prst="rect">
            <a:avLst/>
          </a:prstGeom>
        </p:spPr>
      </p:pic>
      <p:pic>
        <p:nvPicPr>
          <p:cNvPr id="1276348272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3186082" y="1119219"/>
            <a:ext cx="1428161" cy="13322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6276709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9343" y="1146996"/>
            <a:ext cx="5361577" cy="4589510"/>
          </a:xfrm>
          <a:prstGeom prst="rect">
            <a:avLst/>
          </a:prstGeom>
        </p:spPr>
      </p:pic>
      <p:pic>
        <p:nvPicPr>
          <p:cNvPr id="125398910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3550766" y="4438580"/>
            <a:ext cx="1757360" cy="1757360"/>
          </a:xfrm>
          <a:prstGeom prst="rect">
            <a:avLst/>
          </a:prstGeom>
        </p:spPr>
      </p:pic>
      <p:pic>
        <p:nvPicPr>
          <p:cNvPr id="3698776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648775271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Versatilità</a:t>
            </a:r>
            <a:endParaRPr/>
          </a:p>
        </p:txBody>
      </p:sp>
      <p:pic>
        <p:nvPicPr>
          <p:cNvPr id="1934084816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644268157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1357897" y="3881318"/>
            <a:ext cx="1149315" cy="904006"/>
          </a:xfrm>
          <a:prstGeom prst="rect">
            <a:avLst/>
          </a:prstGeom>
        </p:spPr>
      </p:pic>
      <p:pic>
        <p:nvPicPr>
          <p:cNvPr id="497064715" name=""/>
          <p:cNvPicPr>
            <a:picLocks noChangeAspect="1"/>
          </p:cNvPicPr>
          <p:nvPr/>
        </p:nvPicPr>
        <p:blipFill>
          <a:blip r:embed="rId8"/>
          <a:srcRect l="21529" t="26993" r="20692" b="30340"/>
          <a:stretch/>
        </p:blipFill>
        <p:spPr bwMode="auto">
          <a:xfrm flipH="0" flipV="0">
            <a:off x="-5343595" y="3810222"/>
            <a:ext cx="1559984" cy="1151987"/>
          </a:xfrm>
          <a:prstGeom prst="rect">
            <a:avLst/>
          </a:prstGeom>
        </p:spPr>
      </p:pic>
      <p:pic>
        <p:nvPicPr>
          <p:cNvPr id="173644880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5200515" y="2155176"/>
            <a:ext cx="1273822" cy="1273822"/>
          </a:xfrm>
          <a:prstGeom prst="rect">
            <a:avLst/>
          </a:prstGeom>
        </p:spPr>
      </p:pic>
      <p:pic>
        <p:nvPicPr>
          <p:cNvPr id="402020119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99982" y="3073281"/>
            <a:ext cx="789971" cy="736940"/>
          </a:xfrm>
          <a:prstGeom prst="rect">
            <a:avLst/>
          </a:prstGeom>
        </p:spPr>
      </p:pic>
      <p:pic>
        <p:nvPicPr>
          <p:cNvPr id="1320107873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6041851" y="3038093"/>
            <a:ext cx="2275791" cy="1400486"/>
          </a:xfrm>
          <a:prstGeom prst="rect">
            <a:avLst/>
          </a:prstGeom>
        </p:spPr>
      </p:pic>
      <p:cxnSp>
        <p:nvCxnSpPr>
          <p:cNvPr id="1934358292" name=""/>
          <p:cNvCxnSpPr/>
          <p:nvPr/>
        </p:nvCxnSpPr>
        <p:spPr bwMode="auto">
          <a:xfrm rot="0" flipH="0" flipV="0">
            <a:off x="5818881" y="4010247"/>
            <a:ext cx="584926" cy="0"/>
          </a:xfrm>
          <a:prstGeom prst="line">
            <a:avLst/>
          </a:prstGeom>
          <a:ln w="9525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306878799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446695" y="4785325"/>
            <a:ext cx="2514599" cy="1752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236812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3851669"/>
            <a:ext cx="3670127" cy="2569089"/>
          </a:xfrm>
          <a:prstGeom prst="rect">
            <a:avLst/>
          </a:prstGeom>
        </p:spPr>
      </p:pic>
      <p:sp>
        <p:nvSpPr>
          <p:cNvPr id="1466808701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24199" y="671812"/>
            <a:ext cx="1504949" cy="424990"/>
          </a:xfrm>
        </p:spPr>
        <p:txBody>
          <a:bodyPr/>
          <a:lstStyle/>
          <a:p>
            <a:pPr>
              <a:defRPr/>
            </a:pPr>
            <a:r>
              <a:rPr/>
              <a:t>Azienda</a:t>
            </a:r>
            <a:endParaRPr/>
          </a:p>
        </p:txBody>
      </p:sp>
      <p:sp>
        <p:nvSpPr>
          <p:cNvPr id="1334944645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95863596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63464" y="2969153"/>
            <a:ext cx="3286400" cy="1092096"/>
          </a:xfrm>
          <a:prstGeom prst="rect">
            <a:avLst/>
          </a:prstGeom>
        </p:spPr>
      </p:pic>
      <p:pic>
        <p:nvPicPr>
          <p:cNvPr id="11048494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81658" y="397328"/>
            <a:ext cx="2661810" cy="1715388"/>
          </a:xfrm>
          <a:prstGeom prst="rect">
            <a:avLst/>
          </a:prstGeom>
        </p:spPr>
      </p:pic>
      <p:pic>
        <p:nvPicPr>
          <p:cNvPr id="209098543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781943" y="1096803"/>
            <a:ext cx="2279192" cy="1582085"/>
          </a:xfrm>
          <a:prstGeom prst="rect">
            <a:avLst/>
          </a:prstGeom>
        </p:spPr>
      </p:pic>
      <p:pic>
        <p:nvPicPr>
          <p:cNvPr id="14527070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6968712" y="1416378"/>
            <a:ext cx="2402016" cy="1643742"/>
          </a:xfrm>
          <a:prstGeom prst="rect">
            <a:avLst/>
          </a:prstGeom>
        </p:spPr>
      </p:pic>
      <p:pic>
        <p:nvPicPr>
          <p:cNvPr id="1786013432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4461998" y="837700"/>
            <a:ext cx="2506714" cy="1763983"/>
          </a:xfrm>
          <a:prstGeom prst="rect">
            <a:avLst/>
          </a:prstGeom>
        </p:spPr>
      </p:pic>
      <p:pic>
        <p:nvPicPr>
          <p:cNvPr id="933232376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3670127" y="4646356"/>
            <a:ext cx="3801037" cy="2590223"/>
          </a:xfrm>
          <a:prstGeom prst="rect">
            <a:avLst/>
          </a:prstGeom>
        </p:spPr>
      </p:pic>
      <p:pic>
        <p:nvPicPr>
          <p:cNvPr id="12310456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370729" y="1887846"/>
            <a:ext cx="2286079" cy="1600255"/>
          </a:xfrm>
          <a:prstGeom prst="rect">
            <a:avLst/>
          </a:prstGeom>
        </p:spPr>
      </p:pic>
      <p:pic>
        <p:nvPicPr>
          <p:cNvPr id="1903611865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11656809" y="2355962"/>
            <a:ext cx="2367620" cy="1613418"/>
          </a:xfrm>
          <a:prstGeom prst="rect">
            <a:avLst/>
          </a:prstGeom>
        </p:spPr>
      </p:pic>
      <p:pic>
        <p:nvPicPr>
          <p:cNvPr id="72859542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466653" y="5529942"/>
            <a:ext cx="3775278" cy="2432957"/>
          </a:xfrm>
          <a:prstGeom prst="rect">
            <a:avLst/>
          </a:prstGeom>
        </p:spPr>
      </p:pic>
      <p:pic>
        <p:nvPicPr>
          <p:cNvPr id="39735971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1241931" y="6420759"/>
            <a:ext cx="3376869" cy="2344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1384754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550766" y="4438580"/>
            <a:ext cx="1757360" cy="1757360"/>
          </a:xfrm>
          <a:prstGeom prst="rect">
            <a:avLst/>
          </a:prstGeom>
        </p:spPr>
      </p:pic>
      <p:pic>
        <p:nvPicPr>
          <p:cNvPr id="21298423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41852555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775985763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126179542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357897" y="3881318"/>
            <a:ext cx="1149315" cy="904006"/>
          </a:xfrm>
          <a:prstGeom prst="rect">
            <a:avLst/>
          </a:prstGeom>
        </p:spPr>
      </p:pic>
      <p:pic>
        <p:nvPicPr>
          <p:cNvPr id="1235871654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5343595" y="3810222"/>
            <a:ext cx="1559984" cy="1151987"/>
          </a:xfrm>
          <a:prstGeom prst="rect">
            <a:avLst/>
          </a:prstGeom>
        </p:spPr>
      </p:pic>
      <p:pic>
        <p:nvPicPr>
          <p:cNvPr id="698390272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5200515" y="2155176"/>
            <a:ext cx="1273822" cy="1273822"/>
          </a:xfrm>
          <a:prstGeom prst="rect">
            <a:avLst/>
          </a:prstGeom>
        </p:spPr>
      </p:pic>
      <p:pic>
        <p:nvPicPr>
          <p:cNvPr id="754352335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3405187" y="2370189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56653061" name=""/>
          <p:cNvPicPr>
            <a:picLocks noChangeAspect="1"/>
          </p:cNvPicPr>
          <p:nvPr/>
        </p:nvPicPr>
        <p:blipFill>
          <a:blip r:embed="rId3"/>
          <a:srcRect l="0" t="0" r="2626" b="968"/>
          <a:stretch/>
        </p:blipFill>
        <p:spPr bwMode="auto">
          <a:xfrm rot="16199969" flipH="0" flipV="0">
            <a:off x="-786938" y="-628110"/>
            <a:ext cx="7874475" cy="11326499"/>
          </a:xfrm>
          <a:prstGeom prst="rect">
            <a:avLst/>
          </a:prstGeom>
        </p:spPr>
      </p:pic>
      <p:pic>
        <p:nvPicPr>
          <p:cNvPr id="181508748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834357386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154965263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38927241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296988" y="2952126"/>
            <a:ext cx="858095" cy="858095"/>
          </a:xfrm>
          <a:prstGeom prst="rect">
            <a:avLst/>
          </a:prstGeom>
        </p:spPr>
      </p:pic>
      <p:pic>
        <p:nvPicPr>
          <p:cNvPr id="857228572" name=""/>
          <p:cNvPicPr>
            <a:picLocks noChangeAspect="1"/>
          </p:cNvPicPr>
          <p:nvPr/>
        </p:nvPicPr>
        <p:blipFill>
          <a:blip r:embed="rId7"/>
          <a:srcRect l="0" t="0" r="11769" b="0"/>
          <a:stretch/>
        </p:blipFill>
        <p:spPr bwMode="auto">
          <a:xfrm flipH="0" flipV="0">
            <a:off x="9149760" y="1474318"/>
            <a:ext cx="7268002" cy="4272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46249755" name=""/>
          <p:cNvPicPr>
            <a:picLocks noChangeAspect="1"/>
          </p:cNvPicPr>
          <p:nvPr/>
        </p:nvPicPr>
        <p:blipFill>
          <a:blip r:embed="rId3"/>
          <a:srcRect l="0" t="0" r="11769" b="0"/>
          <a:stretch/>
        </p:blipFill>
        <p:spPr bwMode="auto">
          <a:xfrm flipH="0" flipV="0">
            <a:off x="1249614" y="1474318"/>
            <a:ext cx="7268003" cy="4272066"/>
          </a:xfrm>
          <a:prstGeom prst="rect">
            <a:avLst/>
          </a:prstGeom>
        </p:spPr>
      </p:pic>
      <p:pic>
        <p:nvPicPr>
          <p:cNvPr id="929463604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933" flipH="0" flipV="0">
            <a:off x="-8171614" y="-628110"/>
            <a:ext cx="7874475" cy="11326499"/>
          </a:xfrm>
          <a:prstGeom prst="rect">
            <a:avLst/>
          </a:prstGeom>
        </p:spPr>
      </p:pic>
      <p:pic>
        <p:nvPicPr>
          <p:cNvPr id="167437113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2005343341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198109366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1546069300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2" cy="858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00949156" name=""/>
          <p:cNvPicPr>
            <a:picLocks noChangeAspect="1"/>
          </p:cNvPicPr>
          <p:nvPr/>
        </p:nvPicPr>
        <p:blipFill>
          <a:blip r:embed="rId3"/>
          <a:srcRect l="0" t="10798" r="11769" b="0"/>
          <a:stretch/>
        </p:blipFill>
        <p:spPr bwMode="auto">
          <a:xfrm flipH="0" flipV="0">
            <a:off x="-2882590" y="1115785"/>
            <a:ext cx="11042764" cy="5789919"/>
          </a:xfrm>
          <a:prstGeom prst="rect">
            <a:avLst/>
          </a:prstGeom>
        </p:spPr>
      </p:pic>
      <p:pic>
        <p:nvPicPr>
          <p:cNvPr id="1582585460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900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82267138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383604547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918775929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2131562427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890486094" name=""/>
          <p:cNvSpPr/>
          <p:nvPr/>
        </p:nvSpPr>
        <p:spPr bwMode="auto">
          <a:xfrm rot="0" flipH="0" flipV="0">
            <a:off x="6382275" y="1569209"/>
            <a:ext cx="1593633" cy="156191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3457803" name=""/>
          <p:cNvSpPr/>
          <p:nvPr/>
        </p:nvSpPr>
        <p:spPr bwMode="auto">
          <a:xfrm rot="0" flipH="0" flipV="0">
            <a:off x="6534675" y="3280246"/>
            <a:ext cx="1593632" cy="143895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37103757" name=""/>
          <p:cNvSpPr/>
          <p:nvPr/>
        </p:nvSpPr>
        <p:spPr bwMode="auto">
          <a:xfrm rot="0" flipH="0" flipV="0">
            <a:off x="6754977" y="4909704"/>
            <a:ext cx="1052944" cy="77065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45341285" name=""/>
          <p:cNvPicPr>
            <a:picLocks noChangeAspect="1"/>
          </p:cNvPicPr>
          <p:nvPr/>
        </p:nvPicPr>
        <p:blipFill>
          <a:blip r:embed="rId3"/>
          <a:srcRect l="0" t="10524" r="11769" b="0"/>
          <a:stretch/>
        </p:blipFill>
        <p:spPr bwMode="auto">
          <a:xfrm flipH="0" flipV="0">
            <a:off x="-2882590" y="1098010"/>
            <a:ext cx="11042764" cy="5807694"/>
          </a:xfrm>
          <a:prstGeom prst="rect">
            <a:avLst/>
          </a:prstGeom>
        </p:spPr>
      </p:pic>
      <p:pic>
        <p:nvPicPr>
          <p:cNvPr id="1187859944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900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73977695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996433472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627743857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64067240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1298124135" name=""/>
          <p:cNvSpPr/>
          <p:nvPr/>
        </p:nvSpPr>
        <p:spPr bwMode="auto">
          <a:xfrm rot="0" flipH="0" flipV="0">
            <a:off x="2368168" y="2317602"/>
            <a:ext cx="2735902" cy="156191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91027442" name=""/>
          <p:cNvPicPr>
            <a:picLocks noChangeAspect="1"/>
          </p:cNvPicPr>
          <p:nvPr/>
        </p:nvPicPr>
        <p:blipFill>
          <a:blip r:embed="rId3"/>
          <a:srcRect l="0" t="11572" r="44232" b="0"/>
          <a:stretch/>
        </p:blipFill>
        <p:spPr bwMode="auto">
          <a:xfrm flipH="0" flipV="0">
            <a:off x="1240373" y="1166046"/>
            <a:ext cx="6979733" cy="5739658"/>
          </a:xfrm>
          <a:prstGeom prst="rect">
            <a:avLst/>
          </a:prstGeom>
        </p:spPr>
      </p:pic>
      <p:pic>
        <p:nvPicPr>
          <p:cNvPr id="81811485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900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57748287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1296623047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734524213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2133603559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1183235524" name=""/>
          <p:cNvSpPr/>
          <p:nvPr/>
        </p:nvSpPr>
        <p:spPr bwMode="auto">
          <a:xfrm rot="0" flipH="0" flipV="0">
            <a:off x="1525392" y="4035875"/>
            <a:ext cx="3605892" cy="256358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437195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54623737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151821" y="672912"/>
            <a:ext cx="4023795" cy="424987"/>
          </a:xfrm>
        </p:spPr>
        <p:txBody>
          <a:bodyPr/>
          <a:lstStyle/>
          <a:p>
            <a:pPr>
              <a:defRPr/>
            </a:pPr>
            <a:r>
              <a:rPr b="1" i="0"/>
              <a:t>Contingency Plan</a:t>
            </a:r>
            <a:endParaRPr/>
          </a:p>
        </p:txBody>
      </p:sp>
      <p:pic>
        <p:nvPicPr>
          <p:cNvPr id="1344865619" name="Picture 679748627"/>
          <p:cNvPicPr>
            <a:picLocks noChangeAspect="1"/>
          </p:cNvPicPr>
          <p:nvPr/>
        </p:nvPicPr>
        <p:blipFill>
          <a:blip r:embed="rId4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464755156" name=""/>
          <p:cNvPicPr>
            <a:picLocks noChangeAspect="1"/>
          </p:cNvPicPr>
          <p:nvPr/>
        </p:nvPicPr>
        <p:blipFill>
          <a:blip r:embed="rId5"/>
          <a:srcRect l="22577" t="0" r="21268" b="0"/>
          <a:stretch/>
        </p:blipFill>
        <p:spPr bwMode="auto">
          <a:xfrm flipH="0" flipV="0">
            <a:off x="205768" y="1632232"/>
            <a:ext cx="481851" cy="858094"/>
          </a:xfrm>
          <a:prstGeom prst="rect">
            <a:avLst/>
          </a:prstGeom>
        </p:spPr>
      </p:pic>
      <p:pic>
        <p:nvPicPr>
          <p:cNvPr id="160683115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8678" y="2571970"/>
            <a:ext cx="1101957" cy="1101957"/>
          </a:xfrm>
          <a:prstGeom prst="rect">
            <a:avLst/>
          </a:prstGeom>
        </p:spPr>
      </p:pic>
      <p:pic>
        <p:nvPicPr>
          <p:cNvPr id="1866227337" name=""/>
          <p:cNvPicPr>
            <a:picLocks noChangeAspect="1"/>
          </p:cNvPicPr>
          <p:nvPr/>
        </p:nvPicPr>
        <p:blipFill>
          <a:blip r:embed="rId7"/>
          <a:srcRect l="0" t="10948" r="12445" b="0"/>
          <a:stretch/>
        </p:blipFill>
        <p:spPr bwMode="auto">
          <a:xfrm flipH="0" flipV="0">
            <a:off x="1066691" y="1749136"/>
            <a:ext cx="7212285" cy="3804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284447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937930581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55522" y="672912"/>
            <a:ext cx="2520094" cy="424987"/>
          </a:xfrm>
        </p:spPr>
        <p:txBody>
          <a:bodyPr/>
          <a:lstStyle/>
          <a:p>
            <a:pPr>
              <a:defRPr/>
            </a:pPr>
            <a:r>
              <a:rPr b="1" i="0"/>
              <a:t>Monitor</a:t>
            </a:r>
            <a:endParaRPr/>
          </a:p>
        </p:txBody>
      </p:sp>
      <p:pic>
        <p:nvPicPr>
          <p:cNvPr id="174247458" name="Picture 679748627"/>
          <p:cNvPicPr>
            <a:picLocks noChangeAspect="1"/>
          </p:cNvPicPr>
          <p:nvPr/>
        </p:nvPicPr>
        <p:blipFill>
          <a:blip r:embed="rId4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153663300" name=""/>
          <p:cNvPicPr>
            <a:picLocks noChangeAspect="1"/>
          </p:cNvPicPr>
          <p:nvPr/>
        </p:nvPicPr>
        <p:blipFill>
          <a:blip r:embed="rId5"/>
          <a:srcRect l="22577" t="0" r="21268" b="0"/>
          <a:stretch/>
        </p:blipFill>
        <p:spPr bwMode="auto">
          <a:xfrm flipH="0" flipV="0">
            <a:off x="205768" y="1632232"/>
            <a:ext cx="481851" cy="858094"/>
          </a:xfrm>
          <a:prstGeom prst="rect">
            <a:avLst/>
          </a:prstGeom>
        </p:spPr>
      </p:pic>
      <p:pic>
        <p:nvPicPr>
          <p:cNvPr id="75719585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80997" y="2490328"/>
            <a:ext cx="558343" cy="558343"/>
          </a:xfrm>
          <a:prstGeom prst="rect">
            <a:avLst/>
          </a:prstGeom>
        </p:spPr>
      </p:pic>
      <p:pic>
        <p:nvPicPr>
          <p:cNvPr id="507292930" name=""/>
          <p:cNvPicPr>
            <a:picLocks noChangeAspect="1"/>
          </p:cNvPicPr>
          <p:nvPr/>
        </p:nvPicPr>
        <p:blipFill>
          <a:blip r:embed="rId7"/>
          <a:srcRect l="0" t="10948" r="12445" b="0"/>
          <a:stretch/>
        </p:blipFill>
        <p:spPr bwMode="auto">
          <a:xfrm flipH="0" flipV="0">
            <a:off x="1066691" y="1749136"/>
            <a:ext cx="7212285" cy="3804322"/>
          </a:xfrm>
          <a:prstGeom prst="rect">
            <a:avLst/>
          </a:prstGeom>
        </p:spPr>
      </p:pic>
      <p:pic>
        <p:nvPicPr>
          <p:cNvPr id="80651925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226858" y="3229840"/>
            <a:ext cx="1347107" cy="1152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8956389" name="Text Placeholder 1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Grazie per l attenzione</a:t>
            </a:r>
            <a:endParaRPr/>
          </a:p>
        </p:txBody>
      </p:sp>
      <p:sp>
        <p:nvSpPr>
          <p:cNvPr id="487730693" name="Content Placeholder 2"/>
          <p:cNvSpPr>
            <a:spLocks noGrp="1"/>
          </p:cNvSpPr>
          <p:nvPr>
            <p:ph sz="quarter" idx="17"/>
          </p:nvPr>
        </p:nvSpPr>
        <p:spPr bwMode="auto">
          <a:xfrm flipH="0" flipV="0">
            <a:off x="148641" y="4189520"/>
            <a:ext cx="2154596" cy="620604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sz="1600"/>
              <a:t>alessiotommasi.com</a:t>
            </a:r>
            <a:endParaRPr sz="1600"/>
          </a:p>
        </p:txBody>
      </p:sp>
      <p:pic>
        <p:nvPicPr>
          <p:cNvPr id="119547852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5177" y="2616589"/>
            <a:ext cx="1561525" cy="1416019"/>
          </a:xfrm>
          <a:prstGeom prst="rect">
            <a:avLst/>
          </a:prstGeom>
        </p:spPr>
      </p:pic>
      <p:sp>
        <p:nvSpPr>
          <p:cNvPr id="282030241" name=""/>
          <p:cNvSpPr txBox="1"/>
          <p:nvPr/>
        </p:nvSpPr>
        <p:spPr bwMode="auto">
          <a:xfrm rot="0" flipH="0" flipV="0">
            <a:off x="2500372" y="4195777"/>
            <a:ext cx="28282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AlessioTommasi-supsi</a:t>
            </a:r>
            <a:endParaRPr sz="1600"/>
          </a:p>
        </p:txBody>
      </p:sp>
      <p:pic>
        <p:nvPicPr>
          <p:cNvPr id="172563706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377295" y="2837904"/>
            <a:ext cx="1194704" cy="1194704"/>
          </a:xfrm>
          <a:prstGeom prst="rect">
            <a:avLst/>
          </a:prstGeom>
        </p:spPr>
      </p:pic>
      <p:pic>
        <p:nvPicPr>
          <p:cNvPr id="59810597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381749" y="2837904"/>
            <a:ext cx="1268081" cy="1268081"/>
          </a:xfrm>
          <a:prstGeom prst="rect">
            <a:avLst/>
          </a:prstGeom>
        </p:spPr>
      </p:pic>
      <p:sp>
        <p:nvSpPr>
          <p:cNvPr id="1919460201" name=""/>
          <p:cNvSpPr txBox="1"/>
          <p:nvPr/>
        </p:nvSpPr>
        <p:spPr bwMode="auto">
          <a:xfrm rot="0" flipH="0" flipV="0">
            <a:off x="5138105" y="4252926"/>
            <a:ext cx="35796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alessio.tommasi@student.supsi.ch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685634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5463712" y="2776704"/>
            <a:ext cx="3670127" cy="2569089"/>
          </a:xfrm>
          <a:prstGeom prst="rect">
            <a:avLst/>
          </a:prstGeom>
        </p:spPr>
      </p:pic>
      <p:sp>
        <p:nvSpPr>
          <p:cNvPr id="2070956827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84599104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63464" y="2969153"/>
            <a:ext cx="3286400" cy="1092096"/>
          </a:xfrm>
          <a:prstGeom prst="rect">
            <a:avLst/>
          </a:prstGeom>
        </p:spPr>
      </p:pic>
      <p:pic>
        <p:nvPicPr>
          <p:cNvPr id="136781108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4582674" y="143821"/>
            <a:ext cx="2661810" cy="1715388"/>
          </a:xfrm>
          <a:prstGeom prst="rect">
            <a:avLst/>
          </a:prstGeom>
        </p:spPr>
      </p:pic>
      <p:pic>
        <p:nvPicPr>
          <p:cNvPr id="128108863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982389" y="843296"/>
            <a:ext cx="2279192" cy="1582085"/>
          </a:xfrm>
          <a:prstGeom prst="rect">
            <a:avLst/>
          </a:prstGeom>
        </p:spPr>
      </p:pic>
      <p:pic>
        <p:nvPicPr>
          <p:cNvPr id="80527223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2204379" y="1162871"/>
            <a:ext cx="2402016" cy="1643742"/>
          </a:xfrm>
          <a:prstGeom prst="rect">
            <a:avLst/>
          </a:prstGeom>
        </p:spPr>
      </p:pic>
      <p:pic>
        <p:nvPicPr>
          <p:cNvPr id="2133581161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302334" y="584192"/>
            <a:ext cx="2506714" cy="1763983"/>
          </a:xfrm>
          <a:prstGeom prst="rect">
            <a:avLst/>
          </a:prstGeom>
        </p:spPr>
      </p:pic>
      <p:pic>
        <p:nvPicPr>
          <p:cNvPr id="1637360865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1793584" y="3571392"/>
            <a:ext cx="3801037" cy="2590223"/>
          </a:xfrm>
          <a:prstGeom prst="rect">
            <a:avLst/>
          </a:prstGeom>
        </p:spPr>
      </p:pic>
      <p:pic>
        <p:nvPicPr>
          <p:cNvPr id="7586778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06396" y="1634338"/>
            <a:ext cx="2286079" cy="1600255"/>
          </a:xfrm>
          <a:prstGeom prst="rect">
            <a:avLst/>
          </a:prstGeom>
        </p:spPr>
      </p:pic>
      <p:pic>
        <p:nvPicPr>
          <p:cNvPr id="1305681644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6892475" y="2142369"/>
            <a:ext cx="2367620" cy="1613418"/>
          </a:xfrm>
          <a:prstGeom prst="rect">
            <a:avLst/>
          </a:prstGeom>
        </p:spPr>
      </p:pic>
      <p:pic>
        <p:nvPicPr>
          <p:cNvPr id="31627599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002940" y="4454977"/>
            <a:ext cx="3775278" cy="2432957"/>
          </a:xfrm>
          <a:prstGeom prst="rect">
            <a:avLst/>
          </a:prstGeom>
        </p:spPr>
      </p:pic>
      <p:pic>
        <p:nvPicPr>
          <p:cNvPr id="47852760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778218" y="5345794"/>
            <a:ext cx="3376869" cy="2344029"/>
          </a:xfrm>
          <a:prstGeom prst="rect">
            <a:avLst/>
          </a:prstGeom>
        </p:spPr>
      </p:pic>
      <p:sp>
        <p:nvSpPr>
          <p:cNvPr id="142575390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75369" y="672912"/>
            <a:ext cx="1479718" cy="424990"/>
          </a:xfrm>
        </p:spPr>
        <p:txBody>
          <a:bodyPr/>
          <a:lstStyle/>
          <a:p>
            <a:pPr>
              <a:defRPr/>
            </a:pPr>
            <a:r>
              <a:rPr/>
              <a:t>Prodotti</a:t>
            </a:r>
            <a:endParaRPr/>
          </a:p>
        </p:txBody>
      </p:sp>
      <p:pic>
        <p:nvPicPr>
          <p:cNvPr id="976355599" name="Picture 679748627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rot="0" flipH="0" flipV="0">
            <a:off x="9739883" y="2628412"/>
            <a:ext cx="2139694" cy="2139694"/>
          </a:xfrm>
          <a:prstGeom prst="rect">
            <a:avLst/>
          </a:prstGeom>
        </p:spPr>
      </p:pic>
      <p:sp>
        <p:nvSpPr>
          <p:cNvPr id="154745643" name=""/>
          <p:cNvSpPr txBox="1"/>
          <p:nvPr/>
        </p:nvSpPr>
        <p:spPr bwMode="auto">
          <a:xfrm rot="0" flipH="0" flipV="0">
            <a:off x="3541562" y="3246120"/>
            <a:ext cx="206087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----------1-------------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911998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4723950" y="1369094"/>
            <a:ext cx="3670127" cy="2569089"/>
          </a:xfrm>
          <a:prstGeom prst="rect">
            <a:avLst/>
          </a:prstGeom>
        </p:spPr>
      </p:pic>
      <p:sp>
        <p:nvSpPr>
          <p:cNvPr id="1608048915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84188772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3047365"/>
            <a:ext cx="1237932" cy="411374"/>
          </a:xfrm>
          <a:prstGeom prst="rect">
            <a:avLst/>
          </a:prstGeom>
        </p:spPr>
      </p:pic>
      <p:pic>
        <p:nvPicPr>
          <p:cNvPr id="77485757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13842912" y="-1263789"/>
            <a:ext cx="2661810" cy="1715388"/>
          </a:xfrm>
          <a:prstGeom prst="rect">
            <a:avLst/>
          </a:prstGeom>
        </p:spPr>
      </p:pic>
      <p:pic>
        <p:nvPicPr>
          <p:cNvPr id="74616014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1242627" y="-564314"/>
            <a:ext cx="2279192" cy="1582085"/>
          </a:xfrm>
          <a:prstGeom prst="rect">
            <a:avLst/>
          </a:prstGeom>
        </p:spPr>
      </p:pic>
      <p:pic>
        <p:nvPicPr>
          <p:cNvPr id="1878639132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7055858" y="-244739"/>
            <a:ext cx="2402016" cy="1643742"/>
          </a:xfrm>
          <a:prstGeom prst="rect">
            <a:avLst/>
          </a:prstGeom>
        </p:spPr>
      </p:pic>
      <p:pic>
        <p:nvPicPr>
          <p:cNvPr id="497937609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9562572" y="-823416"/>
            <a:ext cx="2506714" cy="1763983"/>
          </a:xfrm>
          <a:prstGeom prst="rect">
            <a:avLst/>
          </a:prstGeom>
        </p:spPr>
      </p:pic>
      <p:pic>
        <p:nvPicPr>
          <p:cNvPr id="189932443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11053821" y="2163782"/>
            <a:ext cx="3801037" cy="2590223"/>
          </a:xfrm>
          <a:prstGeom prst="rect">
            <a:avLst/>
          </a:prstGeom>
        </p:spPr>
      </p:pic>
      <p:pic>
        <p:nvPicPr>
          <p:cNvPr id="5399145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4653840" y="226728"/>
            <a:ext cx="2286079" cy="1600255"/>
          </a:xfrm>
          <a:prstGeom prst="rect">
            <a:avLst/>
          </a:prstGeom>
        </p:spPr>
      </p:pic>
      <p:pic>
        <p:nvPicPr>
          <p:cNvPr id="1226146736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2367761" y="734758"/>
            <a:ext cx="2367620" cy="1613418"/>
          </a:xfrm>
          <a:prstGeom prst="rect">
            <a:avLst/>
          </a:prstGeom>
        </p:spPr>
      </p:pic>
      <p:pic>
        <p:nvPicPr>
          <p:cNvPr id="53074249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7257296" y="3047365"/>
            <a:ext cx="3775278" cy="2432957"/>
          </a:xfrm>
          <a:prstGeom prst="rect">
            <a:avLst/>
          </a:prstGeom>
        </p:spPr>
      </p:pic>
      <p:pic>
        <p:nvPicPr>
          <p:cNvPr id="152831698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3482018" y="3938184"/>
            <a:ext cx="3376869" cy="2344029"/>
          </a:xfrm>
          <a:prstGeom prst="rect">
            <a:avLst/>
          </a:prstGeom>
        </p:spPr>
      </p:pic>
      <p:sp>
        <p:nvSpPr>
          <p:cNvPr id="22384798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376549" y="672912"/>
            <a:ext cx="1778537" cy="424990"/>
          </a:xfrm>
        </p:spPr>
        <p:txBody>
          <a:bodyPr/>
          <a:lstStyle/>
          <a:p>
            <a:pPr>
              <a:defRPr/>
            </a:pPr>
            <a:r>
              <a:rPr/>
              <a:t>Obbiettivi</a:t>
            </a:r>
            <a:endParaRPr/>
          </a:p>
        </p:txBody>
      </p:sp>
      <p:pic>
        <p:nvPicPr>
          <p:cNvPr id="1083056438" name="Picture 679748627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rot="0" flipH="0" flipV="0">
            <a:off x="2862577" y="1978889"/>
            <a:ext cx="2577324" cy="2577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762085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552494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40724397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r>
              <a:rPr/>
              <a:t>’</a:t>
            </a:r>
            <a:endParaRPr/>
          </a:p>
        </p:txBody>
      </p:sp>
      <p:pic>
        <p:nvPicPr>
          <p:cNvPr id="941995808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2862577" y="1978889"/>
            <a:ext cx="2577324" cy="2577324"/>
          </a:xfrm>
          <a:prstGeom prst="rect">
            <a:avLst/>
          </a:prstGeom>
        </p:spPr>
      </p:pic>
      <p:pic>
        <p:nvPicPr>
          <p:cNvPr id="72248066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479113" y="672912"/>
            <a:ext cx="1762636" cy="13864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4486921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5181421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918135180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209207239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191041069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sp>
        <p:nvSpPr>
          <p:cNvPr id="1606260555" name="Text Placeholder 1"/>
          <p:cNvSpPr>
            <a:spLocks noGrp="1"/>
          </p:cNvSpPr>
          <p:nvPr/>
        </p:nvSpPr>
        <p:spPr bwMode="auto">
          <a:xfrm flipH="0" flipV="0">
            <a:off x="6786000" y="672912"/>
            <a:ext cx="2750087" cy="424990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r>
              <a:rPr/>
              <a:t>’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226235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821039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475629138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41175584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55002240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pic>
        <p:nvPicPr>
          <p:cNvPr id="1849119898" name=""/>
          <p:cNvPicPr>
            <a:picLocks noChangeAspect="1"/>
          </p:cNvPicPr>
          <p:nvPr/>
        </p:nvPicPr>
        <p:blipFill>
          <a:blip r:embed="rId7"/>
          <a:srcRect l="0" t="-20444" r="0" b="20444"/>
          <a:stretch/>
        </p:blipFill>
        <p:spPr bwMode="auto">
          <a:xfrm>
            <a:off x="5562599" y="1285875"/>
            <a:ext cx="2143125" cy="2143125"/>
          </a:xfrm>
          <a:prstGeom prst="rect">
            <a:avLst/>
          </a:prstGeom>
        </p:spPr>
      </p:pic>
      <p:sp>
        <p:nvSpPr>
          <p:cNvPr id="1868557648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r>
              <a:rPr/>
              <a:t>’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3765807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1461568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1631848319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13460570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64881732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pic>
        <p:nvPicPr>
          <p:cNvPr id="1454119225" name=""/>
          <p:cNvPicPr>
            <a:picLocks noChangeAspect="1"/>
          </p:cNvPicPr>
          <p:nvPr/>
        </p:nvPicPr>
        <p:blipFill>
          <a:blip r:embed="rId7"/>
          <a:srcRect l="0" t="-20444" r="0" b="20444"/>
          <a:stretch/>
        </p:blipFill>
        <p:spPr bwMode="auto">
          <a:xfrm>
            <a:off x="5562599" y="1285875"/>
            <a:ext cx="2143125" cy="2143125"/>
          </a:xfrm>
          <a:prstGeom prst="rect">
            <a:avLst/>
          </a:prstGeom>
        </p:spPr>
      </p:pic>
      <p:pic>
        <p:nvPicPr>
          <p:cNvPr id="2012375189" name=""/>
          <p:cNvPicPr>
            <a:picLocks noChangeAspect="1"/>
          </p:cNvPicPr>
          <p:nvPr/>
        </p:nvPicPr>
        <p:blipFill>
          <a:blip r:embed="rId8"/>
          <a:srcRect l="8007" t="16111" r="5962" b="19444"/>
          <a:stretch/>
        </p:blipFill>
        <p:spPr bwMode="auto">
          <a:xfrm flipH="0" flipV="0">
            <a:off x="5200940" y="4152104"/>
            <a:ext cx="2866444" cy="1610443"/>
          </a:xfrm>
          <a:prstGeom prst="rect">
            <a:avLst/>
          </a:prstGeom>
        </p:spPr>
      </p:pic>
      <p:sp>
        <p:nvSpPr>
          <p:cNvPr id="1648618205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r>
              <a:rPr/>
              <a:t>’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2979305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4919330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212826970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376549" y="672912"/>
            <a:ext cx="1778537" cy="424990"/>
          </a:xfrm>
        </p:spPr>
        <p:txBody>
          <a:bodyPr/>
          <a:lstStyle/>
          <a:p>
            <a:pPr>
              <a:defRPr/>
            </a:pPr>
            <a:r>
              <a:rPr/>
              <a:t>Obbiettivi</a:t>
            </a:r>
            <a:endParaRPr/>
          </a:p>
        </p:txBody>
      </p:sp>
      <p:pic>
        <p:nvPicPr>
          <p:cNvPr id="156673337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2767915" y="2293541"/>
            <a:ext cx="2443321" cy="2443321"/>
          </a:xfrm>
          <a:prstGeom prst="rect">
            <a:avLst/>
          </a:prstGeom>
        </p:spPr>
      </p:pic>
      <p:pic>
        <p:nvPicPr>
          <p:cNvPr id="178383938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670127" y="1285875"/>
            <a:ext cx="1149317" cy="904008"/>
          </a:xfrm>
          <a:prstGeom prst="rect">
            <a:avLst/>
          </a:prstGeom>
        </p:spPr>
      </p:pic>
      <p:pic>
        <p:nvPicPr>
          <p:cNvPr id="84105159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0003281" y="1369094"/>
            <a:ext cx="888489" cy="888489"/>
          </a:xfrm>
          <a:prstGeom prst="rect">
            <a:avLst/>
          </a:prstGeom>
        </p:spPr>
      </p:pic>
      <p:pic>
        <p:nvPicPr>
          <p:cNvPr id="1103790577" name=""/>
          <p:cNvPicPr>
            <a:picLocks noChangeAspect="1"/>
          </p:cNvPicPr>
          <p:nvPr/>
        </p:nvPicPr>
        <p:blipFill>
          <a:blip r:embed="rId7"/>
          <a:srcRect l="0" t="-20444" r="0" b="20444"/>
          <a:stretch/>
        </p:blipFill>
        <p:spPr bwMode="auto">
          <a:xfrm>
            <a:off x="12020549" y="1285875"/>
            <a:ext cx="2143125" cy="2143125"/>
          </a:xfrm>
          <a:prstGeom prst="rect">
            <a:avLst/>
          </a:prstGeom>
        </p:spPr>
      </p:pic>
      <p:pic>
        <p:nvPicPr>
          <p:cNvPr id="283787706" name=""/>
          <p:cNvPicPr>
            <a:picLocks noChangeAspect="1"/>
          </p:cNvPicPr>
          <p:nvPr/>
        </p:nvPicPr>
        <p:blipFill>
          <a:blip r:embed="rId8"/>
          <a:srcRect l="8007" t="16111" r="5962" b="19444"/>
          <a:stretch/>
        </p:blipFill>
        <p:spPr bwMode="auto">
          <a:xfrm flipH="0" flipV="0">
            <a:off x="11658890" y="4152104"/>
            <a:ext cx="2866444" cy="1610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0</TotalTime>
  <Words>0</Words>
  <Application>ONLYOFFICE/9.0.3.29</Application>
  <PresentationFormat>On-screen Show (4:3)</PresentationFormat>
  <Paragraphs>0</Paragraphs>
  <Slides>28</Slides>
  <Notes>28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/>
  <Company>SUPSI-DTI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MSE Project Presentatioin</dc:title>
  <dc:subject/>
  <dc:creator>R. Monleone</dc:creator>
  <cp:keywords/>
  <dc:description/>
  <cp:lastModifiedBy/>
  <cp:revision>157</cp:revision>
  <dcterms:created xsi:type="dcterms:W3CDTF">2012-06-06T06:29:02Z</dcterms:created>
  <dcterms:modified xsi:type="dcterms:W3CDTF">2025-08-12T14:35:32Z</dcterms:modified>
  <cp:category/>
</cp:coreProperties>
</file>