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f4ceae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f4ceae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Spotify - Premium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url: https://www.spotify.com/it/premium/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21"/>
            <a:ext cx="9144003" cy="4920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