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6CDA0-34A4-45C2-9508-957C95814F3A}" type="datetimeFigureOut">
              <a:rPr lang="ru-RU" smtClean="0"/>
              <a:pPr/>
              <a:t>08.01.2021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A1FBE-C9BC-4876-9234-369AFC86CA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B781-2577-4FE6-9272-21AE5D2FEB21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7EE0-1CBA-4BD5-B144-4635AB9A8362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176-EC69-479D-81A6-E80D49CE7AA1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D6E6-4ED1-4CD7-B928-F89B7C75A973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BD3F-4951-4C30-AC86-5817866B84D6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8EA-6D7E-4C18-B2D6-0C76BD06BF39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0681-2D9F-43CA-9787-A58B8468BD9C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E9-6B2C-40CE-8C61-1B971F2E6541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2CCE-A2EE-430E-8EDF-ECABF773FF2A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E405-581F-4C24-9485-E966E68FB339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8A10-8719-42D1-B0E8-9754C71B3E97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572A62-F672-43CD-8283-C117545F20DF}" type="datetime1">
              <a:rPr lang="ru-RU" smtClean="0"/>
              <a:pPr/>
              <a:t>08.01.2021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jpeg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youtu.be/j5L-cWrJs2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 smtClean="0">
                <a:latin typeface="Arial" pitchFamily="34" charset="0"/>
                <a:cs typeface="Arial" pitchFamily="34" charset="0"/>
              </a:rPr>
              <a:t>Моя школа</a:t>
            </a:r>
            <a:endParaRPr lang="ru-RU" sz="8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noFill/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450912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Супранович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Алес</a:t>
            </a:r>
            <a:r>
              <a:rPr lang="uk-UA" sz="2400" i="1" dirty="0" smtClean="0">
                <a:latin typeface="Arial" pitchFamily="34" charset="0"/>
                <a:cs typeface="Arial" pitchFamily="34" charset="0"/>
              </a:rPr>
              <a:t>і 1 курс група фізики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             Дякую за увагу!</a:t>
            </a:r>
            <a:endParaRPr lang="ru-RU" dirty="0"/>
          </a:p>
        </p:txBody>
      </p:sp>
      <p:pic>
        <p:nvPicPr>
          <p:cNvPr id="5" name="Содержимое 4" descr="y_b96f4d7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4499" y="1935163"/>
            <a:ext cx="5855001" cy="4389437"/>
          </a:xfrm>
        </p:spPr>
      </p:pic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noFill/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10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Улюблена школа</a:t>
            </a:r>
            <a:endParaRPr lang="ru-RU" dirty="0"/>
          </a:p>
        </p:txBody>
      </p:sp>
      <p:pic>
        <p:nvPicPr>
          <p:cNvPr id="5" name="Содержимое 4" descr="8aa87051917c38a2515eaa7f414c09ed.800_4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16832"/>
            <a:ext cx="2895600" cy="1905000"/>
          </a:xfrm>
        </p:spPr>
      </p:pic>
      <p:pic>
        <p:nvPicPr>
          <p:cNvPr id="6" name="Рисунок 5" descr="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2204864"/>
            <a:ext cx="2951990" cy="2213992"/>
          </a:xfrm>
          <a:prstGeom prst="rect">
            <a:avLst/>
          </a:prstGeom>
        </p:spPr>
      </p:pic>
      <p:pic>
        <p:nvPicPr>
          <p:cNvPr id="7" name="Рисунок 6" descr="IMG-9b56e546f9a6e7312efd215b552938fe-V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44824"/>
            <a:ext cx="3059832" cy="22948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6016" y="479715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11 років життя і мені є що </a:t>
            </a:r>
            <a:r>
              <a:rPr lang="uk-UA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вспом’ятати</a:t>
            </a:r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4"/>
          <p:cNvSpPr txBox="1">
            <a:spLocks/>
          </p:cNvSpPr>
          <p:nvPr/>
        </p:nvSpPr>
        <p:spPr>
          <a:xfrm flipH="1">
            <a:off x="8855968" y="6381328"/>
            <a:ext cx="288032" cy="476672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dirty="0">
                <a:solidFill>
                  <a:schemeClr val="tx2">
                    <a:shade val="9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11 0.11307 L 0.13889 0.4460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147248" cy="2508888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latin typeface="Arial" pitchFamily="34" charset="0"/>
                <a:cs typeface="Arial" pitchFamily="34" charset="0"/>
              </a:rPr>
              <a:t>У школі ми брали участь у багатьох заходах, концертах, збиралися на екскурсії, все це залишилося на фотографіях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Содержимое 4" descr="0-02-0a-aa6096e4dace94b3eecf64928867657d7ff715ccf0ea5405823b2bb7a6de8a99_c9fe241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4149080"/>
            <a:ext cx="1907704" cy="1907704"/>
          </a:xfrm>
        </p:spPr>
      </p:pic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noFill/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3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15 -0.0074 C 0.15972 -0.06821 0.18247 -0.12878 0.20764 -0.1274 C 0.23281 -0.12601 0.26076 -0.00069 0.28785 0.00139 C 0.31493 0.00347 0.33837 -0.10705 0.36979 -0.11445 C 0.40122 -0.12185 0.43316 -0.04231 0.47639 -0.04231 C 0.51962 -0.04231 0.59601 -0.12948 0.62882 -0.11445 C 0.66163 -0.09942 0.65781 0.04023 0.67309 0.04717 C 0.68837 0.05411 0.71267 -0.05295 0.72066 -0.07283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3600" dirty="0" smtClean="0">
                <a:latin typeface="Arial" pitchFamily="34" charset="0"/>
                <a:cs typeface="Arial" pitchFamily="34" charset="0"/>
              </a:rPr>
              <a:t>Я разом зі своїми однокласниками була на посту № 1 та охороняла вічний огонь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Содержимое 4" descr="IMG-2f1cb7927636422ff089ed95e8cd49d9-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16832"/>
            <a:ext cx="4140000" cy="4361708"/>
          </a:xfrm>
        </p:spPr>
      </p:pic>
      <p:pic>
        <p:nvPicPr>
          <p:cNvPr id="6" name="Рисунок 5" descr="IMG-e4cd6b6e96a8ea40e102266f714cf758-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916832"/>
            <a:ext cx="4032448" cy="4431308"/>
          </a:xfrm>
          <a:prstGeom prst="rect">
            <a:avLst/>
          </a:prstGeom>
        </p:spPr>
      </p:pic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noFill/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4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>
                <a:latin typeface="Arial" pitchFamily="34" charset="0"/>
                <a:cs typeface="Arial" pitchFamily="34" charset="0"/>
              </a:rPr>
              <a:t>Ми разом зустрічали новий рік,влаштовували концерти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Lenovo Alesya\Downloads\IMG-feff2b19dc11f6ac7eb3cff10bd547ae-V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noFill/>
        </p:spPr>
      </p:pic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noFill/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5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latin typeface="Arial" pitchFamily="34" charset="0"/>
                <a:cs typeface="Arial" pitchFamily="34" charset="0"/>
              </a:rPr>
              <a:t>Відвідували </a:t>
            </a:r>
            <a:r>
              <a:rPr lang="uk-UA" dirty="0" err="1" smtClean="0">
                <a:latin typeface="Arial" pitchFamily="34" charset="0"/>
                <a:cs typeface="Arial" pitchFamily="34" charset="0"/>
              </a:rPr>
              <a:t>котакомби</a:t>
            </a:r>
            <a:r>
              <a:rPr lang="uk-UA" dirty="0" smtClean="0">
                <a:latin typeface="Arial" pitchFamily="34" charset="0"/>
                <a:cs typeface="Arial" pitchFamily="34" charset="0"/>
              </a:rPr>
              <a:t> та різні музеях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Содержимое 4" descr="image-0-02-05-d659c80a7b777e0d59f92ca042ece14bce3660c447f0b782cadac9f673423d35-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noFill/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6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Цей час пролетів дуже швидко, я досі сумую за всіма своїми вчителями та часто проходжу в школу провідати їх, обов’язково вітаю зі всіма святами, особливо з днем Вчителя.</a:t>
            </a:r>
            <a:endParaRPr lang="ru-RU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noFill/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7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243408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uk-UA" dirty="0" smtClean="0">
                <a:latin typeface="Arial" pitchFamily="34" charset="0"/>
                <a:cs typeface="Arial" pitchFamily="34" charset="0"/>
              </a:rPr>
              <a:t> Мої любі вчителі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Содержимое 8" descr="0-02-05-3a81e3b8b4ae889686f533af7b0e808e602b2d4dc2f1765b8003fac2476918f3_fd51c24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052736"/>
            <a:ext cx="1259632" cy="1907703"/>
          </a:xfrm>
        </p:spPr>
      </p:pic>
      <p:pic>
        <p:nvPicPr>
          <p:cNvPr id="10" name="Рисунок 9" descr="0-02-05-04b4a0f26be7856ce8e744d4652e10648c6a3734bac4e1e2714d5d3237d108e0_9772c70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052736"/>
            <a:ext cx="1260000" cy="1892212"/>
          </a:xfrm>
          <a:prstGeom prst="rect">
            <a:avLst/>
          </a:prstGeom>
        </p:spPr>
      </p:pic>
      <p:pic>
        <p:nvPicPr>
          <p:cNvPr id="11" name="Рисунок 10" descr="0-02-05-4d7e9b773b90b864c42802738489235da703947807d9bf5c21b77d31d6f770d7_9d8791d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980728"/>
            <a:ext cx="1260000" cy="1899936"/>
          </a:xfrm>
          <a:prstGeom prst="rect">
            <a:avLst/>
          </a:prstGeom>
        </p:spPr>
      </p:pic>
      <p:pic>
        <p:nvPicPr>
          <p:cNvPr id="12" name="Рисунок 11" descr="0-02-05-7f16a54f046f52d30f56f4986aa0ddc851db27bc840104b0d17eb7fcb626774a_2e5cdd7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980728"/>
            <a:ext cx="1260000" cy="1882352"/>
          </a:xfrm>
          <a:prstGeom prst="rect">
            <a:avLst/>
          </a:prstGeom>
        </p:spPr>
      </p:pic>
      <p:pic>
        <p:nvPicPr>
          <p:cNvPr id="13" name="Рисунок 12" descr="0-02-05-8d3525ddbd0517bd407802ff29e0ee4283c7c6b16c6d5114ae84cbcf2d575f38_f846fc7f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4288" y="980728"/>
            <a:ext cx="1285629" cy="1908000"/>
          </a:xfrm>
          <a:prstGeom prst="rect">
            <a:avLst/>
          </a:prstGeom>
        </p:spPr>
      </p:pic>
      <p:pic>
        <p:nvPicPr>
          <p:cNvPr id="14" name="Рисунок 13" descr="0-02-05-15d499150fc02505bdfb3132329e6579ad57cee3318128cf4152cfc99e6f3495_b4ff96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5153" y="2988006"/>
            <a:ext cx="1260000" cy="1906470"/>
          </a:xfrm>
          <a:prstGeom prst="rect">
            <a:avLst/>
          </a:prstGeom>
        </p:spPr>
      </p:pic>
      <p:pic>
        <p:nvPicPr>
          <p:cNvPr id="15" name="Рисунок 14" descr="0-02-05-81afb4f7409b6606abef59280fab7075048a4162a3312ab5d26b4b3abd183c95_82aedfaf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1760" y="2996952"/>
            <a:ext cx="1260000" cy="1916853"/>
          </a:xfrm>
          <a:prstGeom prst="rect">
            <a:avLst/>
          </a:prstGeom>
        </p:spPr>
      </p:pic>
      <p:pic>
        <p:nvPicPr>
          <p:cNvPr id="16" name="Рисунок 15" descr="0-02-05-90feaf63c20eb24b60603ecf7fa22c2c9be1565aa1af23ef76570918ce3d0751_35bc3ef4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23928" y="2996952"/>
            <a:ext cx="1260000" cy="1909688"/>
          </a:xfrm>
          <a:prstGeom prst="rect">
            <a:avLst/>
          </a:prstGeom>
          <a:ln w="190500" cap="sq">
            <a:solidFill>
              <a:srgbClr val="C0000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7" name="Рисунок 16" descr="0-02-05-614db7728e27db86a369a6cd36b3686466648bb8b1a1f6f034c02945ecb1f188_6b21b53d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4288" y="4968000"/>
            <a:ext cx="1260000" cy="1890000"/>
          </a:xfrm>
          <a:prstGeom prst="rect">
            <a:avLst/>
          </a:prstGeom>
        </p:spPr>
      </p:pic>
      <p:pic>
        <p:nvPicPr>
          <p:cNvPr id="18" name="Рисунок 17" descr="0-02-05-436905f7fa560e0a861113be351d3ddd334282b613ba2e71891328794e9d8ebd_e7654925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10800000" flipV="1">
            <a:off x="7164288" y="2924944"/>
            <a:ext cx="1262216" cy="1908000"/>
          </a:xfrm>
          <a:prstGeom prst="rect">
            <a:avLst/>
          </a:prstGeom>
        </p:spPr>
      </p:pic>
      <p:pic>
        <p:nvPicPr>
          <p:cNvPr id="19" name="Рисунок 18" descr="0-02-05-441412b667aa1ae6aa578387f56f18056f1c2353ffe27d8b45ffe757c0dee06c_b60685a3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5576" y="4941168"/>
            <a:ext cx="1273685" cy="1916832"/>
          </a:xfrm>
          <a:prstGeom prst="rect">
            <a:avLst/>
          </a:prstGeom>
        </p:spPr>
      </p:pic>
      <p:pic>
        <p:nvPicPr>
          <p:cNvPr id="20" name="Рисунок 19" descr="0-02-05-d25c59efe7461e702d7fc938d3c0d4c26819bdbacee92ebc97ea37ac9d79be1c_62ffb3c7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11760" y="4921044"/>
            <a:ext cx="1260000" cy="1936956"/>
          </a:xfrm>
          <a:prstGeom prst="rect">
            <a:avLst/>
          </a:prstGeom>
        </p:spPr>
      </p:pic>
      <p:pic>
        <p:nvPicPr>
          <p:cNvPr id="21" name="Рисунок 20" descr="0-02-05-cd57285300525fd74e534fdcb8787cd3af685a66137af4071c41d2ac423f1157_553b484a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95936" y="4986589"/>
            <a:ext cx="1260000" cy="1871411"/>
          </a:xfrm>
          <a:prstGeom prst="rect">
            <a:avLst/>
          </a:prstGeom>
        </p:spPr>
      </p:pic>
      <p:pic>
        <p:nvPicPr>
          <p:cNvPr id="22" name="Рисунок 21" descr="0-02-05-bce713a3a7ead66c1ec38adfab86d127925b6627e1e9d7a81182ee52ede32d3d_ff740108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80112" y="4937218"/>
            <a:ext cx="1260000" cy="1920782"/>
          </a:xfrm>
          <a:prstGeom prst="rect">
            <a:avLst/>
          </a:prstGeom>
        </p:spPr>
      </p:pic>
      <p:pic>
        <p:nvPicPr>
          <p:cNvPr id="23" name="Рисунок 22" descr="0-02-05-baaff77f802f1d2346f2e8a1f7dcd7b5704c4e24adf0620206f4e6e0a01536ed_c5742507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80112" y="2924944"/>
            <a:ext cx="1260000" cy="1917736"/>
          </a:xfrm>
          <a:prstGeom prst="rect">
            <a:avLst/>
          </a:prstGeom>
        </p:spPr>
      </p:pic>
      <p:sp>
        <p:nvSpPr>
          <p:cNvPr id="25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Я зробила відео із найкращими спогадами про школу та розмістила його на </a:t>
            </a:r>
            <a:r>
              <a:rPr lang="en-US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youtube</a:t>
            </a:r>
            <a:r>
              <a:rPr lang="uk-UA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щоб усі могли побачити та відчути ці роки разом зі мною. </a:t>
            </a:r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/>
              </a:rPr>
              <a:t>https://youtu.be/j5L-cWrJs2k</a:t>
            </a:r>
            <a:endParaRPr lang="ru-RU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noFill/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9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image-0-02-05-2af016f85bb18f78abc43c14c7768db63b7afd36dacb4e5d23a5d27384412e15-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492896"/>
            <a:ext cx="6876256" cy="3867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217</TotalTime>
  <Words>146</Words>
  <Application>Microsoft Office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Моя школа</vt:lpstr>
      <vt:lpstr>Улюблена школа</vt:lpstr>
      <vt:lpstr>У школі ми брали участь у багатьох заходах, концертах, збиралися на екскурсії, все це залишилося на фотографіях</vt:lpstr>
      <vt:lpstr>Я разом зі своїми однокласниками була на посту № 1 та охороняла вічний огонь</vt:lpstr>
      <vt:lpstr>Ми разом зустрічали новий рік,влаштовували концерти</vt:lpstr>
      <vt:lpstr>Відвідували котакомби та різні музеях</vt:lpstr>
      <vt:lpstr>Слайд 7</vt:lpstr>
      <vt:lpstr>            Мої любі вчителі</vt:lpstr>
      <vt:lpstr>Слайд 9</vt:lpstr>
      <vt:lpstr>              Дякую за увагу!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школа</dc:title>
  <dc:creator>Lenovo Alesya</dc:creator>
  <cp:lastModifiedBy>Lenovo Alesya</cp:lastModifiedBy>
  <cp:revision>39</cp:revision>
  <dcterms:created xsi:type="dcterms:W3CDTF">2020-12-14T14:43:18Z</dcterms:created>
  <dcterms:modified xsi:type="dcterms:W3CDTF">2021-01-08T17:13:27Z</dcterms:modified>
</cp:coreProperties>
</file>