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B662-500E-4AE0-A8F7-7B6B1F1244F8}" type="datetimeFigureOut">
              <a:rPr lang="ru-RU" smtClean="0"/>
              <a:t>29.03.2021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A4646-2379-4CAB-A22F-367766F0FFEF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0250" t="15375" r="14373" b="12766"/>
          <a:stretch>
            <a:fillRect/>
          </a:stretch>
        </p:blipFill>
        <p:spPr bwMode="auto">
          <a:xfrm>
            <a:off x="1" y="0"/>
            <a:ext cx="8964488" cy="4811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2708920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Услуги предоставляются только  ИП и юр. лицам</a:t>
            </a:r>
            <a:endParaRPr lang="ru-RU" sz="14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611560" y="3212976"/>
            <a:ext cx="504056" cy="2880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1358" t="15375" r="16317" b="12156"/>
          <a:stretch>
            <a:fillRect/>
          </a:stretch>
        </p:blipFill>
        <p:spPr bwMode="auto">
          <a:xfrm>
            <a:off x="127636" y="0"/>
            <a:ext cx="9016364" cy="508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23528" y="4797152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/>
              <a:t>*услуги предоставляются ИП и юр. лицам</a:t>
            </a:r>
            <a:endParaRPr lang="ru-RU" sz="1400" i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1763688" y="5085184"/>
            <a:ext cx="144016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1912" t="15375" r="13819" b="22610"/>
          <a:stretch>
            <a:fillRect/>
          </a:stretch>
        </p:blipFill>
        <p:spPr bwMode="auto">
          <a:xfrm>
            <a:off x="0" y="-1"/>
            <a:ext cx="9144000" cy="429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123728" y="5589240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/>
              <a:t>Услуги  оказываются  ИП и юр. лицам на территории Москвы  и Московской области. </a:t>
            </a:r>
            <a:endParaRPr lang="ru-RU" sz="1400" b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1835696" y="4005064"/>
            <a:ext cx="144016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55172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Заменить на</a:t>
            </a:r>
            <a:r>
              <a:rPr lang="ru-RU" dirty="0"/>
              <a:t>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5580112" y="4437112"/>
            <a:ext cx="144016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 l="12467" t="34078" r="15482" b="11782"/>
          <a:stretch>
            <a:fillRect/>
          </a:stretch>
        </p:blipFill>
        <p:spPr bwMode="auto">
          <a:xfrm>
            <a:off x="179512" y="476672"/>
            <a:ext cx="8615511" cy="3645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291064" y="4005064"/>
            <a:ext cx="385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/>
              <a:t>*услуги предоставляются ИП и юр. лицам</a:t>
            </a:r>
            <a:endParaRPr lang="ru-RU" sz="1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 l="11912" t="18329" r="13819" b="6250"/>
          <a:stretch>
            <a:fillRect/>
          </a:stretch>
        </p:blipFill>
        <p:spPr bwMode="auto">
          <a:xfrm>
            <a:off x="0" y="260647"/>
            <a:ext cx="9144000" cy="522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4149080"/>
            <a:ext cx="53285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i="1" dirty="0" smtClean="0"/>
              <a:t>*услуги предоставляются ИП и юр. лицам</a:t>
            </a:r>
            <a:endParaRPr lang="ru-RU" sz="1400" i="1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1187624" y="4437112"/>
            <a:ext cx="144016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476672"/>
          </a:xfrm>
        </p:spPr>
        <p:txBody>
          <a:bodyPr>
            <a:normAutofit/>
          </a:bodyPr>
          <a:lstStyle/>
          <a:p>
            <a:pPr algn="l"/>
            <a:r>
              <a:rPr lang="ru-RU" sz="2000" dirty="0" smtClean="0">
                <a:solidFill>
                  <a:schemeClr val="tx2"/>
                </a:solidFill>
              </a:rPr>
              <a:t>Сезонное предложение</a:t>
            </a:r>
            <a:endParaRPr lang="ru-RU" sz="2000" dirty="0">
              <a:solidFill>
                <a:schemeClr val="tx2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 l="11912" t="15375" r="13819" b="22610"/>
          <a:stretch>
            <a:fillRect/>
          </a:stretch>
        </p:blipFill>
        <p:spPr bwMode="auto">
          <a:xfrm>
            <a:off x="0" y="1196752"/>
            <a:ext cx="9144000" cy="4299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Прямоугольник 4"/>
          <p:cNvSpPr/>
          <p:nvPr/>
        </p:nvSpPr>
        <p:spPr>
          <a:xfrm>
            <a:off x="0" y="1844824"/>
            <a:ext cx="5148064" cy="4752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500" b="1" dirty="0">
                <a:solidFill>
                  <a:schemeClr val="tx1"/>
                </a:solidFill>
              </a:rPr>
              <a:t>Успейте обработать участок от клещей по ВЫГОДНОЙ ЦЕНЕ!</a:t>
            </a:r>
            <a:endParaRPr lang="ru-RU" sz="1500" dirty="0">
              <a:solidFill>
                <a:schemeClr val="tx1"/>
              </a:solidFill>
            </a:endParaRPr>
          </a:p>
          <a:p>
            <a:r>
              <a:rPr lang="ru-RU" sz="1500" dirty="0">
                <a:solidFill>
                  <a:schemeClr val="tx1"/>
                </a:solidFill>
              </a:rPr>
              <a:t> </a:t>
            </a:r>
          </a:p>
          <a:p>
            <a:r>
              <a:rPr lang="ru-RU" sz="1500" b="1" dirty="0">
                <a:solidFill>
                  <a:schemeClr val="tx1"/>
                </a:solidFill>
              </a:rPr>
              <a:t>Что входит в услугу:</a:t>
            </a:r>
            <a:endParaRPr lang="ru-RU" sz="1500" dirty="0">
              <a:solidFill>
                <a:schemeClr val="tx1"/>
              </a:solidFill>
            </a:endParaRPr>
          </a:p>
          <a:p>
            <a:r>
              <a:rPr lang="ru-RU" sz="1500" dirty="0">
                <a:solidFill>
                  <a:schemeClr val="tx1"/>
                </a:solidFill>
              </a:rPr>
              <a:t> </a:t>
            </a:r>
          </a:p>
          <a:p>
            <a:pPr marL="179388" lvl="0" indent="-179388"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1500" dirty="0">
                <a:solidFill>
                  <a:schemeClr val="tx1"/>
                </a:solidFill>
              </a:rPr>
              <a:t>100% устранение клещей</a:t>
            </a:r>
          </a:p>
          <a:p>
            <a:pPr marL="179388" lvl="0" indent="-179388"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1500" dirty="0">
                <a:solidFill>
                  <a:schemeClr val="tx1"/>
                </a:solidFill>
              </a:rPr>
              <a:t>Обработку сертифицированной продукцией безопасной для людей и животных</a:t>
            </a:r>
          </a:p>
          <a:p>
            <a:pPr marL="179388" lvl="0" indent="-179388"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1500" dirty="0">
                <a:solidFill>
                  <a:schemeClr val="tx1"/>
                </a:solidFill>
              </a:rPr>
              <a:t>Необходимый пакет документов для проверяющих органов</a:t>
            </a:r>
          </a:p>
          <a:p>
            <a:pPr marL="179388" lvl="0" indent="-179388">
              <a:buClr>
                <a:srgbClr val="00B050"/>
              </a:buClr>
              <a:buFont typeface="Wingdings" pitchFamily="2" charset="2"/>
              <a:buChar char="ü"/>
            </a:pPr>
            <a:r>
              <a:rPr lang="ru-RU" sz="1500" dirty="0">
                <a:solidFill>
                  <a:schemeClr val="tx1"/>
                </a:solidFill>
              </a:rPr>
              <a:t>Выезд бригады в любое удобное для вас время 24/7</a:t>
            </a:r>
          </a:p>
          <a:p>
            <a:pPr marL="179388" indent="-179388"/>
            <a:r>
              <a:rPr lang="ru-RU" sz="1500" dirty="0">
                <a:solidFill>
                  <a:schemeClr val="tx1"/>
                </a:solidFill>
              </a:rPr>
              <a:t> </a:t>
            </a:r>
          </a:p>
          <a:p>
            <a:r>
              <a:rPr lang="ru-RU" sz="1500" b="1" dirty="0">
                <a:solidFill>
                  <a:schemeClr val="tx1"/>
                </a:solidFill>
              </a:rPr>
              <a:t>МЫ ОКАЗЫВАЕМ УСЛУГУ БЕЗ ПРЕДОПЛАТЫ.</a:t>
            </a:r>
            <a:endParaRPr lang="ru-RU" sz="1500" dirty="0">
              <a:solidFill>
                <a:schemeClr val="tx1"/>
              </a:solidFill>
            </a:endParaRPr>
          </a:p>
          <a:p>
            <a:r>
              <a:rPr lang="ru-RU" sz="1500" dirty="0">
                <a:solidFill>
                  <a:schemeClr val="tx1"/>
                </a:solidFill>
              </a:rPr>
              <a:t>Вы производите оплату только после оказания услуги!</a:t>
            </a:r>
          </a:p>
          <a:p>
            <a:r>
              <a:rPr lang="ru-RU" sz="1500" dirty="0">
                <a:solidFill>
                  <a:schemeClr val="tx1"/>
                </a:solidFill>
              </a:rPr>
              <a:t> </a:t>
            </a:r>
          </a:p>
          <a:p>
            <a:r>
              <a:rPr lang="ru-RU" sz="1500" b="1" dirty="0">
                <a:solidFill>
                  <a:schemeClr val="tx1"/>
                </a:solidFill>
              </a:rPr>
              <a:t>Услуга оказывается на территории Москвы и Московской области</a:t>
            </a:r>
            <a:endParaRPr lang="ru-RU" sz="1500" dirty="0">
              <a:solidFill>
                <a:schemeClr val="tx1"/>
              </a:solidFill>
            </a:endParaRPr>
          </a:p>
          <a:p>
            <a:r>
              <a:rPr lang="ru-RU" sz="1500" b="1" dirty="0">
                <a:solidFill>
                  <a:srgbClr val="FF0000"/>
                </a:solidFill>
              </a:rPr>
              <a:t>Срок проведения акции ограничен!</a:t>
            </a:r>
            <a:endParaRPr lang="ru-RU" sz="1500" dirty="0">
              <a:solidFill>
                <a:srgbClr val="FF0000"/>
              </a:solidFill>
            </a:endParaRPr>
          </a:p>
          <a:p>
            <a:r>
              <a:rPr lang="ru-RU" sz="1500" i="1" dirty="0">
                <a:solidFill>
                  <a:schemeClr val="tx1"/>
                </a:solidFill>
              </a:rPr>
              <a:t>*услуга не входит в комплексное предложение</a:t>
            </a:r>
            <a:endParaRPr lang="ru-RU" sz="1500" dirty="0">
              <a:solidFill>
                <a:schemeClr val="tx1"/>
              </a:solidFill>
            </a:endParaRP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55776" y="1124744"/>
            <a:ext cx="4176464" cy="720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200" b="1" dirty="0">
                <a:solidFill>
                  <a:srgbClr val="FF0000"/>
                </a:solidFill>
              </a:rPr>
              <a:t>СЕЗОННОЕ ПРЕДЛОЖЕНИЕ: Обработка от </a:t>
            </a:r>
            <a:r>
              <a:rPr lang="ru-RU" sz="2200" b="1" dirty="0" smtClean="0">
                <a:solidFill>
                  <a:srgbClr val="FF0000"/>
                </a:solidFill>
              </a:rPr>
              <a:t>КЛЕЩЕЙ*</a:t>
            </a:r>
            <a:endParaRPr lang="ru-RU" sz="2200" dirty="0">
              <a:solidFill>
                <a:srgbClr val="FF0000"/>
              </a:solidFill>
            </a:endParaRPr>
          </a:p>
          <a:p>
            <a:pPr algn="ctr"/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20072" y="1844824"/>
            <a:ext cx="3923928" cy="34563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149" name="Picture 5" descr="https://st4.depositphotos.com/10304926/39164/v/1600/depositphotos_391649414-stock-illustration-tick-stop-sign-close-whi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916831"/>
            <a:ext cx="3312368" cy="351939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67</Words>
  <Application>Microsoft Office PowerPoint</Application>
  <PresentationFormat>Экран (4:3)</PresentationFormat>
  <Paragraphs>23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Сезонное предложение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bav10</dc:creator>
  <cp:lastModifiedBy>bav10</cp:lastModifiedBy>
  <cp:revision>10</cp:revision>
  <dcterms:created xsi:type="dcterms:W3CDTF">2021-03-29T06:55:52Z</dcterms:created>
  <dcterms:modified xsi:type="dcterms:W3CDTF">2021-03-29T08:27:51Z</dcterms:modified>
</cp:coreProperties>
</file>