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568CB-E9FF-4141-A956-3B5E631148DE}" v="346" dt="2023-12-03T13:44:06.041"/>
    <p1510:client id="{34C1143F-95EF-4884-BABF-D6E212C346AC}" v="31" dt="2023-04-26T13:39:52.993"/>
    <p1510:client id="{417AEBD5-01D8-4F6B-823F-475DEFE1DDB0}" v="1" dt="2023-03-18T09:14:15.083"/>
    <p1510:client id="{7E61B14D-6101-4287-84C5-C00ED37854EB}" v="84" dt="2023-03-18T07:26:20.158"/>
    <p1510:client id="{8713173A-981B-4945-8A65-289365306A1A}" v="167" dt="2023-03-18T09:49:15.778"/>
    <p1510:client id="{9EB70B96-8172-4275-872C-9D6630B394A8}" v="40" dt="2023-03-26T09:20:24.822"/>
    <p1510:client id="{C0C2206B-4A7C-4B9A-816E-C6E13EC861A6}" v="24" dt="2023-12-03T12:30:57.272"/>
    <p1510:client id="{C78687D2-B6A7-47D0-A2EC-733E085C07CB}" v="458" dt="2023-03-18T09:13:09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6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1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8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3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4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0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4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9898" y="1850366"/>
            <a:ext cx="10694714" cy="2351921"/>
          </a:xfrm>
        </p:spPr>
        <p:txBody>
          <a:bodyPr/>
          <a:lstStyle/>
          <a:p>
            <a:pPr algn="ctr"/>
            <a:r>
              <a:rPr lang="ru-RU" dirty="0"/>
              <a:t>Проект №5 </a:t>
            </a:r>
            <a:br>
              <a:rPr lang="ru-RU" dirty="0"/>
            </a:br>
            <a:r>
              <a:rPr lang="ru-RU" dirty="0"/>
              <a:t>Служба такси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65D7C-5086-58B5-C958-371C5628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75E35E-54FF-4B8E-80B3-2D579261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58729" cy="419548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742950" indent="-742950">
              <a:buAutoNum type="arabicParenR"/>
            </a:pPr>
            <a:r>
              <a:rPr lang="ru-RU" sz="4000" dirty="0"/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 </a:t>
            </a:r>
            <a:endParaRPr lang="ru-RU"/>
          </a:p>
          <a:p>
            <a:pPr marL="571500" indent="-571500">
              <a:buAutoNum type="arabicParenR"/>
            </a:pPr>
            <a:r>
              <a:rPr lang="ru-RU" sz="4000" dirty="0"/>
              <a:t>Провести аналитику и построить график на тему «Как пройденное расстояние и количество пассажиров влияет на чаевые»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46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87447-52BA-6E9D-540E-4BB066D3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89" y="441384"/>
            <a:ext cx="3602347" cy="657046"/>
          </a:xfrm>
        </p:spPr>
        <p:txBody>
          <a:bodyPr/>
          <a:lstStyle/>
          <a:p>
            <a:r>
              <a:rPr lang="ru-RU" sz="3600" dirty="0"/>
              <a:t>Решение: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750173-E643-1E29-6DA7-B2AD3FFEA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197" y="1332373"/>
            <a:ext cx="10830461" cy="38231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lr>
                <a:srgbClr val="8AD0D6"/>
              </a:buClr>
              <a:buAutoNum type="arabicParenR"/>
            </a:pPr>
            <a:r>
              <a:rPr lang="ru-RU" sz="2400" dirty="0"/>
              <a:t>Данные были очищенны от пустых значений, а также выбросов.</a:t>
            </a:r>
            <a:br>
              <a:rPr lang="ru-RU" sz="2400" dirty="0"/>
            </a:br>
            <a:r>
              <a:rPr lang="ru-RU" sz="2400" dirty="0"/>
              <a:t>Были обнаруженные данные с отрицательными значениями, которые свидетельствовали о том, что поездки были отменены. Время поездок минимальное, кроме этого, были аналогичные записи с положительным значением;</a:t>
            </a:r>
            <a:endParaRPr lang="ru-RU" dirty="0"/>
          </a:p>
          <a:p>
            <a:pPr marL="342900" indent="-342900">
              <a:buClr>
                <a:srgbClr val="8AD0D6"/>
              </a:buClr>
              <a:buAutoNum type="arabicParenR"/>
            </a:pPr>
            <a:r>
              <a:rPr lang="ru-RU" sz="2400" dirty="0"/>
              <a:t>Было построено 3 диаграммы:</a:t>
            </a:r>
          </a:p>
          <a:p>
            <a:pPr>
              <a:buClr>
                <a:srgbClr val="8AD0D6"/>
              </a:buClr>
            </a:pPr>
            <a:r>
              <a:rPr lang="ru-RU" sz="2400" dirty="0"/>
              <a:t>    а) диаграмма выбросов;</a:t>
            </a:r>
          </a:p>
          <a:p>
            <a:r>
              <a:rPr lang="ru-RU" sz="2400" dirty="0"/>
              <a:t>    б) среднее значение пройденного расстояния и чаевых;</a:t>
            </a:r>
          </a:p>
          <a:p>
            <a:r>
              <a:rPr lang="ru-RU" sz="2400" dirty="0"/>
              <a:t>    в) тепловая карта.</a:t>
            </a:r>
          </a:p>
        </p:txBody>
      </p:sp>
    </p:spTree>
    <p:extLst>
      <p:ext uri="{BB962C8B-B14F-4D97-AF65-F5344CB8AC3E}">
        <p14:creationId xmlns:p14="http://schemas.microsoft.com/office/powerpoint/2010/main" val="36339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BD2EB-C175-7A82-C666-5B1ED4D4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3" name="Объект 2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E73DA92-D555-3DFF-1454-8B3D5FCC7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73" y="1312777"/>
            <a:ext cx="8675317" cy="435611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15539DD-2490-6E87-26C6-A133CCF6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728261"/>
            <a:ext cx="9281402" cy="667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600" dirty="0"/>
              <a:t>а) диаграмма выбросов</a:t>
            </a:r>
            <a:endParaRPr lang="ru-RU" sz="40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47E28E37-62D2-B754-DC26-C0B9985F3098}"/>
              </a:ext>
            </a:extLst>
          </p:cNvPr>
          <p:cNvSpPr txBox="1">
            <a:spLocks/>
          </p:cNvSpPr>
          <p:nvPr/>
        </p:nvSpPr>
        <p:spPr>
          <a:xfrm>
            <a:off x="873922" y="5844147"/>
            <a:ext cx="9281402" cy="6671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600" dirty="0"/>
              <a:t>на диаграмме видно небольшое количество выбросов</a:t>
            </a:r>
          </a:p>
        </p:txBody>
      </p:sp>
    </p:spTree>
    <p:extLst>
      <p:ext uri="{BB962C8B-B14F-4D97-AF65-F5344CB8AC3E}">
        <p14:creationId xmlns:p14="http://schemas.microsoft.com/office/powerpoint/2010/main" val="22449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id="{D3298E55-A11C-1F5A-C08D-B3E46A4F26B4}"/>
              </a:ext>
            </a:extLst>
          </p:cNvPr>
          <p:cNvSpPr txBox="1">
            <a:spLocks/>
          </p:cNvSpPr>
          <p:nvPr/>
        </p:nvSpPr>
        <p:spPr>
          <a:xfrm>
            <a:off x="1043100" y="728261"/>
            <a:ext cx="9393255" cy="6671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/>
              <a:t>б) диаграмма среднего значения пройденного расстояния и чаевых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2A507401-35C9-ED7E-3582-79CA2C5B4CD3}"/>
              </a:ext>
            </a:extLst>
          </p:cNvPr>
          <p:cNvSpPr txBox="1">
            <a:spLocks/>
          </p:cNvSpPr>
          <p:nvPr/>
        </p:nvSpPr>
        <p:spPr>
          <a:xfrm>
            <a:off x="999757" y="5900074"/>
            <a:ext cx="9281402" cy="6671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600" dirty="0"/>
              <a:t>на диаграмме показана зависимость часовых клиенты оценивают соразмерно расстоянию поездки</a:t>
            </a:r>
          </a:p>
        </p:txBody>
      </p:sp>
      <p:pic>
        <p:nvPicPr>
          <p:cNvPr id="13" name="Рисунок 12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D4AC6EE-A7AB-4135-5055-DCAFFEFD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20" y="1439779"/>
            <a:ext cx="5749255" cy="41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DE9CFF-25C8-E93C-655B-8D0D70D0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/>
          <a:lstStyle/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A46395D0-F128-617F-5CA4-EF2A01DD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7173" y="148022"/>
            <a:ext cx="9281402" cy="667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600" dirty="0"/>
              <a:t>в</a:t>
            </a:r>
            <a:r>
              <a:rPr lang="ru-RU" sz="2400" dirty="0"/>
              <a:t>) тепловая карта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C7C716E6-DFC7-74D7-5DE7-2A75D2CAB0C0}"/>
              </a:ext>
            </a:extLst>
          </p:cNvPr>
          <p:cNvSpPr txBox="1">
            <a:spLocks/>
          </p:cNvSpPr>
          <p:nvPr/>
        </p:nvSpPr>
        <p:spPr>
          <a:xfrm>
            <a:off x="594288" y="4949322"/>
            <a:ext cx="10721512" cy="1771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/>
              <a:t>На основании данной карты можно увидеть, что с увеличением пройденного расстояния увеличивается размер чаевых при этом наибольший размер чаевых пассажиры склонных оставлять на дистанции 15-20 километров у всех </a:t>
            </a:r>
            <a:r>
              <a:rPr lang="ru-RU" sz="2400"/>
              <a:t>групп</a:t>
            </a:r>
            <a:r>
              <a:rPr lang="ru-RU" sz="2400" dirty="0"/>
              <a:t> пассажиров, кроме группы из 4х пассажиров. </a:t>
            </a:r>
            <a:endParaRPr lang="ru-RU"/>
          </a:p>
          <a:p>
            <a:r>
              <a:rPr lang="ru-RU" sz="2400" dirty="0"/>
              <a:t>--больше всего чаевых у группы: 1, 5, 6 </a:t>
            </a:r>
            <a:endParaRPr lang="ru-RU" dirty="0"/>
          </a:p>
          <a:p>
            <a:r>
              <a:rPr lang="ru-RU" sz="2400" dirty="0"/>
              <a:t>--меньше всего 4</a:t>
            </a:r>
            <a:endParaRPr lang="ru-RU" dirty="0"/>
          </a:p>
        </p:txBody>
      </p:sp>
      <p:pic>
        <p:nvPicPr>
          <p:cNvPr id="13" name="Рисунок 12" descr="Изображение выглядит как текст, снимок экрана, Прямоугольн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C71CD184-F681-6155-2730-2BCC90A8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3" y="678815"/>
            <a:ext cx="7329181" cy="41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2DA20-D7DD-C334-212A-870EEB60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10532232" cy="4165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9600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94118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Проект №5  Служба такси</vt:lpstr>
      <vt:lpstr>Цель работы:</vt:lpstr>
      <vt:lpstr>Решение:</vt:lpstr>
      <vt:lpstr>  </vt:lpstr>
      <vt:lpstr>Презентация PowerPoint</vt:lpstr>
      <vt:lpstr>  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360</cp:revision>
  <dcterms:created xsi:type="dcterms:W3CDTF">2022-12-18T07:18:25Z</dcterms:created>
  <dcterms:modified xsi:type="dcterms:W3CDTF">2023-12-03T13:44:56Z</dcterms:modified>
</cp:coreProperties>
</file>