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oFzCY3mOGeKIknZtq0XXOAtd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21acc6f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21acc6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bb8eef4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ebb8eef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bb8eef4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ebb8ee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ebb8eef4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ebb8eef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ebb8eef4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ebb8eef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21acc6f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f21acc6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21acc6f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21acc6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21acc6f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f21acc6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21acc6f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21acc6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21acc6f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21acc6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21acc6f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21acc6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f21acc6f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f21acc6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21acc6f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f21acc6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ebb8eef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ebb8ee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bb8eef4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bb8ee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bb8eef4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bb8eef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T4unNrKogSA" TargetMode="External"/><Relationship Id="rId4" Type="http://schemas.openxmlformats.org/officeDocument/2006/relationships/hyperlink" Target="https://devcenter.heroku.com/articles/websocket-security" TargetMode="External"/><Relationship Id="rId5" Type="http://schemas.openxmlformats.org/officeDocument/2006/relationships/hyperlink" Target="https://www.youtube.com/watch?v=6CemZqCkgG0" TargetMode="External"/><Relationship Id="rId6" Type="http://schemas.openxmlformats.org/officeDocument/2006/relationships/hyperlink" Target="https://mailchimp.com/pt-br/marketing-glossary/webhoo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228165" y="437768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Alexandre Henning </a:t>
            </a:r>
            <a:r>
              <a:rPr lang="pt-BR"/>
              <a:t>Wahl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Felipe P.C.N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323" y="161169"/>
            <a:ext cx="6305065" cy="421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21acc6fb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f21acc6fb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2df21acc6f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995350"/>
            <a:ext cx="68961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ebb8eef4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utilizado?</a:t>
            </a:r>
            <a:endParaRPr/>
          </a:p>
        </p:txBody>
      </p:sp>
      <p:sp>
        <p:nvSpPr>
          <p:cNvPr id="148" name="Google Shape;148;g2debb8eef43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Ideal para aplicações que exigem atualizações em tempo real, como: 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bate-papo (Whatsapp);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Jogos multiplayer;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Uber.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bb8eef43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em Websockets</a:t>
            </a:r>
            <a:endParaRPr/>
          </a:p>
        </p:txBody>
      </p:sp>
      <p:sp>
        <p:nvSpPr>
          <p:cNvPr id="154" name="Google Shape;154;g2debb8eef43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Criptografia SSL/TLS;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Autenticação: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Validação de entrada: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Controle de acesso: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Monitoramento e logging: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ebb8eef43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Webhooks?</a:t>
            </a:r>
            <a:endParaRPr/>
          </a:p>
        </p:txBody>
      </p:sp>
      <p:sp>
        <p:nvSpPr>
          <p:cNvPr id="160" name="Google Shape;160;g2debb8eef43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Tecnologia para conexão </a:t>
            </a:r>
            <a:r>
              <a:rPr lang="pt-BR" sz="2600"/>
              <a:t>automática</a:t>
            </a:r>
            <a:r>
              <a:rPr lang="pt-BR" sz="2600"/>
              <a:t> e em tempo real que notifica os sistemas quando algum evento ocorrer.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2debb8eef4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50" y="2572100"/>
            <a:ext cx="7644102" cy="46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ebb8eef43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funcionam os Webhooks?</a:t>
            </a:r>
            <a:endParaRPr/>
          </a:p>
        </p:txBody>
      </p:sp>
      <p:sp>
        <p:nvSpPr>
          <p:cNvPr id="167" name="Google Shape;167;g2debb8eef43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Configuração de um endpoint no sistema receptor;</a:t>
            </a:r>
            <a:endParaRPr sz="2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Sistema emissor faz uma requisição HTTP POST quando um evento ocorre;</a:t>
            </a:r>
            <a:endParaRPr sz="2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Sistema receptor processa as </a:t>
            </a:r>
            <a:r>
              <a:rPr lang="pt-BR" sz="2600"/>
              <a:t>informações</a:t>
            </a:r>
            <a:r>
              <a:rPr lang="pt-BR" sz="2600"/>
              <a:t> e realiza ações </a:t>
            </a:r>
            <a:r>
              <a:rPr lang="pt-BR" sz="2600"/>
              <a:t>específicas como atualizar dados e enviar notificações aos usuários;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21acc6fb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</a:t>
            </a:r>
            <a:r>
              <a:rPr lang="pt-BR"/>
              <a:t>utilizado</a:t>
            </a:r>
            <a:r>
              <a:rPr lang="pt-BR"/>
              <a:t>?</a:t>
            </a:r>
            <a:endParaRPr/>
          </a:p>
        </p:txBody>
      </p:sp>
      <p:sp>
        <p:nvSpPr>
          <p:cNvPr id="173" name="Google Shape;173;g2df21acc6fb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Ideal para aplicações que precisam reagir rapidamente a mudanças como: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Notificação em sistemas de pagamento;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Plataformas de redes sociais;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21acc6f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em Webhooks</a:t>
            </a:r>
            <a:endParaRPr/>
          </a:p>
        </p:txBody>
      </p:sp>
      <p:sp>
        <p:nvSpPr>
          <p:cNvPr id="179" name="Google Shape;179;g2df21acc6fb_0_8"/>
          <p:cNvSpPr txBox="1"/>
          <p:nvPr>
            <p:ph idx="1" type="body"/>
          </p:nvPr>
        </p:nvSpPr>
        <p:spPr>
          <a:xfrm>
            <a:off x="838200" y="1825625"/>
            <a:ext cx="10515600" cy="47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Verificação de origem com assinaturas digitais.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Criptografia SSL/TLS para transmissão segura.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Autenticação para acesso controlado.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Validação de entrada para prevenir ataques maliciosos.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Controle de taxa e acesso para evitar DoS.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Monitoramento e logging para detectar ameaças.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f21acc6fb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Websocket VS Webhook</a:t>
            </a:r>
            <a:endParaRPr/>
          </a:p>
        </p:txBody>
      </p:sp>
      <p:sp>
        <p:nvSpPr>
          <p:cNvPr id="185" name="Google Shape;185;g2df21acc6fb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 comunicação em Websockets e Webhooks ocorre em tempo real;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Websocket possui comunicação bidirecional </a:t>
            </a:r>
            <a:r>
              <a:rPr lang="pt-BR"/>
              <a:t>contínua</a:t>
            </a:r>
            <a:r>
              <a:rPr lang="pt-BR"/>
              <a:t> entre cliente e servidor;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Webhook possui comunicação unidirecional onde um sistema notifica o outro via HTTP POST;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21acc6fb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Websocket VS Webhook</a:t>
            </a:r>
            <a:endParaRPr/>
          </a:p>
        </p:txBody>
      </p:sp>
      <p:sp>
        <p:nvSpPr>
          <p:cNvPr id="191" name="Google Shape;191;g2df21acc6fb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Websockets:</a:t>
            </a:r>
            <a:endParaRPr sz="2600"/>
          </a:p>
          <a:p>
            <a:pPr indent="-393700" lvl="1" marL="914400" rtl="0" algn="just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Conexão Continua: Após o handshake inicial, a conexão permanece aberta, permitindo troca contínua de dados sem a necessidade de novas requisições HTTP.</a:t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Webhooks:</a:t>
            </a:r>
            <a:endParaRPr sz="2600"/>
          </a:p>
          <a:p>
            <a:pPr indent="-393700" lvl="1" marL="914400" rtl="0" algn="just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Conexão Temporária: Cada notificação envolve uma requisição HTTP POST. A conexão é estabelecida apenas para a duração dessa requisição.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21acc6fb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Websocket VS Webhook</a:t>
            </a:r>
            <a:endParaRPr/>
          </a:p>
        </p:txBody>
      </p:sp>
      <p:sp>
        <p:nvSpPr>
          <p:cNvPr id="197" name="Google Shape;197;g2df21acc6fb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Websockets:</a:t>
            </a:r>
            <a:endParaRPr sz="2600"/>
          </a:p>
          <a:p>
            <a:pPr indent="-393700" lvl="1" marL="914400" rtl="0" algn="just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Utilizam criptografia SSL/TLS, autenticação, validação de entrada, controle de acesso, e monitoramento para garantir a segurança da comunicação contínua.</a:t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Webhooks:</a:t>
            </a:r>
            <a:endParaRPr sz="2600"/>
          </a:p>
          <a:p>
            <a:pPr indent="-393700" lvl="1" marL="914400" rtl="0" algn="just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Utilizam verificação de origem (tokens ou assinaturas), criptografia SSL/TLS, autenticação, validação de entrada, controle de taxa e acesso, e monitoramento para garantir a segurança das notificações.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HTTPS?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O HTTPS uma versão segura do protocolo HTTP e é utilizado para o envio de dados entre o servidor e o navegador de forma criptografada.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Utiliza protocolo TLS para criptografar a conexão utilizando chaves assimetricas públicas, em outras palavras, utiliza um “certificado” acessar os dados criptografados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Nos dias de hoje, HTTPS se tornou a norma para quase todos os sites existentes.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16" y="3589362"/>
            <a:ext cx="5718412" cy="309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f21acc6fb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utilizar?</a:t>
            </a:r>
            <a:endParaRPr/>
          </a:p>
        </p:txBody>
      </p:sp>
      <p:sp>
        <p:nvSpPr>
          <p:cNvPr id="203" name="Google Shape;203;g2df21acc6fb_0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Websockets: Melhor escolha para comunicação contínua e bidirecional em tempo real.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Webhooks: Melhor escolha para notificações baseadas em eventos e integração entre sistemas.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f21acc6fb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9" name="Google Shape;209;g2df21acc6fb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Websocket: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https://www.youtube.com/watch?v=T4unNrKogSA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https://devcenter.heroku.com/articles/websocket-security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Webhook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https://www.youtube.com/watch?v=6CemZqCkgG0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https://mailchimp.com/pt-br/marketing-glossary/webhook/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TLS?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HTTPS é a implementação do TLS (Transport Layer Security).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É utilizado para criptografar a conexão do usuario com o web server.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982" y="3695179"/>
            <a:ext cx="7851885" cy="294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TLS?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São utilizadas 2 tipos de chaves para criptografar e descriptografar as informações entre o usuario e web server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chave privada - Essa chave se encontra no servidor web e é usada para descriptografar informações criptografadas pela chave pública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chave pública – Se encontra em todos os usuarios que estão acessando o site.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HTTPS permite cópia de dados?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2600"/>
              <a:t>Depende – o objetivo do HTTPS é estabelecer uma conexão criptografada entre o </a:t>
            </a:r>
            <a:r>
              <a:rPr lang="pt-BR" sz="2600"/>
              <a:t>usuário</a:t>
            </a:r>
            <a:r>
              <a:rPr lang="pt-BR" sz="2600"/>
              <a:t> e web server para a </a:t>
            </a:r>
            <a:r>
              <a:rPr lang="pt-BR" sz="2600"/>
              <a:t>transferência</a:t>
            </a:r>
            <a:r>
              <a:rPr lang="pt-BR" sz="2600"/>
              <a:t> de dados</a:t>
            </a:r>
            <a:endParaRPr sz="26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2600"/>
              <a:t> A partir do momento em que o dado é enviado para o servidor, ele pode ser des</a:t>
            </a:r>
            <a:r>
              <a:rPr lang="pt-BR" sz="2600"/>
              <a:t>criptografado</a:t>
            </a:r>
            <a:r>
              <a:rPr lang="pt-BR" sz="2600"/>
              <a:t> apenas quando estiver no servidor, pois lá reside a chave privada.</a:t>
            </a:r>
            <a:endParaRPr sz="26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2600"/>
              <a:t>Dessa forma, mesmo que os dados sejam copiados sem permissão, eles estão cr</a:t>
            </a:r>
            <a:r>
              <a:rPr lang="pt-BR" sz="2600"/>
              <a:t>iptografados e protegidos contra alterações através de hash, garantindo a segurança e integridade dos dados.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O que pode ser copiado ou não, depende da politica e mecanismos de segurança da aplicação web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21acc6fb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HTTPS lida com sniffers?</a:t>
            </a:r>
            <a:endParaRPr/>
          </a:p>
        </p:txBody>
      </p:sp>
      <p:sp>
        <p:nvSpPr>
          <p:cNvPr id="117" name="Google Shape;117;g2df21acc6fb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Criptografia: HTTPS criptografa os dados transmitidos entre cliente e servidor, tornando-os ilegíveis para sniffers sem a chave de descriptografia;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Autenticação do Servidor: Utiliza certificados digitais validados por Autoridades Certificadoras (CAs) para autenticar a identidade do servidor;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Integridade dos Dados: Algoritmos de hash garantem a integridade dos dados, detectando qualquer modificação durante a transmissão.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bb8eef43_0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Websockets e Webhooks</a:t>
            </a:r>
            <a:endParaRPr/>
          </a:p>
        </p:txBody>
      </p:sp>
      <p:sp>
        <p:nvSpPr>
          <p:cNvPr id="123" name="Google Shape;123;g2debb8eef4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bb8eef4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Websockets?</a:t>
            </a:r>
            <a:endParaRPr/>
          </a:p>
        </p:txBody>
      </p:sp>
      <p:sp>
        <p:nvSpPr>
          <p:cNvPr id="129" name="Google Shape;129;g2debb8eef43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Tecnologia para comunicação bidirecional em tempo real entre cliente e servidor;</a:t>
            </a:r>
            <a:endParaRPr sz="2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Supera as limitações das solicitações HTTP unidirecionais e sem comunicação </a:t>
            </a:r>
            <a:r>
              <a:rPr lang="pt-BR" sz="2600"/>
              <a:t>contínua</a:t>
            </a:r>
            <a:r>
              <a:rPr lang="pt-BR" sz="2600"/>
              <a:t> cliente - servidor;</a:t>
            </a:r>
            <a:endParaRPr sz="2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Permite uma conexão </a:t>
            </a:r>
            <a:r>
              <a:rPr lang="pt-BR" sz="2600"/>
              <a:t>contínua</a:t>
            </a:r>
            <a:r>
              <a:rPr lang="pt-BR" sz="2600"/>
              <a:t> para troca de mensagens sem requisições </a:t>
            </a:r>
            <a:r>
              <a:rPr lang="pt-BR" sz="2600"/>
              <a:t>desnecessárias</a:t>
            </a:r>
            <a:r>
              <a:rPr lang="pt-BR" sz="2600"/>
              <a:t>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bb8eef4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funcionam os Websockets?</a:t>
            </a:r>
            <a:endParaRPr/>
          </a:p>
        </p:txBody>
      </p:sp>
      <p:sp>
        <p:nvSpPr>
          <p:cNvPr id="135" name="Google Shape;135;g2debb8eef43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Processo de handshake inicial para estabelecer conexão entre cliente e servidor;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Uma vez estabelecida a conexão, ambos os lados podem enviar mensagens uns aos outros sem ter de fazer uma nova solicitação a cada interação 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2024-05-15T01:54:46Z</dcterms:created>
  <dc:creator>sQuAde</dc:creator>
</cp:coreProperties>
</file>