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62" r:id="rId4"/>
    <p:sldId id="263" r:id="rId5"/>
    <p:sldId id="264" r:id="rId6"/>
    <p:sldId id="266" r:id="rId7"/>
    <p:sldId id="259" r:id="rId8"/>
    <p:sldId id="260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20.02.2021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«</a:t>
            </a:r>
            <a:r>
              <a:rPr lang="en-US" dirty="0" smtClean="0"/>
              <a:t>Knights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Выполнили: Арсентьев Александр, Разухин Александр</a:t>
            </a:r>
          </a:p>
        </p:txBody>
      </p:sp>
    </p:spTree>
    <p:extLst>
      <p:ext uri="{BB962C8B-B14F-4D97-AF65-F5344CB8AC3E}">
        <p14:creationId xmlns:p14="http://schemas.microsoft.com/office/powerpoint/2010/main" xmlns="" val="291736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Начальное окно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/>
          <p:nvPr/>
        </p:nvPicPr>
        <p:blipFill rotWithShape="1">
          <a:blip r:embed="rId2" cstate="print"/>
          <a:srcRect t="3210" r="18896" b="24553"/>
          <a:stretch/>
        </p:blipFill>
        <p:spPr bwMode="auto">
          <a:xfrm>
            <a:off x="611560" y="1556792"/>
            <a:ext cx="7992888" cy="44497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30396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https://sun9-56.userapi.com/impf/nKEV5b-zngCtNssD3igV70t6IiAea5BAR8t1Og/UOyHpILIHU4.jpg?size=1280x720&amp;quality=96&amp;sign=b6c05dca062b3fbde55b304d704ed238&amp;type=alb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992888" cy="4496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5683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смерть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https://sun9-64.userapi.com/impf/H3a678ByCDW9rvJ7vi1oYFT1NzsUmvEzNwmO3A/Gnml2NMJdhc.jpg?size=1280x720&amp;quality=96&amp;sign=60e0223f5343a2a6a7b5a1d8b21b3950&amp;type=alb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920880" cy="44554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0294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Победа близка!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s://sun9-12.userapi.com/impf/EsE461SeLCjoy1BFSx2dq7X91EIvi9wHfqoyFA/aOKtL8_OK-8.jpg?size=1280x720&amp;quality=96&amp;sign=be80b9b930a07344f6d3f86e4f4f14cf&amp;type=alb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920880" cy="44554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1972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Финальные окна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 rotWithShape="1">
          <a:blip r:embed="rId2" cstate="print"/>
          <a:srcRect t="2943" r="18896" b="24018"/>
          <a:stretch/>
        </p:blipFill>
        <p:spPr bwMode="auto">
          <a:xfrm>
            <a:off x="467544" y="1412776"/>
            <a:ext cx="4820285" cy="27133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5" name="Рисунок 4"/>
          <p:cNvPicPr/>
          <p:nvPr/>
        </p:nvPicPr>
        <p:blipFill rotWithShape="1">
          <a:blip r:embed="rId3" cstate="print"/>
          <a:srcRect t="3212" r="19057" b="24130"/>
          <a:stretch/>
        </p:blipFill>
        <p:spPr bwMode="auto">
          <a:xfrm>
            <a:off x="3851920" y="3717032"/>
            <a:ext cx="4800600" cy="26930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165590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Создана программа, выполняющая все заявленные функции</a:t>
            </a:r>
          </a:p>
          <a:p>
            <a:pPr lvl="0"/>
            <a:r>
              <a:rPr lang="ru-RU" dirty="0"/>
              <a:t>Игра проста и </a:t>
            </a:r>
            <a:r>
              <a:rPr lang="ru-RU" dirty="0" smtClean="0"/>
              <a:t>понятна, но заставляет подумать</a:t>
            </a:r>
            <a:endParaRPr lang="ru-RU" dirty="0"/>
          </a:p>
          <a:p>
            <a:pPr lvl="0"/>
            <a:r>
              <a:rPr lang="ru-RU" dirty="0"/>
              <a:t>Возможно улучшение игры: добавление магазина, увеличение количества уровней, более качественная прорисовка и т.д.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8933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5471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57</Words>
  <Application>Microsoft Office PowerPoint</Application>
  <PresentationFormat>Экран (4:3)</PresentationFormat>
  <Paragraphs>12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Игра «Knights»</vt:lpstr>
      <vt:lpstr>Начальное окно</vt:lpstr>
      <vt:lpstr>поле</vt:lpstr>
      <vt:lpstr>смерть</vt:lpstr>
      <vt:lpstr>Победа близка!</vt:lpstr>
      <vt:lpstr>Финальные окна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«Knights»</dc:title>
  <dc:creator>Sasha</dc:creator>
  <cp:lastModifiedBy>i208</cp:lastModifiedBy>
  <cp:revision>7</cp:revision>
  <dcterms:created xsi:type="dcterms:W3CDTF">2021-02-20T11:32:59Z</dcterms:created>
  <dcterms:modified xsi:type="dcterms:W3CDTF">2021-02-20T12:49:06Z</dcterms:modified>
</cp:coreProperties>
</file>