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4" r:id="rId9"/>
    <p:sldId id="266" r:id="rId10"/>
    <p:sldId id="259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Выполнили: </a:t>
            </a:r>
            <a:r>
              <a:rPr lang="ru-RU" dirty="0"/>
              <a:t>Арсентьев Александр, Разухин Александр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Knights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3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dirty="0"/>
              <a:t>Создана программа, выполняющая все заявленные функции</a:t>
            </a:r>
          </a:p>
          <a:p>
            <a:pPr lvl="0"/>
            <a:r>
              <a:rPr lang="ru-RU" dirty="0"/>
              <a:t>Игра проста и </a:t>
            </a:r>
            <a:r>
              <a:rPr lang="ru-RU" dirty="0" smtClean="0"/>
              <a:t>понятна, но заставляет подумать</a:t>
            </a:r>
            <a:endParaRPr lang="ru-RU" dirty="0"/>
          </a:p>
          <a:p>
            <a:pPr lvl="0"/>
            <a:r>
              <a:rPr lang="ru-RU" dirty="0"/>
              <a:t>Возможно улучшение игры: добавление магазина, увеличение количества уровней, более качественная прорисовка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3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7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2000" dirty="0"/>
              <a:t>С</a:t>
            </a:r>
            <a:r>
              <a:rPr lang="ru-RU" sz="2000" dirty="0" smtClean="0"/>
              <a:t>оздать </a:t>
            </a:r>
            <a:r>
              <a:rPr lang="ru-RU" sz="2000" dirty="0"/>
              <a:t>простую консольную игру-головоломку в средневековом стиле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6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sz="1800" dirty="0"/>
              <a:t>Импортирование модулей</a:t>
            </a:r>
          </a:p>
          <a:p>
            <a:pPr lvl="1"/>
            <a:r>
              <a:rPr lang="en-US" sz="1800" dirty="0" err="1"/>
              <a:t>os</a:t>
            </a:r>
            <a:endParaRPr lang="ru-RU" sz="1800" dirty="0"/>
          </a:p>
          <a:p>
            <a:pPr lvl="1"/>
            <a:r>
              <a:rPr lang="en-US" sz="1800" dirty="0" err="1"/>
              <a:t>pygame</a:t>
            </a:r>
            <a:endParaRPr lang="ru-RU" sz="1800" dirty="0"/>
          </a:p>
          <a:p>
            <a:pPr lvl="1"/>
            <a:r>
              <a:rPr lang="en-US" sz="1800" dirty="0"/>
              <a:t>time</a:t>
            </a:r>
            <a:endParaRPr lang="ru-RU" sz="1800" dirty="0"/>
          </a:p>
          <a:p>
            <a:pPr lvl="1"/>
            <a:r>
              <a:rPr lang="en-US" sz="1800" dirty="0"/>
              <a:t>sys</a:t>
            </a:r>
            <a:endParaRPr lang="ru-RU" sz="1800" dirty="0"/>
          </a:p>
          <a:p>
            <a:pPr lvl="0"/>
            <a:r>
              <a:rPr lang="ru-RU" sz="1800" dirty="0"/>
              <a:t>Дополнительные функции (загрузка уровня из файла, загрузка фото и т.д.)</a:t>
            </a:r>
          </a:p>
          <a:p>
            <a:pPr lvl="0"/>
            <a:r>
              <a:rPr lang="ru-RU" sz="1800" dirty="0"/>
              <a:t>Классы плиток</a:t>
            </a:r>
          </a:p>
          <a:p>
            <a:pPr lvl="0"/>
            <a:r>
              <a:rPr lang="ru-RU" sz="1800" dirty="0"/>
              <a:t>Класс рыцаря</a:t>
            </a:r>
          </a:p>
          <a:p>
            <a:pPr lvl="0"/>
            <a:r>
              <a:rPr lang="ru-RU" sz="1800" dirty="0"/>
              <a:t>Начальное и финальное окна</a:t>
            </a:r>
          </a:p>
        </p:txBody>
      </p:sp>
    </p:spTree>
    <p:extLst>
      <p:ext uri="{BB962C8B-B14F-4D97-AF65-F5344CB8AC3E}">
        <p14:creationId xmlns:p14="http://schemas.microsoft.com/office/powerpoint/2010/main" val="119292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Сама Игра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44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3210" r="18896" b="24553"/>
          <a:stretch/>
        </p:blipFill>
        <p:spPr bwMode="auto">
          <a:xfrm>
            <a:off x="611560" y="1556792"/>
            <a:ext cx="7992888" cy="4449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96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sun9-56.userapi.com/impf/nKEV5b-zngCtNssD3igV70t6IiAea5BAR8t1Og/UOyHpILIHU4.jpg?size=1280x720&amp;quality=96&amp;sign=b6c05dca062b3fbde55b304d704ed23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49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3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смерть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sun9-64.userapi.com/impf/H3a678ByCDW9rvJ7vi1oYFT1NzsUmvEzNwmO3A/Gnml2NMJdhc.jpg?size=1280x720&amp;quality=96&amp;sign=60e0223f5343a2a6a7b5a1d8b21b395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4455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4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Победа близка!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12.userapi.com/impf/EsE461SeLCjoy1BFSx2dq7X91EIvi9wHfqoyFA/aOKtL8_OK-8.jpg?size=1280x720&amp;quality=96&amp;sign=be80b9b930a07344f6d3f86e4f4f14c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20880" cy="4455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2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2943" r="18896" b="24018"/>
          <a:stretch/>
        </p:blipFill>
        <p:spPr bwMode="auto">
          <a:xfrm>
            <a:off x="467544" y="1412776"/>
            <a:ext cx="4820285" cy="2713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3212" r="19057" b="24130"/>
          <a:stretch/>
        </p:blipFill>
        <p:spPr bwMode="auto">
          <a:xfrm>
            <a:off x="3851920" y="3717032"/>
            <a:ext cx="4800600" cy="2693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5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</TotalTime>
  <Words>97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Горизонт</vt:lpstr>
      <vt:lpstr>Игра «Knights»</vt:lpstr>
      <vt:lpstr>Цель проекта</vt:lpstr>
      <vt:lpstr>Структура проекта</vt:lpstr>
      <vt:lpstr>Сама Игра</vt:lpstr>
      <vt:lpstr>Начальное окно</vt:lpstr>
      <vt:lpstr>поле</vt:lpstr>
      <vt:lpstr>смерть</vt:lpstr>
      <vt:lpstr>Победа близка!</vt:lpstr>
      <vt:lpstr>Финальные окна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«Knights»</dc:title>
  <dc:creator>Sasha</dc:creator>
  <cp:lastModifiedBy>Сын</cp:lastModifiedBy>
  <cp:revision>6</cp:revision>
  <dcterms:created xsi:type="dcterms:W3CDTF">2021-02-20T11:32:59Z</dcterms:created>
  <dcterms:modified xsi:type="dcterms:W3CDTF">2021-02-20T11:55:28Z</dcterms:modified>
</cp:coreProperties>
</file>