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  <p:sldId id="25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Разухин Александр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447800"/>
            <a:ext cx="7272808" cy="2133600"/>
          </a:xfrm>
        </p:spPr>
        <p:txBody>
          <a:bodyPr>
            <a:normAutofit/>
          </a:bodyPr>
          <a:lstStyle/>
          <a:p>
            <a:r>
              <a:rPr lang="ru-RU" dirty="0" smtClean="0"/>
              <a:t>Сайт «Экскурсионное бюро»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4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экскурсии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" t="9591" r="1032" b="4207"/>
          <a:stretch/>
        </p:blipFill>
        <p:spPr bwMode="auto">
          <a:xfrm>
            <a:off x="777120" y="1929384"/>
            <a:ext cx="7589761" cy="4235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Экскурсия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9747" r="1030" b="4110"/>
          <a:stretch/>
        </p:blipFill>
        <p:spPr bwMode="auto">
          <a:xfrm>
            <a:off x="734621" y="1833966"/>
            <a:ext cx="7674759" cy="4282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71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Избранное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9583" b="3706"/>
          <a:stretch/>
        </p:blipFill>
        <p:spPr bwMode="auto">
          <a:xfrm>
            <a:off x="1013542" y="1916832"/>
            <a:ext cx="711691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0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Создана программа, выполняющая все заявленные функции</a:t>
            </a:r>
          </a:p>
          <a:p>
            <a:pPr lvl="0"/>
            <a:r>
              <a:rPr lang="ru-RU" dirty="0"/>
              <a:t>Интерфейс приложения прост и понятен за счёт использования компонентов </a:t>
            </a:r>
            <a:r>
              <a:rPr lang="en-US" dirty="0"/>
              <a:t>bootstrap</a:t>
            </a:r>
            <a:endParaRPr lang="ru-RU" dirty="0"/>
          </a:p>
          <a:p>
            <a:pPr lvl="0"/>
            <a:r>
              <a:rPr lang="ru-RU" dirty="0"/>
              <a:t>Есть возможность улучшения данного проекта – расширения базы данных новыми таблицами и столбцами, оптимизация сайта под другие устройства, добавление обратной связи с добавившими экскурсию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6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</a:t>
            </a:r>
            <a:r>
              <a:rPr lang="ru-RU" sz="2800" dirty="0" smtClean="0"/>
              <a:t>оздать </a:t>
            </a:r>
            <a:r>
              <a:rPr lang="ru-RU" sz="2800" dirty="0"/>
              <a:t>сайт, позволяющий пользователям создавать собственные экскурсии, а также просматривать, сортировать и добавлять в избранное экскурсии других пользователей.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87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Регистрация и авторизация пользователя</a:t>
            </a:r>
          </a:p>
          <a:p>
            <a:pPr lvl="0"/>
            <a:r>
              <a:rPr lang="ru-RU" dirty="0"/>
              <a:t>Добавление экскурсии, изменение и удаление текущим пользователем созданной им экскурсии</a:t>
            </a:r>
          </a:p>
          <a:p>
            <a:pPr lvl="0"/>
            <a:r>
              <a:rPr lang="ru-RU" dirty="0"/>
              <a:t>Сортировка экскурсий по цене и дате</a:t>
            </a:r>
          </a:p>
          <a:p>
            <a:pPr lvl="0"/>
            <a:r>
              <a:rPr lang="ru-RU" dirty="0"/>
              <a:t>Добавление экскурсий в избранное и их удаление оттуда</a:t>
            </a:r>
          </a:p>
          <a:p>
            <a:pPr lvl="0"/>
            <a:r>
              <a:rPr lang="ru-RU" dirty="0"/>
              <a:t>Получение, изменение, удаление, добавление информации при помощи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1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9522" b="3957"/>
          <a:stretch/>
        </p:blipFill>
        <p:spPr bwMode="auto">
          <a:xfrm>
            <a:off x="1145218" y="1917577"/>
            <a:ext cx="7063185" cy="3932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0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9847" r="957" b="4163"/>
          <a:stretch/>
        </p:blipFill>
        <p:spPr bwMode="auto">
          <a:xfrm>
            <a:off x="1003176" y="2060848"/>
            <a:ext cx="7137648" cy="3986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3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9594" r="1055" b="4400"/>
          <a:stretch/>
        </p:blipFill>
        <p:spPr bwMode="auto">
          <a:xfrm>
            <a:off x="1091954" y="1988598"/>
            <a:ext cx="6960093" cy="3870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8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экскурсий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9688" r="1152" b="4011"/>
          <a:stretch/>
        </p:blipFill>
        <p:spPr bwMode="auto">
          <a:xfrm>
            <a:off x="905523" y="1873188"/>
            <a:ext cx="7332955" cy="4101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4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экскурсии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9727" r="1120" b="3972"/>
          <a:stretch/>
        </p:blipFill>
        <p:spPr bwMode="auto">
          <a:xfrm>
            <a:off x="856696" y="1882065"/>
            <a:ext cx="7430609" cy="4163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4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</TotalTime>
  <Words>133</Words>
  <Application>Microsoft Office PowerPoint</Application>
  <PresentationFormat>Экран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Справедливость</vt:lpstr>
      <vt:lpstr>Сайт «Экскурсионное бюро»</vt:lpstr>
      <vt:lpstr>Цель</vt:lpstr>
      <vt:lpstr>Функции сайта</vt:lpstr>
      <vt:lpstr>Сайт</vt:lpstr>
      <vt:lpstr>Главное окно</vt:lpstr>
      <vt:lpstr>Регистрация</vt:lpstr>
      <vt:lpstr>Авторизация</vt:lpstr>
      <vt:lpstr>Список экскурсий</vt:lpstr>
      <vt:lpstr>Добавление экскурсии</vt:lpstr>
      <vt:lpstr>Изменение экскурсии</vt:lpstr>
      <vt:lpstr>Экскурсия</vt:lpstr>
      <vt:lpstr>Избранное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«Экскурсионное бюро»</dc:title>
  <dc:creator>Sasha</dc:creator>
  <cp:lastModifiedBy>Сын</cp:lastModifiedBy>
  <cp:revision>4</cp:revision>
  <dcterms:created xsi:type="dcterms:W3CDTF">2021-04-25T15:54:53Z</dcterms:created>
  <dcterms:modified xsi:type="dcterms:W3CDTF">2021-04-25T17:33:15Z</dcterms:modified>
</cp:coreProperties>
</file>