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71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776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433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628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57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2531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2031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578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862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90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84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180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837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333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718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403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952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3BB62A-A2AD-40AC-9125-32EE651C2A33}" type="datetimeFigureOut">
              <a:rPr lang="LID4096" smtClean="0"/>
              <a:t>06/24/2022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D436769-F94E-4181-8CC0-143453A893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1931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0F00C-0F28-4BEB-B454-6FCE96CD9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05016"/>
            <a:ext cx="9440034" cy="25933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tx1"/>
                </a:solidFill>
              </a:rPr>
              <a:t>Екзаменаційна робота на тему: </a:t>
            </a:r>
            <a:r>
              <a:rPr lang="ru-RU" dirty="0">
                <a:solidFill>
                  <a:schemeClr val="tx1"/>
                </a:solidFill>
              </a:rPr>
              <a:t>Система </a:t>
            </a:r>
            <a:r>
              <a:rPr lang="ru-RU" dirty="0" err="1">
                <a:solidFill>
                  <a:schemeClr val="tx1"/>
                </a:solidFill>
              </a:rPr>
              <a:t>апарату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замовлення</a:t>
            </a:r>
            <a:r>
              <a:rPr lang="ru-RU" dirty="0">
                <a:solidFill>
                  <a:schemeClr val="tx1"/>
                </a:solidFill>
              </a:rPr>
              <a:t> (як в </a:t>
            </a:r>
            <a:r>
              <a:rPr lang="ru-RU" dirty="0" err="1">
                <a:solidFill>
                  <a:schemeClr val="tx1"/>
                </a:solidFill>
              </a:rPr>
              <a:t>МакДональдс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4C1524-998E-276C-ADC1-7EF8A7493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41"/>
            <a:ext cx="9440034" cy="1049867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uk-UA" dirty="0"/>
              <a:t>Виконали</a:t>
            </a:r>
            <a:r>
              <a:rPr lang="en-US" dirty="0"/>
              <a:t>: </a:t>
            </a:r>
            <a:r>
              <a:rPr lang="uk-UA" dirty="0"/>
              <a:t>студенти групи БВ-111 Бекас Олександр Романович та Мельничук Артем Юрійович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8296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CE71D-1665-A7D5-A26F-F9DA1DD0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/>
              <a:t>Дякую за увагу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3610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9CEB3-D30E-8E0D-AE3C-9C3064A2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Діаграма активності 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977631-C324-5C8E-BC0A-44E82A144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220" y="1731963"/>
            <a:ext cx="3638034" cy="4059237"/>
          </a:xfrm>
        </p:spPr>
      </p:pic>
    </p:spTree>
    <p:extLst>
      <p:ext uri="{BB962C8B-B14F-4D97-AF65-F5344CB8AC3E}">
        <p14:creationId xmlns:p14="http://schemas.microsoft.com/office/powerpoint/2010/main" val="373972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7E3B3-9F7F-1BE1-8D83-32386993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Діаграма станів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37ABD2-B3E6-821D-41B6-9C075BE7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291" y="1731963"/>
            <a:ext cx="2935892" cy="4059237"/>
          </a:xfrm>
        </p:spPr>
      </p:pic>
    </p:spTree>
    <p:extLst>
      <p:ext uri="{BB962C8B-B14F-4D97-AF65-F5344CB8AC3E}">
        <p14:creationId xmlns:p14="http://schemas.microsoft.com/office/powerpoint/2010/main" val="236879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7EF3F-2F3E-97CE-02F4-EFF3DB4E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Діаграма використання 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FB8974-ECB8-86BB-7C73-4829CDF3F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06" y="1731963"/>
            <a:ext cx="5001462" cy="4059237"/>
          </a:xfrm>
        </p:spPr>
      </p:pic>
    </p:spTree>
    <p:extLst>
      <p:ext uri="{BB962C8B-B14F-4D97-AF65-F5344CB8AC3E}">
        <p14:creationId xmlns:p14="http://schemas.microsoft.com/office/powerpoint/2010/main" val="349181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174A4-0B3B-76BA-A146-0A49CE67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Породжувальний</a:t>
            </a:r>
            <a:r>
              <a:rPr lang="uk-UA" dirty="0"/>
              <a:t> </a:t>
            </a:r>
            <a:r>
              <a:rPr lang="uk-UA" dirty="0" err="1"/>
              <a:t>патерн</a:t>
            </a:r>
            <a:r>
              <a:rPr lang="uk-UA" dirty="0"/>
              <a:t> – абстрактна фабрика (</a:t>
            </a:r>
            <a:r>
              <a:rPr lang="en-US" dirty="0"/>
              <a:t>Abstract Factory</a:t>
            </a:r>
            <a:r>
              <a:rPr lang="uk-UA" dirty="0"/>
              <a:t>)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015326-2116-26CB-209B-4BE236CFB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16" y="1731963"/>
            <a:ext cx="6720643" cy="4059237"/>
          </a:xfrm>
        </p:spPr>
      </p:pic>
    </p:spTree>
    <p:extLst>
      <p:ext uri="{BB962C8B-B14F-4D97-AF65-F5344CB8AC3E}">
        <p14:creationId xmlns:p14="http://schemas.microsoft.com/office/powerpoint/2010/main" val="116897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6F536-BAA7-4EF7-0ABF-7605DA89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Породжувальний</a:t>
            </a:r>
            <a:r>
              <a:rPr lang="uk-UA" dirty="0"/>
              <a:t> </a:t>
            </a:r>
            <a:r>
              <a:rPr lang="uk-UA" dirty="0" err="1"/>
              <a:t>патерн</a:t>
            </a:r>
            <a:r>
              <a:rPr lang="uk-UA" dirty="0"/>
              <a:t> – будівельник (</a:t>
            </a:r>
            <a:r>
              <a:rPr lang="en-US" dirty="0"/>
              <a:t>Builder)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7AB464-FC4F-D790-EC55-B421C6BD9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184" y="1731963"/>
            <a:ext cx="3368106" cy="4059237"/>
          </a:xfrm>
        </p:spPr>
      </p:pic>
    </p:spTree>
    <p:extLst>
      <p:ext uri="{BB962C8B-B14F-4D97-AF65-F5344CB8AC3E}">
        <p14:creationId xmlns:p14="http://schemas.microsoft.com/office/powerpoint/2010/main" val="327191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48FE4-964F-E4CC-53DE-AADDDEC2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Структурний </a:t>
            </a:r>
            <a:r>
              <a:rPr lang="uk-UA" dirty="0" err="1"/>
              <a:t>патерн</a:t>
            </a:r>
            <a:r>
              <a:rPr lang="uk-UA" dirty="0"/>
              <a:t> – фасад (</a:t>
            </a:r>
            <a:r>
              <a:rPr lang="en-US" dirty="0"/>
              <a:t>facade)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DB9338-3BCC-7223-8952-C30D9CBC9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970881"/>
            <a:ext cx="8582025" cy="3581400"/>
          </a:xfrm>
        </p:spPr>
      </p:pic>
    </p:spTree>
    <p:extLst>
      <p:ext uri="{BB962C8B-B14F-4D97-AF65-F5344CB8AC3E}">
        <p14:creationId xmlns:p14="http://schemas.microsoft.com/office/powerpoint/2010/main" val="118742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C3118-C6E4-77CC-CFBE-9EF25C2C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Поведінковий </a:t>
            </a:r>
            <a:r>
              <a:rPr lang="uk-UA" dirty="0" err="1"/>
              <a:t>патерн</a:t>
            </a:r>
            <a:r>
              <a:rPr lang="uk-UA" dirty="0"/>
              <a:t> – команда (</a:t>
            </a:r>
            <a:r>
              <a:rPr lang="en-US" dirty="0"/>
              <a:t>Command)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9ED9E0-483C-13A7-70C1-3D11E13B1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55" y="1731963"/>
            <a:ext cx="7862565" cy="4059237"/>
          </a:xfrm>
        </p:spPr>
      </p:pic>
    </p:spTree>
    <p:extLst>
      <p:ext uri="{BB962C8B-B14F-4D97-AF65-F5344CB8AC3E}">
        <p14:creationId xmlns:p14="http://schemas.microsoft.com/office/powerpoint/2010/main" val="213414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02211-74F0-055C-35F8-40A11C07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Поведінковий </a:t>
            </a:r>
            <a:r>
              <a:rPr lang="uk-UA" dirty="0" err="1"/>
              <a:t>патерн</a:t>
            </a:r>
            <a:r>
              <a:rPr lang="uk-UA" dirty="0"/>
              <a:t> – посередник (</a:t>
            </a:r>
            <a:r>
              <a:rPr lang="en-US" dirty="0"/>
              <a:t>Mediator)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5C26BF-4605-BFCD-4AA2-8415D5196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37" y="1885156"/>
            <a:ext cx="6629400" cy="3752850"/>
          </a:xfrm>
        </p:spPr>
      </p:pic>
    </p:spTree>
    <p:extLst>
      <p:ext uri="{BB962C8B-B14F-4D97-AF65-F5344CB8AC3E}">
        <p14:creationId xmlns:p14="http://schemas.microsoft.com/office/powerpoint/2010/main" val="2284287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22</TotalTime>
  <Words>71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Сланец</vt:lpstr>
      <vt:lpstr>Екзаменаційна робота на тему: Система апарату замовлення (як в МакДональдс)</vt:lpstr>
      <vt:lpstr>Діаграма активності </vt:lpstr>
      <vt:lpstr>Діаграма станів</vt:lpstr>
      <vt:lpstr>Діаграма використання </vt:lpstr>
      <vt:lpstr>Породжувальний патерн – абстрактна фабрика (Abstract Factory)</vt:lpstr>
      <vt:lpstr>Породжувальний патерн – будівельник (Builder)</vt:lpstr>
      <vt:lpstr>Структурний патерн – фасад (facade)</vt:lpstr>
      <vt:lpstr>Поведінковий патерн – команда (Command)</vt:lpstr>
      <vt:lpstr>Поведінковий патерн – посередник (Mediator)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lxbek</dc:creator>
  <cp:lastModifiedBy>lxbek</cp:lastModifiedBy>
  <cp:revision>7</cp:revision>
  <dcterms:created xsi:type="dcterms:W3CDTF">2022-06-24T10:41:20Z</dcterms:created>
  <dcterms:modified xsi:type="dcterms:W3CDTF">2022-06-24T11:06:11Z</dcterms:modified>
</cp:coreProperties>
</file>