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22"/>
  </p:notesMasterIdLst>
  <p:sldIdLst>
    <p:sldId id="256" r:id="rId2"/>
    <p:sldId id="258" r:id="rId3"/>
    <p:sldId id="260" r:id="rId4"/>
    <p:sldId id="259" r:id="rId5"/>
    <p:sldId id="266" r:id="rId6"/>
    <p:sldId id="299" r:id="rId7"/>
    <p:sldId id="297" r:id="rId8"/>
    <p:sldId id="261" r:id="rId9"/>
    <p:sldId id="262" r:id="rId10"/>
    <p:sldId id="265" r:id="rId11"/>
    <p:sldId id="300" r:id="rId12"/>
    <p:sldId id="264" r:id="rId13"/>
    <p:sldId id="263" r:id="rId14"/>
    <p:sldId id="301" r:id="rId15"/>
    <p:sldId id="302" r:id="rId16"/>
    <p:sldId id="298" r:id="rId17"/>
    <p:sldId id="303" r:id="rId18"/>
    <p:sldId id="304" r:id="rId19"/>
    <p:sldId id="275" r:id="rId20"/>
    <p:sldId id="305" r:id="rId21"/>
  </p:sldIdLst>
  <p:sldSz cx="9144000" cy="5143500" type="screen16x9"/>
  <p:notesSz cx="6858000" cy="9144000"/>
  <p:embeddedFontLst>
    <p:embeddedFont>
      <p:font typeface="Bebas Neue" panose="020B0606020202050201" pitchFamily="34" charset="77"/>
      <p:regular r:id="rId23"/>
    </p:embeddedFont>
    <p:embeddedFont>
      <p:font typeface="Maven Pro" pitchFamily="2" charset="77"/>
      <p:regular r:id="rId24"/>
      <p:bold r:id="rId25"/>
    </p:embeddedFont>
    <p:embeddedFont>
      <p:font typeface="Maven Pro Black" pitchFamily="2" charset="77"/>
      <p:bold r:id="rId26"/>
    </p:embeddedFont>
    <p:embeddedFont>
      <p:font typeface="Maven Pro Medium" pitchFamily="2" charset="77"/>
      <p:regular r:id="rId27"/>
    </p:embeddedFont>
    <p:embeddedFont>
      <p:font typeface="PT Sans" panose="020B0503020203020204" pitchFamily="34" charset="77"/>
      <p:regular r:id="rId28"/>
      <p:bold r:id="rId29"/>
      <p:italic r:id="rId30"/>
      <p:boldItalic r:id="rId31"/>
    </p:embeddedFont>
    <p:embeddedFont>
      <p:font typeface="Trispace" pitchFamily="2" charset="77"/>
      <p:regular r:id="rId32"/>
      <p:bold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C55DC1F-3DAA-48BB-9F70-0D6DD902B9B8}">
  <a:tblStyle styleId="{0C55DC1F-3DAA-48BB-9F70-0D6DD902B9B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64336A3-1609-4E2F-8B6E-E51D85003D8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51"/>
    <p:restoredTop sz="94694"/>
  </p:normalViewPr>
  <p:slideViewPr>
    <p:cSldViewPr snapToGrid="0">
      <p:cViewPr varScale="1">
        <p:scale>
          <a:sx n="156" d="100"/>
          <a:sy n="156" d="100"/>
        </p:scale>
        <p:origin x="88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cc98d9fb70_8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gcc98d9fb70_8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99f2f57a71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99f2f57a71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18761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13e6b3ce6a0_0_6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13e6b3ce6a0_0_6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bd6c00e730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bd6c00e730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bd6c00e730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" name="Google Shape;581;gbd6c00e730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17786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99f2f57a71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99f2f57a71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85368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bd6c00e730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" name="Google Shape;581;gbd6c00e730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83184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bd6c00e730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" name="Google Shape;581;gbd6c00e730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58577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bd6c00e730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" name="Google Shape;581;gbd6c00e730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36399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g99f2f57a71_0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2" name="Google Shape;892;g99f2f57a71_0_1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99f2f57a71_0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99f2f57a71_0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13e6b3ce6a0_0_6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13e6b3ce6a0_0_6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93976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99f2f57a71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99f2f57a71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99f2f57a71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99f2f57a71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bd6c00e730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" name="Google Shape;581;gbd6c00e730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bd6c00e730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" name="Google Shape;581;gbd6c00e730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03744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99f2f57a71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99f2f57a71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92311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bd6c00e730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bd6c00e730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13e6b3ce6a0_0_4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13e6b3ce6a0_0_4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4250050" y="1652126"/>
            <a:ext cx="5728043" cy="3491380"/>
          </a:xfrm>
          <a:custGeom>
            <a:avLst/>
            <a:gdLst/>
            <a:ahLst/>
            <a:cxnLst/>
            <a:rect l="l" t="t" r="r" b="b"/>
            <a:pathLst>
              <a:path w="31849" h="19413" extrusionOk="0">
                <a:moveTo>
                  <a:pt x="29707" y="1945"/>
                </a:moveTo>
                <a:cubicBezTo>
                  <a:pt x="29279" y="2258"/>
                  <a:pt x="28663" y="2588"/>
                  <a:pt x="28146" y="2695"/>
                </a:cubicBezTo>
                <a:lnTo>
                  <a:pt x="28146" y="2695"/>
                </a:lnTo>
                <a:cubicBezTo>
                  <a:pt x="27334" y="2864"/>
                  <a:pt x="26522" y="2686"/>
                  <a:pt x="25710" y="2516"/>
                </a:cubicBezTo>
                <a:lnTo>
                  <a:pt x="25710" y="2516"/>
                </a:lnTo>
                <a:cubicBezTo>
                  <a:pt x="25131" y="2391"/>
                  <a:pt x="24560" y="2266"/>
                  <a:pt x="23989" y="2266"/>
                </a:cubicBezTo>
                <a:lnTo>
                  <a:pt x="23989" y="2266"/>
                </a:lnTo>
                <a:cubicBezTo>
                  <a:pt x="22552" y="2275"/>
                  <a:pt x="21330" y="2962"/>
                  <a:pt x="20741" y="4274"/>
                </a:cubicBezTo>
                <a:lnTo>
                  <a:pt x="20741" y="4274"/>
                </a:lnTo>
                <a:cubicBezTo>
                  <a:pt x="20135" y="5621"/>
                  <a:pt x="20982" y="7164"/>
                  <a:pt x="20117" y="8493"/>
                </a:cubicBezTo>
                <a:lnTo>
                  <a:pt x="20117" y="8493"/>
                </a:lnTo>
                <a:cubicBezTo>
                  <a:pt x="19162" y="9956"/>
                  <a:pt x="17682" y="8440"/>
                  <a:pt x="16772" y="7726"/>
                </a:cubicBezTo>
                <a:lnTo>
                  <a:pt x="16772" y="7726"/>
                </a:lnTo>
                <a:cubicBezTo>
                  <a:pt x="15737" y="6905"/>
                  <a:pt x="13997" y="6379"/>
                  <a:pt x="12766" y="7111"/>
                </a:cubicBezTo>
                <a:lnTo>
                  <a:pt x="12766" y="7111"/>
                </a:lnTo>
                <a:cubicBezTo>
                  <a:pt x="12186" y="7450"/>
                  <a:pt x="11678" y="8083"/>
                  <a:pt x="11410" y="8698"/>
                </a:cubicBezTo>
                <a:lnTo>
                  <a:pt x="11410" y="8698"/>
                </a:lnTo>
                <a:cubicBezTo>
                  <a:pt x="11107" y="9403"/>
                  <a:pt x="11125" y="10162"/>
                  <a:pt x="10884" y="10857"/>
                </a:cubicBezTo>
                <a:lnTo>
                  <a:pt x="10884" y="10857"/>
                </a:lnTo>
                <a:cubicBezTo>
                  <a:pt x="10661" y="11482"/>
                  <a:pt x="10179" y="12285"/>
                  <a:pt x="9528" y="12561"/>
                </a:cubicBezTo>
                <a:lnTo>
                  <a:pt x="9528" y="12561"/>
                </a:lnTo>
                <a:cubicBezTo>
                  <a:pt x="8832" y="12865"/>
                  <a:pt x="8065" y="12882"/>
                  <a:pt x="7342" y="12989"/>
                </a:cubicBezTo>
                <a:lnTo>
                  <a:pt x="7342" y="12989"/>
                </a:lnTo>
                <a:cubicBezTo>
                  <a:pt x="4371" y="13427"/>
                  <a:pt x="1490" y="15273"/>
                  <a:pt x="330" y="18119"/>
                </a:cubicBezTo>
                <a:lnTo>
                  <a:pt x="330" y="18119"/>
                </a:lnTo>
                <a:cubicBezTo>
                  <a:pt x="187" y="18476"/>
                  <a:pt x="0" y="19020"/>
                  <a:pt x="27" y="19413"/>
                </a:cubicBezTo>
                <a:lnTo>
                  <a:pt x="27" y="19413"/>
                </a:lnTo>
                <a:lnTo>
                  <a:pt x="31848" y="19413"/>
                </a:lnTo>
                <a:lnTo>
                  <a:pt x="31384" y="1"/>
                </a:lnTo>
                <a:cubicBezTo>
                  <a:pt x="31188" y="679"/>
                  <a:pt x="30269" y="1526"/>
                  <a:pt x="29707" y="1945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38431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5129998" y="3268141"/>
            <a:ext cx="4013990" cy="1875356"/>
          </a:xfrm>
          <a:custGeom>
            <a:avLst/>
            <a:gdLst/>
            <a:ahLst/>
            <a:cxnLst/>
            <a:rect l="l" t="t" r="r" b="b"/>
            <a:pathLst>
              <a:path w="22438" h="10483" extrusionOk="0">
                <a:moveTo>
                  <a:pt x="18307" y="1053"/>
                </a:moveTo>
                <a:cubicBezTo>
                  <a:pt x="17174" y="1740"/>
                  <a:pt x="16505" y="2560"/>
                  <a:pt x="15773" y="3640"/>
                </a:cubicBezTo>
                <a:lnTo>
                  <a:pt x="15773" y="3640"/>
                </a:lnTo>
                <a:cubicBezTo>
                  <a:pt x="15149" y="4550"/>
                  <a:pt x="14658" y="5593"/>
                  <a:pt x="13668" y="6164"/>
                </a:cubicBezTo>
                <a:lnTo>
                  <a:pt x="13668" y="6164"/>
                </a:lnTo>
                <a:cubicBezTo>
                  <a:pt x="12606" y="6762"/>
                  <a:pt x="11009" y="6896"/>
                  <a:pt x="9823" y="6539"/>
                </a:cubicBezTo>
                <a:lnTo>
                  <a:pt x="9823" y="6539"/>
                </a:lnTo>
                <a:cubicBezTo>
                  <a:pt x="8565" y="6156"/>
                  <a:pt x="7049" y="5906"/>
                  <a:pt x="5791" y="6477"/>
                </a:cubicBezTo>
                <a:lnTo>
                  <a:pt x="5791" y="6477"/>
                </a:lnTo>
                <a:cubicBezTo>
                  <a:pt x="4497" y="7057"/>
                  <a:pt x="3293" y="7931"/>
                  <a:pt x="2151" y="8752"/>
                </a:cubicBezTo>
                <a:lnTo>
                  <a:pt x="2151" y="8752"/>
                </a:lnTo>
                <a:cubicBezTo>
                  <a:pt x="1410" y="9296"/>
                  <a:pt x="670" y="9858"/>
                  <a:pt x="1" y="10482"/>
                </a:cubicBezTo>
                <a:lnTo>
                  <a:pt x="1" y="10482"/>
                </a:lnTo>
                <a:lnTo>
                  <a:pt x="22393" y="10482"/>
                </a:lnTo>
                <a:lnTo>
                  <a:pt x="22437" y="98"/>
                </a:lnTo>
                <a:cubicBezTo>
                  <a:pt x="22179" y="27"/>
                  <a:pt x="21902" y="0"/>
                  <a:pt x="21617" y="0"/>
                </a:cubicBezTo>
                <a:lnTo>
                  <a:pt x="21617" y="0"/>
                </a:lnTo>
                <a:cubicBezTo>
                  <a:pt x="20466" y="0"/>
                  <a:pt x="19208" y="517"/>
                  <a:pt x="18307" y="1053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rot="1650101">
            <a:off x="-1796682" y="-2203059"/>
            <a:ext cx="3817087" cy="3985301"/>
          </a:xfrm>
          <a:custGeom>
            <a:avLst/>
            <a:gdLst/>
            <a:ahLst/>
            <a:cxnLst/>
            <a:rect l="l" t="t" r="r" b="b"/>
            <a:pathLst>
              <a:path w="28620" h="29882" extrusionOk="0">
                <a:moveTo>
                  <a:pt x="9332" y="0"/>
                </a:moveTo>
                <a:cubicBezTo>
                  <a:pt x="8101" y="0"/>
                  <a:pt x="6861" y="562"/>
                  <a:pt x="5978" y="1437"/>
                </a:cubicBezTo>
                <a:cubicBezTo>
                  <a:pt x="5210" y="2195"/>
                  <a:pt x="4693" y="3149"/>
                  <a:pt x="4363" y="4166"/>
                </a:cubicBezTo>
                <a:cubicBezTo>
                  <a:pt x="4042" y="5192"/>
                  <a:pt x="3961" y="6272"/>
                  <a:pt x="3560" y="7280"/>
                </a:cubicBezTo>
                <a:cubicBezTo>
                  <a:pt x="2721" y="9341"/>
                  <a:pt x="750" y="10554"/>
                  <a:pt x="295" y="12829"/>
                </a:cubicBezTo>
                <a:cubicBezTo>
                  <a:pt x="0" y="14310"/>
                  <a:pt x="331" y="15933"/>
                  <a:pt x="1312" y="17084"/>
                </a:cubicBezTo>
                <a:cubicBezTo>
                  <a:pt x="1963" y="17842"/>
                  <a:pt x="2846" y="18360"/>
                  <a:pt x="3783" y="18708"/>
                </a:cubicBezTo>
                <a:cubicBezTo>
                  <a:pt x="4247" y="18877"/>
                  <a:pt x="4720" y="18993"/>
                  <a:pt x="5192" y="19100"/>
                </a:cubicBezTo>
                <a:cubicBezTo>
                  <a:pt x="5549" y="19189"/>
                  <a:pt x="5915" y="19261"/>
                  <a:pt x="6272" y="19350"/>
                </a:cubicBezTo>
                <a:cubicBezTo>
                  <a:pt x="6879" y="19511"/>
                  <a:pt x="7423" y="19957"/>
                  <a:pt x="7878" y="20385"/>
                </a:cubicBezTo>
                <a:cubicBezTo>
                  <a:pt x="8913" y="21339"/>
                  <a:pt x="9671" y="22579"/>
                  <a:pt x="10331" y="23811"/>
                </a:cubicBezTo>
                <a:cubicBezTo>
                  <a:pt x="11009" y="25086"/>
                  <a:pt x="11518" y="26398"/>
                  <a:pt x="12508" y="27468"/>
                </a:cubicBezTo>
                <a:cubicBezTo>
                  <a:pt x="13418" y="28458"/>
                  <a:pt x="14577" y="29217"/>
                  <a:pt x="15871" y="29600"/>
                </a:cubicBezTo>
                <a:cubicBezTo>
                  <a:pt x="16506" y="29788"/>
                  <a:pt x="17169" y="29882"/>
                  <a:pt x="17832" y="29882"/>
                </a:cubicBezTo>
                <a:cubicBezTo>
                  <a:pt x="19368" y="29882"/>
                  <a:pt x="20902" y="29380"/>
                  <a:pt x="22080" y="28396"/>
                </a:cubicBezTo>
                <a:cubicBezTo>
                  <a:pt x="22928" y="27700"/>
                  <a:pt x="23614" y="26665"/>
                  <a:pt x="23498" y="25577"/>
                </a:cubicBezTo>
                <a:cubicBezTo>
                  <a:pt x="23427" y="24836"/>
                  <a:pt x="22990" y="24176"/>
                  <a:pt x="22446" y="23677"/>
                </a:cubicBezTo>
                <a:cubicBezTo>
                  <a:pt x="21732" y="23025"/>
                  <a:pt x="20822" y="22695"/>
                  <a:pt x="20153" y="22000"/>
                </a:cubicBezTo>
                <a:cubicBezTo>
                  <a:pt x="19074" y="20867"/>
                  <a:pt x="18797" y="19038"/>
                  <a:pt x="19502" y="17637"/>
                </a:cubicBezTo>
                <a:cubicBezTo>
                  <a:pt x="20233" y="16192"/>
                  <a:pt x="21625" y="15648"/>
                  <a:pt x="23133" y="15541"/>
                </a:cubicBezTo>
                <a:cubicBezTo>
                  <a:pt x="24623" y="15434"/>
                  <a:pt x="26219" y="14443"/>
                  <a:pt x="27156" y="13302"/>
                </a:cubicBezTo>
                <a:cubicBezTo>
                  <a:pt x="28182" y="12053"/>
                  <a:pt x="28619" y="10277"/>
                  <a:pt x="28075" y="8752"/>
                </a:cubicBezTo>
                <a:cubicBezTo>
                  <a:pt x="27754" y="7851"/>
                  <a:pt x="27058" y="7084"/>
                  <a:pt x="26202" y="6647"/>
                </a:cubicBezTo>
                <a:cubicBezTo>
                  <a:pt x="25635" y="6363"/>
                  <a:pt x="25044" y="6284"/>
                  <a:pt x="24441" y="6284"/>
                </a:cubicBezTo>
                <a:cubicBezTo>
                  <a:pt x="24077" y="6284"/>
                  <a:pt x="23708" y="6313"/>
                  <a:pt x="23338" y="6343"/>
                </a:cubicBezTo>
                <a:cubicBezTo>
                  <a:pt x="22809" y="6381"/>
                  <a:pt x="22275" y="6405"/>
                  <a:pt x="21741" y="6405"/>
                </a:cubicBezTo>
                <a:cubicBezTo>
                  <a:pt x="19781" y="6405"/>
                  <a:pt x="17823" y="6089"/>
                  <a:pt x="16112" y="5023"/>
                </a:cubicBezTo>
                <a:cubicBezTo>
                  <a:pt x="14988" y="4327"/>
                  <a:pt x="14158" y="3274"/>
                  <a:pt x="13293" y="2293"/>
                </a:cubicBezTo>
                <a:cubicBezTo>
                  <a:pt x="12508" y="1401"/>
                  <a:pt x="11607" y="536"/>
                  <a:pt x="10474" y="179"/>
                </a:cubicBezTo>
                <a:cubicBezTo>
                  <a:pt x="10099" y="54"/>
                  <a:pt x="9715" y="0"/>
                  <a:pt x="9332" y="0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007425" y="819213"/>
            <a:ext cx="3033000" cy="276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2217100" y="3702075"/>
            <a:ext cx="1823400" cy="62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3"/>
          <p:cNvSpPr/>
          <p:nvPr/>
        </p:nvSpPr>
        <p:spPr>
          <a:xfrm>
            <a:off x="4176175" y="2967151"/>
            <a:ext cx="5728043" cy="3491380"/>
          </a:xfrm>
          <a:custGeom>
            <a:avLst/>
            <a:gdLst/>
            <a:ahLst/>
            <a:cxnLst/>
            <a:rect l="l" t="t" r="r" b="b"/>
            <a:pathLst>
              <a:path w="31849" h="19413" extrusionOk="0">
                <a:moveTo>
                  <a:pt x="29707" y="1945"/>
                </a:moveTo>
                <a:cubicBezTo>
                  <a:pt x="29279" y="2258"/>
                  <a:pt x="28663" y="2588"/>
                  <a:pt x="28146" y="2695"/>
                </a:cubicBezTo>
                <a:lnTo>
                  <a:pt x="28146" y="2695"/>
                </a:lnTo>
                <a:cubicBezTo>
                  <a:pt x="27334" y="2864"/>
                  <a:pt x="26522" y="2686"/>
                  <a:pt x="25710" y="2516"/>
                </a:cubicBezTo>
                <a:lnTo>
                  <a:pt x="25710" y="2516"/>
                </a:lnTo>
                <a:cubicBezTo>
                  <a:pt x="25131" y="2391"/>
                  <a:pt x="24560" y="2266"/>
                  <a:pt x="23989" y="2266"/>
                </a:cubicBezTo>
                <a:lnTo>
                  <a:pt x="23989" y="2266"/>
                </a:lnTo>
                <a:cubicBezTo>
                  <a:pt x="22552" y="2275"/>
                  <a:pt x="21330" y="2962"/>
                  <a:pt x="20741" y="4274"/>
                </a:cubicBezTo>
                <a:lnTo>
                  <a:pt x="20741" y="4274"/>
                </a:lnTo>
                <a:cubicBezTo>
                  <a:pt x="20135" y="5621"/>
                  <a:pt x="20982" y="7164"/>
                  <a:pt x="20117" y="8493"/>
                </a:cubicBezTo>
                <a:lnTo>
                  <a:pt x="20117" y="8493"/>
                </a:lnTo>
                <a:cubicBezTo>
                  <a:pt x="19162" y="9956"/>
                  <a:pt x="17682" y="8440"/>
                  <a:pt x="16772" y="7726"/>
                </a:cubicBezTo>
                <a:lnTo>
                  <a:pt x="16772" y="7726"/>
                </a:lnTo>
                <a:cubicBezTo>
                  <a:pt x="15737" y="6905"/>
                  <a:pt x="13997" y="6379"/>
                  <a:pt x="12766" y="7111"/>
                </a:cubicBezTo>
                <a:lnTo>
                  <a:pt x="12766" y="7111"/>
                </a:lnTo>
                <a:cubicBezTo>
                  <a:pt x="12186" y="7450"/>
                  <a:pt x="11678" y="8083"/>
                  <a:pt x="11410" y="8698"/>
                </a:cubicBezTo>
                <a:lnTo>
                  <a:pt x="11410" y="8698"/>
                </a:lnTo>
                <a:cubicBezTo>
                  <a:pt x="11107" y="9403"/>
                  <a:pt x="11125" y="10162"/>
                  <a:pt x="10884" y="10857"/>
                </a:cubicBezTo>
                <a:lnTo>
                  <a:pt x="10884" y="10857"/>
                </a:lnTo>
                <a:cubicBezTo>
                  <a:pt x="10661" y="11482"/>
                  <a:pt x="10179" y="12285"/>
                  <a:pt x="9528" y="12561"/>
                </a:cubicBezTo>
                <a:lnTo>
                  <a:pt x="9528" y="12561"/>
                </a:lnTo>
                <a:cubicBezTo>
                  <a:pt x="8832" y="12865"/>
                  <a:pt x="8065" y="12882"/>
                  <a:pt x="7342" y="12989"/>
                </a:cubicBezTo>
                <a:lnTo>
                  <a:pt x="7342" y="12989"/>
                </a:lnTo>
                <a:cubicBezTo>
                  <a:pt x="4371" y="13427"/>
                  <a:pt x="1490" y="15273"/>
                  <a:pt x="330" y="18119"/>
                </a:cubicBezTo>
                <a:lnTo>
                  <a:pt x="330" y="18119"/>
                </a:lnTo>
                <a:cubicBezTo>
                  <a:pt x="187" y="18476"/>
                  <a:pt x="0" y="19020"/>
                  <a:pt x="27" y="19413"/>
                </a:cubicBezTo>
                <a:lnTo>
                  <a:pt x="27" y="19413"/>
                </a:lnTo>
                <a:lnTo>
                  <a:pt x="31848" y="19413"/>
                </a:lnTo>
                <a:lnTo>
                  <a:pt x="31384" y="1"/>
                </a:lnTo>
                <a:cubicBezTo>
                  <a:pt x="31188" y="679"/>
                  <a:pt x="30269" y="1526"/>
                  <a:pt x="29707" y="1945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13"/>
          <p:cNvSpPr/>
          <p:nvPr/>
        </p:nvSpPr>
        <p:spPr>
          <a:xfrm rot="-10492926">
            <a:off x="-1478272" y="3333183"/>
            <a:ext cx="3817099" cy="3985333"/>
          </a:xfrm>
          <a:custGeom>
            <a:avLst/>
            <a:gdLst/>
            <a:ahLst/>
            <a:cxnLst/>
            <a:rect l="l" t="t" r="r" b="b"/>
            <a:pathLst>
              <a:path w="28620" h="29882" extrusionOk="0">
                <a:moveTo>
                  <a:pt x="9332" y="0"/>
                </a:moveTo>
                <a:cubicBezTo>
                  <a:pt x="8101" y="0"/>
                  <a:pt x="6861" y="562"/>
                  <a:pt x="5978" y="1437"/>
                </a:cubicBezTo>
                <a:cubicBezTo>
                  <a:pt x="5210" y="2195"/>
                  <a:pt x="4693" y="3149"/>
                  <a:pt x="4363" y="4166"/>
                </a:cubicBezTo>
                <a:cubicBezTo>
                  <a:pt x="4042" y="5192"/>
                  <a:pt x="3961" y="6272"/>
                  <a:pt x="3560" y="7280"/>
                </a:cubicBezTo>
                <a:cubicBezTo>
                  <a:pt x="2721" y="9341"/>
                  <a:pt x="750" y="10554"/>
                  <a:pt x="295" y="12829"/>
                </a:cubicBezTo>
                <a:cubicBezTo>
                  <a:pt x="0" y="14310"/>
                  <a:pt x="331" y="15933"/>
                  <a:pt x="1312" y="17084"/>
                </a:cubicBezTo>
                <a:cubicBezTo>
                  <a:pt x="1963" y="17842"/>
                  <a:pt x="2846" y="18360"/>
                  <a:pt x="3783" y="18708"/>
                </a:cubicBezTo>
                <a:cubicBezTo>
                  <a:pt x="4247" y="18877"/>
                  <a:pt x="4720" y="18993"/>
                  <a:pt x="5192" y="19100"/>
                </a:cubicBezTo>
                <a:cubicBezTo>
                  <a:pt x="5549" y="19189"/>
                  <a:pt x="5915" y="19261"/>
                  <a:pt x="6272" y="19350"/>
                </a:cubicBezTo>
                <a:cubicBezTo>
                  <a:pt x="6879" y="19511"/>
                  <a:pt x="7423" y="19957"/>
                  <a:pt x="7878" y="20385"/>
                </a:cubicBezTo>
                <a:cubicBezTo>
                  <a:pt x="8913" y="21339"/>
                  <a:pt x="9671" y="22579"/>
                  <a:pt x="10331" y="23811"/>
                </a:cubicBezTo>
                <a:cubicBezTo>
                  <a:pt x="11009" y="25086"/>
                  <a:pt x="11518" y="26398"/>
                  <a:pt x="12508" y="27468"/>
                </a:cubicBezTo>
                <a:cubicBezTo>
                  <a:pt x="13418" y="28458"/>
                  <a:pt x="14577" y="29217"/>
                  <a:pt x="15871" y="29600"/>
                </a:cubicBezTo>
                <a:cubicBezTo>
                  <a:pt x="16506" y="29788"/>
                  <a:pt x="17169" y="29882"/>
                  <a:pt x="17832" y="29882"/>
                </a:cubicBezTo>
                <a:cubicBezTo>
                  <a:pt x="19368" y="29882"/>
                  <a:pt x="20902" y="29380"/>
                  <a:pt x="22080" y="28396"/>
                </a:cubicBezTo>
                <a:cubicBezTo>
                  <a:pt x="22928" y="27700"/>
                  <a:pt x="23614" y="26665"/>
                  <a:pt x="23498" y="25577"/>
                </a:cubicBezTo>
                <a:cubicBezTo>
                  <a:pt x="23427" y="24836"/>
                  <a:pt x="22990" y="24176"/>
                  <a:pt x="22446" y="23677"/>
                </a:cubicBezTo>
                <a:cubicBezTo>
                  <a:pt x="21732" y="23025"/>
                  <a:pt x="20822" y="22695"/>
                  <a:pt x="20153" y="22000"/>
                </a:cubicBezTo>
                <a:cubicBezTo>
                  <a:pt x="19074" y="20867"/>
                  <a:pt x="18797" y="19038"/>
                  <a:pt x="19502" y="17637"/>
                </a:cubicBezTo>
                <a:cubicBezTo>
                  <a:pt x="20233" y="16192"/>
                  <a:pt x="21625" y="15648"/>
                  <a:pt x="23133" y="15541"/>
                </a:cubicBezTo>
                <a:cubicBezTo>
                  <a:pt x="24623" y="15434"/>
                  <a:pt x="26219" y="14443"/>
                  <a:pt x="27156" y="13302"/>
                </a:cubicBezTo>
                <a:cubicBezTo>
                  <a:pt x="28182" y="12053"/>
                  <a:pt x="28619" y="10277"/>
                  <a:pt x="28075" y="8752"/>
                </a:cubicBezTo>
                <a:cubicBezTo>
                  <a:pt x="27754" y="7851"/>
                  <a:pt x="27058" y="7084"/>
                  <a:pt x="26202" y="6647"/>
                </a:cubicBezTo>
                <a:cubicBezTo>
                  <a:pt x="25635" y="6363"/>
                  <a:pt x="25044" y="6284"/>
                  <a:pt x="24441" y="6284"/>
                </a:cubicBezTo>
                <a:cubicBezTo>
                  <a:pt x="24077" y="6284"/>
                  <a:pt x="23708" y="6313"/>
                  <a:pt x="23338" y="6343"/>
                </a:cubicBezTo>
                <a:cubicBezTo>
                  <a:pt x="22809" y="6381"/>
                  <a:pt x="22275" y="6405"/>
                  <a:pt x="21741" y="6405"/>
                </a:cubicBezTo>
                <a:cubicBezTo>
                  <a:pt x="19781" y="6405"/>
                  <a:pt x="17823" y="6089"/>
                  <a:pt x="16112" y="5023"/>
                </a:cubicBezTo>
                <a:cubicBezTo>
                  <a:pt x="14988" y="4327"/>
                  <a:pt x="14158" y="3274"/>
                  <a:pt x="13293" y="2293"/>
                </a:cubicBezTo>
                <a:cubicBezTo>
                  <a:pt x="12508" y="1401"/>
                  <a:pt x="11607" y="536"/>
                  <a:pt x="10474" y="179"/>
                </a:cubicBezTo>
                <a:cubicBezTo>
                  <a:pt x="10099" y="54"/>
                  <a:pt x="9715" y="0"/>
                  <a:pt x="9332" y="0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6" name="Google Shape;126;p13"/>
          <p:cNvGrpSpPr/>
          <p:nvPr/>
        </p:nvGrpSpPr>
        <p:grpSpPr>
          <a:xfrm>
            <a:off x="-54470" y="2967153"/>
            <a:ext cx="774471" cy="1912390"/>
            <a:chOff x="-54470" y="2967153"/>
            <a:chExt cx="774471" cy="1912390"/>
          </a:xfrm>
        </p:grpSpPr>
        <p:sp>
          <p:nvSpPr>
            <p:cNvPr id="127" name="Google Shape;127;p13"/>
            <p:cNvSpPr/>
            <p:nvPr/>
          </p:nvSpPr>
          <p:spPr>
            <a:xfrm>
              <a:off x="59978" y="4219442"/>
              <a:ext cx="660023" cy="660100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3"/>
            <p:cNvSpPr/>
            <p:nvPr/>
          </p:nvSpPr>
          <p:spPr>
            <a:xfrm>
              <a:off x="-54470" y="3474318"/>
              <a:ext cx="468769" cy="468795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3"/>
            <p:cNvSpPr/>
            <p:nvPr/>
          </p:nvSpPr>
          <p:spPr>
            <a:xfrm>
              <a:off x="338511" y="2967153"/>
              <a:ext cx="327012" cy="327044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3"/>
            <p:cNvSpPr/>
            <p:nvPr/>
          </p:nvSpPr>
          <p:spPr>
            <a:xfrm>
              <a:off x="338511" y="3830878"/>
              <a:ext cx="327012" cy="327044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1" name="Google Shape;131;p13"/>
          <p:cNvGrpSpPr/>
          <p:nvPr/>
        </p:nvGrpSpPr>
        <p:grpSpPr>
          <a:xfrm>
            <a:off x="7524578" y="2640103"/>
            <a:ext cx="1523397" cy="2294040"/>
            <a:chOff x="7524578" y="2640103"/>
            <a:chExt cx="1523397" cy="2294040"/>
          </a:xfrm>
        </p:grpSpPr>
        <p:sp>
          <p:nvSpPr>
            <p:cNvPr id="132" name="Google Shape;132;p13"/>
            <p:cNvSpPr/>
            <p:nvPr/>
          </p:nvSpPr>
          <p:spPr>
            <a:xfrm>
              <a:off x="7524578" y="4274042"/>
              <a:ext cx="660023" cy="660100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3"/>
            <p:cNvSpPr/>
            <p:nvPr/>
          </p:nvSpPr>
          <p:spPr>
            <a:xfrm>
              <a:off x="8430905" y="4253568"/>
              <a:ext cx="468769" cy="468795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3"/>
            <p:cNvSpPr/>
            <p:nvPr/>
          </p:nvSpPr>
          <p:spPr>
            <a:xfrm>
              <a:off x="8478061" y="2640103"/>
              <a:ext cx="327012" cy="327044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3"/>
            <p:cNvSpPr/>
            <p:nvPr/>
          </p:nvSpPr>
          <p:spPr>
            <a:xfrm>
              <a:off x="8151036" y="3776403"/>
              <a:ext cx="327012" cy="327044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3"/>
            <p:cNvSpPr/>
            <p:nvPr/>
          </p:nvSpPr>
          <p:spPr>
            <a:xfrm>
              <a:off x="8579205" y="3307593"/>
              <a:ext cx="468769" cy="468795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7" name="Google Shape;137;p13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13"/>
          <p:cNvSpPr txBox="1">
            <a:spLocks noGrp="1"/>
          </p:cNvSpPr>
          <p:nvPr>
            <p:ph type="title" idx="2" hasCustomPrompt="1"/>
          </p:nvPr>
        </p:nvSpPr>
        <p:spPr>
          <a:xfrm>
            <a:off x="1255644" y="1753825"/>
            <a:ext cx="1044900" cy="65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600" b="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39" name="Google Shape;139;p13"/>
          <p:cNvSpPr txBox="1">
            <a:spLocks noGrp="1"/>
          </p:cNvSpPr>
          <p:nvPr>
            <p:ph type="title" idx="3" hasCustomPrompt="1"/>
          </p:nvPr>
        </p:nvSpPr>
        <p:spPr>
          <a:xfrm>
            <a:off x="1255644" y="3258829"/>
            <a:ext cx="1044900" cy="65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600" b="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40" name="Google Shape;140;p13"/>
          <p:cNvSpPr txBox="1">
            <a:spLocks noGrp="1"/>
          </p:cNvSpPr>
          <p:nvPr>
            <p:ph type="title" idx="4" hasCustomPrompt="1"/>
          </p:nvPr>
        </p:nvSpPr>
        <p:spPr>
          <a:xfrm>
            <a:off x="4684638" y="1753829"/>
            <a:ext cx="1044900" cy="65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600" b="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41" name="Google Shape;141;p13"/>
          <p:cNvSpPr txBox="1">
            <a:spLocks noGrp="1"/>
          </p:cNvSpPr>
          <p:nvPr>
            <p:ph type="title" idx="5" hasCustomPrompt="1"/>
          </p:nvPr>
        </p:nvSpPr>
        <p:spPr>
          <a:xfrm>
            <a:off x="4684638" y="3258829"/>
            <a:ext cx="1044900" cy="65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600" b="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42" name="Google Shape;142;p13"/>
          <p:cNvSpPr txBox="1">
            <a:spLocks noGrp="1"/>
          </p:cNvSpPr>
          <p:nvPr>
            <p:ph type="subTitle" idx="1"/>
          </p:nvPr>
        </p:nvSpPr>
        <p:spPr>
          <a:xfrm>
            <a:off x="2307450" y="1753825"/>
            <a:ext cx="2151900" cy="65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43" name="Google Shape;143;p13"/>
          <p:cNvSpPr txBox="1">
            <a:spLocks noGrp="1"/>
          </p:cNvSpPr>
          <p:nvPr>
            <p:ph type="subTitle" idx="6"/>
          </p:nvPr>
        </p:nvSpPr>
        <p:spPr>
          <a:xfrm>
            <a:off x="5736450" y="1753825"/>
            <a:ext cx="2151900" cy="65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44" name="Google Shape;144;p13"/>
          <p:cNvSpPr txBox="1">
            <a:spLocks noGrp="1"/>
          </p:cNvSpPr>
          <p:nvPr>
            <p:ph type="subTitle" idx="7"/>
          </p:nvPr>
        </p:nvSpPr>
        <p:spPr>
          <a:xfrm>
            <a:off x="2307450" y="3258824"/>
            <a:ext cx="2151900" cy="65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45" name="Google Shape;145;p13"/>
          <p:cNvSpPr txBox="1">
            <a:spLocks noGrp="1"/>
          </p:cNvSpPr>
          <p:nvPr>
            <p:ph type="subTitle" idx="8"/>
          </p:nvPr>
        </p:nvSpPr>
        <p:spPr>
          <a:xfrm>
            <a:off x="5736450" y="3258824"/>
            <a:ext cx="2151900" cy="65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_3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5"/>
          <p:cNvSpPr/>
          <p:nvPr/>
        </p:nvSpPr>
        <p:spPr>
          <a:xfrm flipH="1">
            <a:off x="-3429082" y="2598063"/>
            <a:ext cx="6095899" cy="3491380"/>
          </a:xfrm>
          <a:custGeom>
            <a:avLst/>
            <a:gdLst/>
            <a:ahLst/>
            <a:cxnLst/>
            <a:rect l="l" t="t" r="r" b="b"/>
            <a:pathLst>
              <a:path w="31849" h="19413" extrusionOk="0">
                <a:moveTo>
                  <a:pt x="29707" y="1945"/>
                </a:moveTo>
                <a:cubicBezTo>
                  <a:pt x="29279" y="2258"/>
                  <a:pt x="28663" y="2588"/>
                  <a:pt x="28146" y="2695"/>
                </a:cubicBezTo>
                <a:lnTo>
                  <a:pt x="28146" y="2695"/>
                </a:lnTo>
                <a:cubicBezTo>
                  <a:pt x="27334" y="2864"/>
                  <a:pt x="26522" y="2686"/>
                  <a:pt x="25710" y="2516"/>
                </a:cubicBezTo>
                <a:lnTo>
                  <a:pt x="25710" y="2516"/>
                </a:lnTo>
                <a:cubicBezTo>
                  <a:pt x="25131" y="2391"/>
                  <a:pt x="24560" y="2266"/>
                  <a:pt x="23989" y="2266"/>
                </a:cubicBezTo>
                <a:lnTo>
                  <a:pt x="23989" y="2266"/>
                </a:lnTo>
                <a:cubicBezTo>
                  <a:pt x="22552" y="2275"/>
                  <a:pt x="21330" y="2962"/>
                  <a:pt x="20741" y="4274"/>
                </a:cubicBezTo>
                <a:lnTo>
                  <a:pt x="20741" y="4274"/>
                </a:lnTo>
                <a:cubicBezTo>
                  <a:pt x="20135" y="5621"/>
                  <a:pt x="20982" y="7164"/>
                  <a:pt x="20117" y="8493"/>
                </a:cubicBezTo>
                <a:lnTo>
                  <a:pt x="20117" y="8493"/>
                </a:lnTo>
                <a:cubicBezTo>
                  <a:pt x="19162" y="9956"/>
                  <a:pt x="17682" y="8440"/>
                  <a:pt x="16772" y="7726"/>
                </a:cubicBezTo>
                <a:lnTo>
                  <a:pt x="16772" y="7726"/>
                </a:lnTo>
                <a:cubicBezTo>
                  <a:pt x="15737" y="6905"/>
                  <a:pt x="13997" y="6379"/>
                  <a:pt x="12766" y="7111"/>
                </a:cubicBezTo>
                <a:lnTo>
                  <a:pt x="12766" y="7111"/>
                </a:lnTo>
                <a:cubicBezTo>
                  <a:pt x="12186" y="7450"/>
                  <a:pt x="11678" y="8083"/>
                  <a:pt x="11410" y="8698"/>
                </a:cubicBezTo>
                <a:lnTo>
                  <a:pt x="11410" y="8698"/>
                </a:lnTo>
                <a:cubicBezTo>
                  <a:pt x="11107" y="9403"/>
                  <a:pt x="11125" y="10162"/>
                  <a:pt x="10884" y="10857"/>
                </a:cubicBezTo>
                <a:lnTo>
                  <a:pt x="10884" y="10857"/>
                </a:lnTo>
                <a:cubicBezTo>
                  <a:pt x="10661" y="11482"/>
                  <a:pt x="10179" y="12285"/>
                  <a:pt x="9528" y="12561"/>
                </a:cubicBezTo>
                <a:lnTo>
                  <a:pt x="9528" y="12561"/>
                </a:lnTo>
                <a:cubicBezTo>
                  <a:pt x="8832" y="12865"/>
                  <a:pt x="8065" y="12882"/>
                  <a:pt x="7342" y="12989"/>
                </a:cubicBezTo>
                <a:lnTo>
                  <a:pt x="7342" y="12989"/>
                </a:lnTo>
                <a:cubicBezTo>
                  <a:pt x="4371" y="13427"/>
                  <a:pt x="1490" y="15273"/>
                  <a:pt x="330" y="18119"/>
                </a:cubicBezTo>
                <a:lnTo>
                  <a:pt x="330" y="18119"/>
                </a:lnTo>
                <a:cubicBezTo>
                  <a:pt x="187" y="18476"/>
                  <a:pt x="0" y="19020"/>
                  <a:pt x="27" y="19413"/>
                </a:cubicBezTo>
                <a:lnTo>
                  <a:pt x="27" y="19413"/>
                </a:lnTo>
                <a:lnTo>
                  <a:pt x="31848" y="19413"/>
                </a:lnTo>
                <a:lnTo>
                  <a:pt x="31384" y="1"/>
                </a:lnTo>
                <a:cubicBezTo>
                  <a:pt x="31188" y="679"/>
                  <a:pt x="30269" y="1526"/>
                  <a:pt x="29707" y="1945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5"/>
          <p:cNvSpPr/>
          <p:nvPr/>
        </p:nvSpPr>
        <p:spPr>
          <a:xfrm rot="-542519">
            <a:off x="6823253" y="-353355"/>
            <a:ext cx="2625360" cy="1785525"/>
          </a:xfrm>
          <a:custGeom>
            <a:avLst/>
            <a:gdLst/>
            <a:ahLst/>
            <a:cxnLst/>
            <a:rect l="l" t="t" r="r" b="b"/>
            <a:pathLst>
              <a:path w="20635" h="14034" extrusionOk="0">
                <a:moveTo>
                  <a:pt x="20635" y="687"/>
                </a:moveTo>
                <a:cubicBezTo>
                  <a:pt x="18637" y="687"/>
                  <a:pt x="16638" y="768"/>
                  <a:pt x="14649" y="643"/>
                </a:cubicBezTo>
                <a:cubicBezTo>
                  <a:pt x="12552" y="509"/>
                  <a:pt x="10492" y="224"/>
                  <a:pt x="8377" y="224"/>
                </a:cubicBezTo>
                <a:cubicBezTo>
                  <a:pt x="6879" y="224"/>
                  <a:pt x="5380" y="313"/>
                  <a:pt x="3899" y="313"/>
                </a:cubicBezTo>
                <a:cubicBezTo>
                  <a:pt x="3132" y="313"/>
                  <a:pt x="955" y="0"/>
                  <a:pt x="509" y="875"/>
                </a:cubicBezTo>
                <a:cubicBezTo>
                  <a:pt x="1" y="1883"/>
                  <a:pt x="2329" y="3792"/>
                  <a:pt x="2989" y="4300"/>
                </a:cubicBezTo>
                <a:cubicBezTo>
                  <a:pt x="4185" y="5228"/>
                  <a:pt x="5433" y="5335"/>
                  <a:pt x="6879" y="5549"/>
                </a:cubicBezTo>
                <a:cubicBezTo>
                  <a:pt x="8422" y="5781"/>
                  <a:pt x="9832" y="5995"/>
                  <a:pt x="11107" y="6941"/>
                </a:cubicBezTo>
                <a:cubicBezTo>
                  <a:pt x="12196" y="7762"/>
                  <a:pt x="12829" y="8966"/>
                  <a:pt x="13516" y="10099"/>
                </a:cubicBezTo>
                <a:cubicBezTo>
                  <a:pt x="14230" y="11268"/>
                  <a:pt x="15291" y="12151"/>
                  <a:pt x="16496" y="12775"/>
                </a:cubicBezTo>
                <a:cubicBezTo>
                  <a:pt x="17566" y="13320"/>
                  <a:pt x="19074" y="13998"/>
                  <a:pt x="20278" y="14033"/>
                </a:cubicBezTo>
                <a:cubicBezTo>
                  <a:pt x="20421" y="13221"/>
                  <a:pt x="20314" y="12383"/>
                  <a:pt x="20332" y="11562"/>
                </a:cubicBezTo>
                <a:cubicBezTo>
                  <a:pt x="20349" y="10732"/>
                  <a:pt x="20635" y="9930"/>
                  <a:pt x="20635" y="9109"/>
                </a:cubicBezTo>
                <a:cubicBezTo>
                  <a:pt x="20635" y="8252"/>
                  <a:pt x="20635" y="7387"/>
                  <a:pt x="20635" y="6531"/>
                </a:cubicBezTo>
                <a:lnTo>
                  <a:pt x="20635" y="1713"/>
                </a:lnTo>
                <a:close/>
              </a:path>
            </a:pathLst>
          </a:custGeom>
          <a:gradFill>
            <a:gsLst>
              <a:gs pos="0">
                <a:srgbClr val="8134EC">
                  <a:alpha val="70196"/>
                </a:srgbClr>
              </a:gs>
              <a:gs pos="100000">
                <a:schemeClr val="accent1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2" name="Google Shape;162;p15"/>
          <p:cNvGrpSpPr/>
          <p:nvPr/>
        </p:nvGrpSpPr>
        <p:grpSpPr>
          <a:xfrm>
            <a:off x="7560023" y="54840"/>
            <a:ext cx="1504175" cy="1244157"/>
            <a:chOff x="7560023" y="2814490"/>
            <a:chExt cx="1504175" cy="1244157"/>
          </a:xfrm>
        </p:grpSpPr>
        <p:sp>
          <p:nvSpPr>
            <p:cNvPr id="163" name="Google Shape;163;p15"/>
            <p:cNvSpPr/>
            <p:nvPr/>
          </p:nvSpPr>
          <p:spPr>
            <a:xfrm>
              <a:off x="7560023" y="2814490"/>
              <a:ext cx="660023" cy="660064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15"/>
            <p:cNvSpPr/>
            <p:nvPr/>
          </p:nvSpPr>
          <p:spPr>
            <a:xfrm>
              <a:off x="8737186" y="3731603"/>
              <a:ext cx="327012" cy="327044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15"/>
            <p:cNvSpPr/>
            <p:nvPr/>
          </p:nvSpPr>
          <p:spPr>
            <a:xfrm>
              <a:off x="8552936" y="3421878"/>
              <a:ext cx="327012" cy="327044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5"/>
            <p:cNvSpPr/>
            <p:nvPr/>
          </p:nvSpPr>
          <p:spPr>
            <a:xfrm>
              <a:off x="8552930" y="2910118"/>
              <a:ext cx="468769" cy="468795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7" name="Google Shape;167;p15"/>
          <p:cNvGrpSpPr/>
          <p:nvPr/>
        </p:nvGrpSpPr>
        <p:grpSpPr>
          <a:xfrm>
            <a:off x="-33427" y="3476090"/>
            <a:ext cx="682702" cy="1547282"/>
            <a:chOff x="-33427" y="3476090"/>
            <a:chExt cx="682702" cy="1547282"/>
          </a:xfrm>
        </p:grpSpPr>
        <p:sp>
          <p:nvSpPr>
            <p:cNvPr id="168" name="Google Shape;168;p15"/>
            <p:cNvSpPr/>
            <p:nvPr/>
          </p:nvSpPr>
          <p:spPr>
            <a:xfrm>
              <a:off x="180505" y="4256493"/>
              <a:ext cx="468769" cy="468795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15"/>
            <p:cNvSpPr/>
            <p:nvPr/>
          </p:nvSpPr>
          <p:spPr>
            <a:xfrm>
              <a:off x="-33427" y="3476090"/>
              <a:ext cx="660023" cy="660064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15"/>
            <p:cNvSpPr/>
            <p:nvPr/>
          </p:nvSpPr>
          <p:spPr>
            <a:xfrm>
              <a:off x="133086" y="4696328"/>
              <a:ext cx="327012" cy="327044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1" name="Google Shape;171;p15"/>
          <p:cNvSpPr txBox="1">
            <a:spLocks noGrp="1"/>
          </p:cNvSpPr>
          <p:nvPr>
            <p:ph type="title"/>
          </p:nvPr>
        </p:nvSpPr>
        <p:spPr>
          <a:xfrm>
            <a:off x="720075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15"/>
          <p:cNvSpPr txBox="1">
            <a:spLocks noGrp="1"/>
          </p:cNvSpPr>
          <p:nvPr>
            <p:ph type="subTitle" idx="1"/>
          </p:nvPr>
        </p:nvSpPr>
        <p:spPr>
          <a:xfrm>
            <a:off x="814550" y="2992900"/>
            <a:ext cx="2394900" cy="145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73" name="Google Shape;173;p15"/>
          <p:cNvSpPr txBox="1">
            <a:spLocks noGrp="1"/>
          </p:cNvSpPr>
          <p:nvPr>
            <p:ph type="subTitle" idx="2"/>
          </p:nvPr>
        </p:nvSpPr>
        <p:spPr>
          <a:xfrm>
            <a:off x="3374720" y="2992900"/>
            <a:ext cx="2394900" cy="145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74" name="Google Shape;174;p15"/>
          <p:cNvSpPr txBox="1">
            <a:spLocks noGrp="1"/>
          </p:cNvSpPr>
          <p:nvPr>
            <p:ph type="subTitle" idx="3"/>
          </p:nvPr>
        </p:nvSpPr>
        <p:spPr>
          <a:xfrm>
            <a:off x="5934871" y="2992900"/>
            <a:ext cx="2394900" cy="145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75" name="Google Shape;175;p15"/>
          <p:cNvSpPr txBox="1">
            <a:spLocks noGrp="1"/>
          </p:cNvSpPr>
          <p:nvPr>
            <p:ph type="subTitle" idx="4"/>
          </p:nvPr>
        </p:nvSpPr>
        <p:spPr>
          <a:xfrm>
            <a:off x="814550" y="2674275"/>
            <a:ext cx="2394900" cy="40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9pPr>
          </a:lstStyle>
          <a:p>
            <a:endParaRPr/>
          </a:p>
        </p:txBody>
      </p:sp>
      <p:sp>
        <p:nvSpPr>
          <p:cNvPr id="176" name="Google Shape;176;p15"/>
          <p:cNvSpPr txBox="1">
            <a:spLocks noGrp="1"/>
          </p:cNvSpPr>
          <p:nvPr>
            <p:ph type="subTitle" idx="5"/>
          </p:nvPr>
        </p:nvSpPr>
        <p:spPr>
          <a:xfrm>
            <a:off x="3374721" y="2674275"/>
            <a:ext cx="2394900" cy="40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9pPr>
          </a:lstStyle>
          <a:p>
            <a:endParaRPr/>
          </a:p>
        </p:txBody>
      </p:sp>
      <p:sp>
        <p:nvSpPr>
          <p:cNvPr id="177" name="Google Shape;177;p15"/>
          <p:cNvSpPr txBox="1">
            <a:spLocks noGrp="1"/>
          </p:cNvSpPr>
          <p:nvPr>
            <p:ph type="subTitle" idx="6"/>
          </p:nvPr>
        </p:nvSpPr>
        <p:spPr>
          <a:xfrm>
            <a:off x="5934864" y="2674275"/>
            <a:ext cx="2394900" cy="40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6"/>
          <p:cNvSpPr/>
          <p:nvPr/>
        </p:nvSpPr>
        <p:spPr>
          <a:xfrm rot="4372063" flipH="1">
            <a:off x="-3257636" y="1228893"/>
            <a:ext cx="6095914" cy="3491344"/>
          </a:xfrm>
          <a:custGeom>
            <a:avLst/>
            <a:gdLst/>
            <a:ahLst/>
            <a:cxnLst/>
            <a:rect l="l" t="t" r="r" b="b"/>
            <a:pathLst>
              <a:path w="31849" h="19413" extrusionOk="0">
                <a:moveTo>
                  <a:pt x="29707" y="1945"/>
                </a:moveTo>
                <a:cubicBezTo>
                  <a:pt x="29279" y="2258"/>
                  <a:pt x="28663" y="2588"/>
                  <a:pt x="28146" y="2695"/>
                </a:cubicBezTo>
                <a:lnTo>
                  <a:pt x="28146" y="2695"/>
                </a:lnTo>
                <a:cubicBezTo>
                  <a:pt x="27334" y="2864"/>
                  <a:pt x="26522" y="2686"/>
                  <a:pt x="25710" y="2516"/>
                </a:cubicBezTo>
                <a:lnTo>
                  <a:pt x="25710" y="2516"/>
                </a:lnTo>
                <a:cubicBezTo>
                  <a:pt x="25131" y="2391"/>
                  <a:pt x="24560" y="2266"/>
                  <a:pt x="23989" y="2266"/>
                </a:cubicBezTo>
                <a:lnTo>
                  <a:pt x="23989" y="2266"/>
                </a:lnTo>
                <a:cubicBezTo>
                  <a:pt x="22552" y="2275"/>
                  <a:pt x="21330" y="2962"/>
                  <a:pt x="20741" y="4274"/>
                </a:cubicBezTo>
                <a:lnTo>
                  <a:pt x="20741" y="4274"/>
                </a:lnTo>
                <a:cubicBezTo>
                  <a:pt x="20135" y="5621"/>
                  <a:pt x="20982" y="7164"/>
                  <a:pt x="20117" y="8493"/>
                </a:cubicBezTo>
                <a:lnTo>
                  <a:pt x="20117" y="8493"/>
                </a:lnTo>
                <a:cubicBezTo>
                  <a:pt x="19162" y="9956"/>
                  <a:pt x="17682" y="8440"/>
                  <a:pt x="16772" y="7726"/>
                </a:cubicBezTo>
                <a:lnTo>
                  <a:pt x="16772" y="7726"/>
                </a:lnTo>
                <a:cubicBezTo>
                  <a:pt x="15737" y="6905"/>
                  <a:pt x="13997" y="6379"/>
                  <a:pt x="12766" y="7111"/>
                </a:cubicBezTo>
                <a:lnTo>
                  <a:pt x="12766" y="7111"/>
                </a:lnTo>
                <a:cubicBezTo>
                  <a:pt x="12186" y="7450"/>
                  <a:pt x="11678" y="8083"/>
                  <a:pt x="11410" y="8698"/>
                </a:cubicBezTo>
                <a:lnTo>
                  <a:pt x="11410" y="8698"/>
                </a:lnTo>
                <a:cubicBezTo>
                  <a:pt x="11107" y="9403"/>
                  <a:pt x="11125" y="10162"/>
                  <a:pt x="10884" y="10857"/>
                </a:cubicBezTo>
                <a:lnTo>
                  <a:pt x="10884" y="10857"/>
                </a:lnTo>
                <a:cubicBezTo>
                  <a:pt x="10661" y="11482"/>
                  <a:pt x="10179" y="12285"/>
                  <a:pt x="9528" y="12561"/>
                </a:cubicBezTo>
                <a:lnTo>
                  <a:pt x="9528" y="12561"/>
                </a:lnTo>
                <a:cubicBezTo>
                  <a:pt x="8832" y="12865"/>
                  <a:pt x="8065" y="12882"/>
                  <a:pt x="7342" y="12989"/>
                </a:cubicBezTo>
                <a:lnTo>
                  <a:pt x="7342" y="12989"/>
                </a:lnTo>
                <a:cubicBezTo>
                  <a:pt x="4371" y="13427"/>
                  <a:pt x="1490" y="15273"/>
                  <a:pt x="330" y="18119"/>
                </a:cubicBezTo>
                <a:lnTo>
                  <a:pt x="330" y="18119"/>
                </a:lnTo>
                <a:cubicBezTo>
                  <a:pt x="187" y="18476"/>
                  <a:pt x="0" y="19020"/>
                  <a:pt x="27" y="19413"/>
                </a:cubicBezTo>
                <a:lnTo>
                  <a:pt x="27" y="19413"/>
                </a:lnTo>
                <a:lnTo>
                  <a:pt x="31848" y="19413"/>
                </a:lnTo>
                <a:lnTo>
                  <a:pt x="31384" y="1"/>
                </a:lnTo>
                <a:cubicBezTo>
                  <a:pt x="31188" y="679"/>
                  <a:pt x="30269" y="1526"/>
                  <a:pt x="29707" y="1945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16"/>
          <p:cNvSpPr/>
          <p:nvPr/>
        </p:nvSpPr>
        <p:spPr>
          <a:xfrm rot="5400000">
            <a:off x="6668857" y="3202942"/>
            <a:ext cx="3524097" cy="2396762"/>
          </a:xfrm>
          <a:custGeom>
            <a:avLst/>
            <a:gdLst/>
            <a:ahLst/>
            <a:cxnLst/>
            <a:rect l="l" t="t" r="r" b="b"/>
            <a:pathLst>
              <a:path w="20635" h="14034" extrusionOk="0">
                <a:moveTo>
                  <a:pt x="20635" y="687"/>
                </a:moveTo>
                <a:cubicBezTo>
                  <a:pt x="18637" y="687"/>
                  <a:pt x="16638" y="768"/>
                  <a:pt x="14649" y="643"/>
                </a:cubicBezTo>
                <a:cubicBezTo>
                  <a:pt x="12552" y="509"/>
                  <a:pt x="10492" y="224"/>
                  <a:pt x="8377" y="224"/>
                </a:cubicBezTo>
                <a:cubicBezTo>
                  <a:pt x="6879" y="224"/>
                  <a:pt x="5380" y="313"/>
                  <a:pt x="3899" y="313"/>
                </a:cubicBezTo>
                <a:cubicBezTo>
                  <a:pt x="3132" y="313"/>
                  <a:pt x="955" y="0"/>
                  <a:pt x="509" y="875"/>
                </a:cubicBezTo>
                <a:cubicBezTo>
                  <a:pt x="1" y="1883"/>
                  <a:pt x="2329" y="3792"/>
                  <a:pt x="2989" y="4300"/>
                </a:cubicBezTo>
                <a:cubicBezTo>
                  <a:pt x="4185" y="5228"/>
                  <a:pt x="5433" y="5335"/>
                  <a:pt x="6879" y="5549"/>
                </a:cubicBezTo>
                <a:cubicBezTo>
                  <a:pt x="8422" y="5781"/>
                  <a:pt x="9832" y="5995"/>
                  <a:pt x="11107" y="6941"/>
                </a:cubicBezTo>
                <a:cubicBezTo>
                  <a:pt x="12196" y="7762"/>
                  <a:pt x="12829" y="8966"/>
                  <a:pt x="13516" y="10099"/>
                </a:cubicBezTo>
                <a:cubicBezTo>
                  <a:pt x="14230" y="11268"/>
                  <a:pt x="15291" y="12151"/>
                  <a:pt x="16496" y="12775"/>
                </a:cubicBezTo>
                <a:cubicBezTo>
                  <a:pt x="17566" y="13320"/>
                  <a:pt x="19074" y="13998"/>
                  <a:pt x="20278" y="14033"/>
                </a:cubicBezTo>
                <a:cubicBezTo>
                  <a:pt x="20421" y="13221"/>
                  <a:pt x="20314" y="12383"/>
                  <a:pt x="20332" y="11562"/>
                </a:cubicBezTo>
                <a:cubicBezTo>
                  <a:pt x="20349" y="10732"/>
                  <a:pt x="20635" y="9930"/>
                  <a:pt x="20635" y="9109"/>
                </a:cubicBezTo>
                <a:cubicBezTo>
                  <a:pt x="20635" y="8252"/>
                  <a:pt x="20635" y="7387"/>
                  <a:pt x="20635" y="6531"/>
                </a:cubicBezTo>
                <a:lnTo>
                  <a:pt x="20635" y="1713"/>
                </a:lnTo>
                <a:close/>
              </a:path>
            </a:pathLst>
          </a:custGeom>
          <a:gradFill>
            <a:gsLst>
              <a:gs pos="0">
                <a:srgbClr val="8134EC">
                  <a:alpha val="70196"/>
                </a:srgbClr>
              </a:gs>
              <a:gs pos="100000">
                <a:schemeClr val="accent1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1" name="Google Shape;181;p16"/>
          <p:cNvGrpSpPr/>
          <p:nvPr/>
        </p:nvGrpSpPr>
        <p:grpSpPr>
          <a:xfrm>
            <a:off x="8496523" y="2763543"/>
            <a:ext cx="660023" cy="2167591"/>
            <a:chOff x="8457298" y="2910118"/>
            <a:chExt cx="660023" cy="2167591"/>
          </a:xfrm>
        </p:grpSpPr>
        <p:sp>
          <p:nvSpPr>
            <p:cNvPr id="182" name="Google Shape;182;p16"/>
            <p:cNvSpPr/>
            <p:nvPr/>
          </p:nvSpPr>
          <p:spPr>
            <a:xfrm>
              <a:off x="8457298" y="4052540"/>
              <a:ext cx="660023" cy="660064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16"/>
            <p:cNvSpPr/>
            <p:nvPr/>
          </p:nvSpPr>
          <p:spPr>
            <a:xfrm>
              <a:off x="8737186" y="3731603"/>
              <a:ext cx="327012" cy="327044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16"/>
            <p:cNvSpPr/>
            <p:nvPr/>
          </p:nvSpPr>
          <p:spPr>
            <a:xfrm>
              <a:off x="8505186" y="4750665"/>
              <a:ext cx="327012" cy="327044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6"/>
            <p:cNvSpPr/>
            <p:nvPr/>
          </p:nvSpPr>
          <p:spPr>
            <a:xfrm>
              <a:off x="8552930" y="2910118"/>
              <a:ext cx="468769" cy="468795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6" name="Google Shape;186;p16"/>
          <p:cNvGrpSpPr/>
          <p:nvPr/>
        </p:nvGrpSpPr>
        <p:grpSpPr>
          <a:xfrm rot="-10548838">
            <a:off x="-121196" y="1001518"/>
            <a:ext cx="682748" cy="1547387"/>
            <a:chOff x="-33427" y="3476090"/>
            <a:chExt cx="682702" cy="1547282"/>
          </a:xfrm>
        </p:grpSpPr>
        <p:sp>
          <p:nvSpPr>
            <p:cNvPr id="187" name="Google Shape;187;p16"/>
            <p:cNvSpPr/>
            <p:nvPr/>
          </p:nvSpPr>
          <p:spPr>
            <a:xfrm>
              <a:off x="180505" y="4256493"/>
              <a:ext cx="468769" cy="468795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16"/>
            <p:cNvSpPr/>
            <p:nvPr/>
          </p:nvSpPr>
          <p:spPr>
            <a:xfrm>
              <a:off x="-33427" y="3476090"/>
              <a:ext cx="660023" cy="660064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16"/>
            <p:cNvSpPr/>
            <p:nvPr/>
          </p:nvSpPr>
          <p:spPr>
            <a:xfrm>
              <a:off x="133086" y="4696328"/>
              <a:ext cx="327012" cy="327044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0" name="Google Shape;190;p16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16"/>
          <p:cNvSpPr txBox="1">
            <a:spLocks noGrp="1"/>
          </p:cNvSpPr>
          <p:nvPr>
            <p:ph type="subTitle" idx="1"/>
          </p:nvPr>
        </p:nvSpPr>
        <p:spPr>
          <a:xfrm>
            <a:off x="3815975" y="1241705"/>
            <a:ext cx="4443300" cy="62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16"/>
          <p:cNvSpPr txBox="1">
            <a:spLocks noGrp="1"/>
          </p:cNvSpPr>
          <p:nvPr>
            <p:ph type="subTitle" idx="2"/>
          </p:nvPr>
        </p:nvSpPr>
        <p:spPr>
          <a:xfrm>
            <a:off x="3815984" y="2135039"/>
            <a:ext cx="4443300" cy="62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16"/>
          <p:cNvSpPr txBox="1">
            <a:spLocks noGrp="1"/>
          </p:cNvSpPr>
          <p:nvPr>
            <p:ph type="subTitle" idx="3"/>
          </p:nvPr>
        </p:nvSpPr>
        <p:spPr>
          <a:xfrm>
            <a:off x="3815984" y="3028372"/>
            <a:ext cx="4443300" cy="62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16"/>
          <p:cNvSpPr txBox="1">
            <a:spLocks noGrp="1"/>
          </p:cNvSpPr>
          <p:nvPr>
            <p:ph type="subTitle" idx="4"/>
          </p:nvPr>
        </p:nvSpPr>
        <p:spPr>
          <a:xfrm>
            <a:off x="3815984" y="3921705"/>
            <a:ext cx="4443300" cy="62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16"/>
          <p:cNvSpPr txBox="1">
            <a:spLocks noGrp="1"/>
          </p:cNvSpPr>
          <p:nvPr>
            <p:ph type="subTitle" idx="5"/>
          </p:nvPr>
        </p:nvSpPr>
        <p:spPr>
          <a:xfrm>
            <a:off x="1697075" y="1241705"/>
            <a:ext cx="2118900" cy="62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9pPr>
          </a:lstStyle>
          <a:p>
            <a:endParaRPr/>
          </a:p>
        </p:txBody>
      </p:sp>
      <p:sp>
        <p:nvSpPr>
          <p:cNvPr id="196" name="Google Shape;196;p16"/>
          <p:cNvSpPr txBox="1">
            <a:spLocks noGrp="1"/>
          </p:cNvSpPr>
          <p:nvPr>
            <p:ph type="subTitle" idx="6"/>
          </p:nvPr>
        </p:nvSpPr>
        <p:spPr>
          <a:xfrm>
            <a:off x="1697075" y="2135039"/>
            <a:ext cx="2118900" cy="62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9pPr>
          </a:lstStyle>
          <a:p>
            <a:endParaRPr/>
          </a:p>
        </p:txBody>
      </p:sp>
      <p:sp>
        <p:nvSpPr>
          <p:cNvPr id="197" name="Google Shape;197;p16"/>
          <p:cNvSpPr txBox="1">
            <a:spLocks noGrp="1"/>
          </p:cNvSpPr>
          <p:nvPr>
            <p:ph type="subTitle" idx="7"/>
          </p:nvPr>
        </p:nvSpPr>
        <p:spPr>
          <a:xfrm>
            <a:off x="1697075" y="3028372"/>
            <a:ext cx="2118900" cy="62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9pPr>
          </a:lstStyle>
          <a:p>
            <a:endParaRPr/>
          </a:p>
        </p:txBody>
      </p:sp>
      <p:sp>
        <p:nvSpPr>
          <p:cNvPr id="198" name="Google Shape;198;p16"/>
          <p:cNvSpPr txBox="1">
            <a:spLocks noGrp="1"/>
          </p:cNvSpPr>
          <p:nvPr>
            <p:ph type="subTitle" idx="8"/>
          </p:nvPr>
        </p:nvSpPr>
        <p:spPr>
          <a:xfrm>
            <a:off x="1697075" y="3921705"/>
            <a:ext cx="2118900" cy="62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7"/>
          <p:cNvSpPr/>
          <p:nvPr/>
        </p:nvSpPr>
        <p:spPr>
          <a:xfrm rot="-6125281">
            <a:off x="6780953" y="-507545"/>
            <a:ext cx="4634067" cy="2824557"/>
          </a:xfrm>
          <a:custGeom>
            <a:avLst/>
            <a:gdLst/>
            <a:ahLst/>
            <a:cxnLst/>
            <a:rect l="l" t="t" r="r" b="b"/>
            <a:pathLst>
              <a:path w="31849" h="19413" extrusionOk="0">
                <a:moveTo>
                  <a:pt x="29707" y="1945"/>
                </a:moveTo>
                <a:cubicBezTo>
                  <a:pt x="29279" y="2258"/>
                  <a:pt x="28663" y="2588"/>
                  <a:pt x="28146" y="2695"/>
                </a:cubicBezTo>
                <a:lnTo>
                  <a:pt x="28146" y="2695"/>
                </a:lnTo>
                <a:cubicBezTo>
                  <a:pt x="27334" y="2864"/>
                  <a:pt x="26522" y="2686"/>
                  <a:pt x="25710" y="2516"/>
                </a:cubicBezTo>
                <a:lnTo>
                  <a:pt x="25710" y="2516"/>
                </a:lnTo>
                <a:cubicBezTo>
                  <a:pt x="25131" y="2391"/>
                  <a:pt x="24560" y="2266"/>
                  <a:pt x="23989" y="2266"/>
                </a:cubicBezTo>
                <a:lnTo>
                  <a:pt x="23989" y="2266"/>
                </a:lnTo>
                <a:cubicBezTo>
                  <a:pt x="22552" y="2275"/>
                  <a:pt x="21330" y="2962"/>
                  <a:pt x="20741" y="4274"/>
                </a:cubicBezTo>
                <a:lnTo>
                  <a:pt x="20741" y="4274"/>
                </a:lnTo>
                <a:cubicBezTo>
                  <a:pt x="20135" y="5621"/>
                  <a:pt x="20982" y="7164"/>
                  <a:pt x="20117" y="8493"/>
                </a:cubicBezTo>
                <a:lnTo>
                  <a:pt x="20117" y="8493"/>
                </a:lnTo>
                <a:cubicBezTo>
                  <a:pt x="19162" y="9956"/>
                  <a:pt x="17682" y="8440"/>
                  <a:pt x="16772" y="7726"/>
                </a:cubicBezTo>
                <a:lnTo>
                  <a:pt x="16772" y="7726"/>
                </a:lnTo>
                <a:cubicBezTo>
                  <a:pt x="15737" y="6905"/>
                  <a:pt x="13997" y="6379"/>
                  <a:pt x="12766" y="7111"/>
                </a:cubicBezTo>
                <a:lnTo>
                  <a:pt x="12766" y="7111"/>
                </a:lnTo>
                <a:cubicBezTo>
                  <a:pt x="12186" y="7450"/>
                  <a:pt x="11678" y="8083"/>
                  <a:pt x="11410" y="8698"/>
                </a:cubicBezTo>
                <a:lnTo>
                  <a:pt x="11410" y="8698"/>
                </a:lnTo>
                <a:cubicBezTo>
                  <a:pt x="11107" y="9403"/>
                  <a:pt x="11125" y="10162"/>
                  <a:pt x="10884" y="10857"/>
                </a:cubicBezTo>
                <a:lnTo>
                  <a:pt x="10884" y="10857"/>
                </a:lnTo>
                <a:cubicBezTo>
                  <a:pt x="10661" y="11482"/>
                  <a:pt x="10179" y="12285"/>
                  <a:pt x="9528" y="12561"/>
                </a:cubicBezTo>
                <a:lnTo>
                  <a:pt x="9528" y="12561"/>
                </a:lnTo>
                <a:cubicBezTo>
                  <a:pt x="8832" y="12865"/>
                  <a:pt x="8065" y="12882"/>
                  <a:pt x="7342" y="12989"/>
                </a:cubicBezTo>
                <a:lnTo>
                  <a:pt x="7342" y="12989"/>
                </a:lnTo>
                <a:cubicBezTo>
                  <a:pt x="4371" y="13427"/>
                  <a:pt x="1490" y="15273"/>
                  <a:pt x="330" y="18119"/>
                </a:cubicBezTo>
                <a:lnTo>
                  <a:pt x="330" y="18119"/>
                </a:lnTo>
                <a:cubicBezTo>
                  <a:pt x="187" y="18476"/>
                  <a:pt x="0" y="19020"/>
                  <a:pt x="27" y="19413"/>
                </a:cubicBezTo>
                <a:lnTo>
                  <a:pt x="27" y="19413"/>
                </a:lnTo>
                <a:lnTo>
                  <a:pt x="31848" y="19413"/>
                </a:lnTo>
                <a:lnTo>
                  <a:pt x="31384" y="1"/>
                </a:lnTo>
                <a:cubicBezTo>
                  <a:pt x="31188" y="679"/>
                  <a:pt x="30269" y="1526"/>
                  <a:pt x="29707" y="1945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17"/>
          <p:cNvSpPr/>
          <p:nvPr/>
        </p:nvSpPr>
        <p:spPr>
          <a:xfrm flipH="1">
            <a:off x="-1192290" y="3569975"/>
            <a:ext cx="5029983" cy="2068243"/>
          </a:xfrm>
          <a:custGeom>
            <a:avLst/>
            <a:gdLst/>
            <a:ahLst/>
            <a:cxnLst/>
            <a:rect l="l" t="t" r="r" b="b"/>
            <a:pathLst>
              <a:path w="22438" h="10483" extrusionOk="0">
                <a:moveTo>
                  <a:pt x="18307" y="1053"/>
                </a:moveTo>
                <a:cubicBezTo>
                  <a:pt x="17174" y="1740"/>
                  <a:pt x="16505" y="2560"/>
                  <a:pt x="15773" y="3640"/>
                </a:cubicBezTo>
                <a:lnTo>
                  <a:pt x="15773" y="3640"/>
                </a:lnTo>
                <a:cubicBezTo>
                  <a:pt x="15149" y="4550"/>
                  <a:pt x="14658" y="5593"/>
                  <a:pt x="13668" y="6164"/>
                </a:cubicBezTo>
                <a:lnTo>
                  <a:pt x="13668" y="6164"/>
                </a:lnTo>
                <a:cubicBezTo>
                  <a:pt x="12606" y="6762"/>
                  <a:pt x="11009" y="6896"/>
                  <a:pt x="9823" y="6539"/>
                </a:cubicBezTo>
                <a:lnTo>
                  <a:pt x="9823" y="6539"/>
                </a:lnTo>
                <a:cubicBezTo>
                  <a:pt x="8565" y="6156"/>
                  <a:pt x="7049" y="5906"/>
                  <a:pt x="5791" y="6477"/>
                </a:cubicBezTo>
                <a:lnTo>
                  <a:pt x="5791" y="6477"/>
                </a:lnTo>
                <a:cubicBezTo>
                  <a:pt x="4497" y="7057"/>
                  <a:pt x="3293" y="7931"/>
                  <a:pt x="2151" y="8752"/>
                </a:cubicBezTo>
                <a:lnTo>
                  <a:pt x="2151" y="8752"/>
                </a:lnTo>
                <a:cubicBezTo>
                  <a:pt x="1410" y="9296"/>
                  <a:pt x="670" y="9858"/>
                  <a:pt x="1" y="10482"/>
                </a:cubicBezTo>
                <a:lnTo>
                  <a:pt x="1" y="10482"/>
                </a:lnTo>
                <a:lnTo>
                  <a:pt x="22393" y="10482"/>
                </a:lnTo>
                <a:lnTo>
                  <a:pt x="22437" y="98"/>
                </a:lnTo>
                <a:cubicBezTo>
                  <a:pt x="22179" y="27"/>
                  <a:pt x="21902" y="0"/>
                  <a:pt x="21617" y="0"/>
                </a:cubicBezTo>
                <a:lnTo>
                  <a:pt x="21617" y="0"/>
                </a:lnTo>
                <a:cubicBezTo>
                  <a:pt x="20466" y="0"/>
                  <a:pt x="19208" y="517"/>
                  <a:pt x="18307" y="1053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2" name="Google Shape;202;p17"/>
          <p:cNvGrpSpPr/>
          <p:nvPr/>
        </p:nvGrpSpPr>
        <p:grpSpPr>
          <a:xfrm>
            <a:off x="53078" y="3519092"/>
            <a:ext cx="666922" cy="1553796"/>
            <a:chOff x="53078" y="3519092"/>
            <a:chExt cx="666922" cy="1553796"/>
          </a:xfrm>
        </p:grpSpPr>
        <p:sp>
          <p:nvSpPr>
            <p:cNvPr id="203" name="Google Shape;203;p17"/>
            <p:cNvSpPr/>
            <p:nvPr/>
          </p:nvSpPr>
          <p:spPr>
            <a:xfrm>
              <a:off x="53078" y="3519092"/>
              <a:ext cx="660023" cy="660100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7"/>
            <p:cNvSpPr/>
            <p:nvPr/>
          </p:nvSpPr>
          <p:spPr>
            <a:xfrm>
              <a:off x="251230" y="4604093"/>
              <a:ext cx="468769" cy="468795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7"/>
            <p:cNvSpPr/>
            <p:nvPr/>
          </p:nvSpPr>
          <p:spPr>
            <a:xfrm>
              <a:off x="148697" y="4326490"/>
              <a:ext cx="238346" cy="238372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rgbClr val="FFFFFF">
                    <a:alpha val="50196"/>
                  </a:srgbClr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6" name="Google Shape;206;p17"/>
          <p:cNvGrpSpPr/>
          <p:nvPr/>
        </p:nvGrpSpPr>
        <p:grpSpPr>
          <a:xfrm>
            <a:off x="7618822" y="111365"/>
            <a:ext cx="1576005" cy="1123414"/>
            <a:chOff x="7618822" y="111365"/>
            <a:chExt cx="1576005" cy="1123414"/>
          </a:xfrm>
        </p:grpSpPr>
        <p:sp>
          <p:nvSpPr>
            <p:cNvPr id="207" name="Google Shape;207;p17"/>
            <p:cNvSpPr/>
            <p:nvPr/>
          </p:nvSpPr>
          <p:spPr>
            <a:xfrm>
              <a:off x="8267398" y="111378"/>
              <a:ext cx="327012" cy="327044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7"/>
            <p:cNvSpPr/>
            <p:nvPr/>
          </p:nvSpPr>
          <p:spPr>
            <a:xfrm>
              <a:off x="8534803" y="574679"/>
              <a:ext cx="660023" cy="660100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17"/>
            <p:cNvSpPr/>
            <p:nvPr/>
          </p:nvSpPr>
          <p:spPr>
            <a:xfrm>
              <a:off x="7618822" y="111365"/>
              <a:ext cx="238346" cy="238372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rgbClr val="FFFFFF">
                    <a:alpha val="50196"/>
                  </a:srgbClr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0" name="Google Shape;210;p17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17"/>
          <p:cNvSpPr txBox="1">
            <a:spLocks noGrp="1"/>
          </p:cNvSpPr>
          <p:nvPr>
            <p:ph type="subTitle" idx="1"/>
          </p:nvPr>
        </p:nvSpPr>
        <p:spPr>
          <a:xfrm>
            <a:off x="835000" y="1713901"/>
            <a:ext cx="2155500" cy="10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12" name="Google Shape;212;p17"/>
          <p:cNvSpPr txBox="1">
            <a:spLocks noGrp="1"/>
          </p:cNvSpPr>
          <p:nvPr>
            <p:ph type="subTitle" idx="2"/>
          </p:nvPr>
        </p:nvSpPr>
        <p:spPr>
          <a:xfrm>
            <a:off x="3494193" y="1713901"/>
            <a:ext cx="2155500" cy="10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13" name="Google Shape;213;p17"/>
          <p:cNvSpPr txBox="1">
            <a:spLocks noGrp="1"/>
          </p:cNvSpPr>
          <p:nvPr>
            <p:ph type="subTitle" idx="3"/>
          </p:nvPr>
        </p:nvSpPr>
        <p:spPr>
          <a:xfrm>
            <a:off x="835000" y="3551699"/>
            <a:ext cx="2155500" cy="10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p17"/>
          <p:cNvSpPr txBox="1">
            <a:spLocks noGrp="1"/>
          </p:cNvSpPr>
          <p:nvPr>
            <p:ph type="subTitle" idx="4"/>
          </p:nvPr>
        </p:nvSpPr>
        <p:spPr>
          <a:xfrm>
            <a:off x="3494250" y="3551699"/>
            <a:ext cx="2155500" cy="10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17"/>
          <p:cNvSpPr txBox="1">
            <a:spLocks noGrp="1"/>
          </p:cNvSpPr>
          <p:nvPr>
            <p:ph type="subTitle" idx="5"/>
          </p:nvPr>
        </p:nvSpPr>
        <p:spPr>
          <a:xfrm>
            <a:off x="6153328" y="1713901"/>
            <a:ext cx="2155500" cy="10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16" name="Google Shape;216;p17"/>
          <p:cNvSpPr txBox="1">
            <a:spLocks noGrp="1"/>
          </p:cNvSpPr>
          <p:nvPr>
            <p:ph type="subTitle" idx="6"/>
          </p:nvPr>
        </p:nvSpPr>
        <p:spPr>
          <a:xfrm>
            <a:off x="6153449" y="3551699"/>
            <a:ext cx="2155500" cy="10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17"/>
          <p:cNvSpPr txBox="1">
            <a:spLocks noGrp="1"/>
          </p:cNvSpPr>
          <p:nvPr>
            <p:ph type="subTitle" idx="7"/>
          </p:nvPr>
        </p:nvSpPr>
        <p:spPr>
          <a:xfrm>
            <a:off x="3494172" y="1112100"/>
            <a:ext cx="2155500" cy="68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9pPr>
          </a:lstStyle>
          <a:p>
            <a:endParaRPr/>
          </a:p>
        </p:txBody>
      </p:sp>
      <p:sp>
        <p:nvSpPr>
          <p:cNvPr id="218" name="Google Shape;218;p17"/>
          <p:cNvSpPr txBox="1">
            <a:spLocks noGrp="1"/>
          </p:cNvSpPr>
          <p:nvPr>
            <p:ph type="subTitle" idx="8"/>
          </p:nvPr>
        </p:nvSpPr>
        <p:spPr>
          <a:xfrm>
            <a:off x="3494172" y="2949898"/>
            <a:ext cx="2155500" cy="68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9pPr>
          </a:lstStyle>
          <a:p>
            <a:endParaRPr/>
          </a:p>
        </p:txBody>
      </p:sp>
      <p:sp>
        <p:nvSpPr>
          <p:cNvPr id="219" name="Google Shape;219;p17"/>
          <p:cNvSpPr txBox="1">
            <a:spLocks noGrp="1"/>
          </p:cNvSpPr>
          <p:nvPr>
            <p:ph type="subTitle" idx="9"/>
          </p:nvPr>
        </p:nvSpPr>
        <p:spPr>
          <a:xfrm>
            <a:off x="6153497" y="1112100"/>
            <a:ext cx="2155500" cy="68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9pPr>
          </a:lstStyle>
          <a:p>
            <a:endParaRPr/>
          </a:p>
        </p:txBody>
      </p:sp>
      <p:sp>
        <p:nvSpPr>
          <p:cNvPr id="220" name="Google Shape;220;p17"/>
          <p:cNvSpPr txBox="1">
            <a:spLocks noGrp="1"/>
          </p:cNvSpPr>
          <p:nvPr>
            <p:ph type="subTitle" idx="13"/>
          </p:nvPr>
        </p:nvSpPr>
        <p:spPr>
          <a:xfrm>
            <a:off x="6153497" y="2949898"/>
            <a:ext cx="2155500" cy="68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9pPr>
          </a:lstStyle>
          <a:p>
            <a:endParaRPr/>
          </a:p>
        </p:txBody>
      </p:sp>
      <p:sp>
        <p:nvSpPr>
          <p:cNvPr id="221" name="Google Shape;221;p17"/>
          <p:cNvSpPr txBox="1">
            <a:spLocks noGrp="1"/>
          </p:cNvSpPr>
          <p:nvPr>
            <p:ph type="subTitle" idx="14"/>
          </p:nvPr>
        </p:nvSpPr>
        <p:spPr>
          <a:xfrm>
            <a:off x="835000" y="1112100"/>
            <a:ext cx="2155500" cy="68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9pPr>
          </a:lstStyle>
          <a:p>
            <a:endParaRPr/>
          </a:p>
        </p:txBody>
      </p:sp>
      <p:sp>
        <p:nvSpPr>
          <p:cNvPr id="222" name="Google Shape;222;p17"/>
          <p:cNvSpPr txBox="1">
            <a:spLocks noGrp="1"/>
          </p:cNvSpPr>
          <p:nvPr>
            <p:ph type="subTitle" idx="15"/>
          </p:nvPr>
        </p:nvSpPr>
        <p:spPr>
          <a:xfrm>
            <a:off x="835000" y="2949898"/>
            <a:ext cx="2155500" cy="68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8"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8"/>
          <p:cNvSpPr/>
          <p:nvPr/>
        </p:nvSpPr>
        <p:spPr>
          <a:xfrm rot="1292342" flipH="1">
            <a:off x="-2419456" y="2200421"/>
            <a:ext cx="6095930" cy="3491359"/>
          </a:xfrm>
          <a:custGeom>
            <a:avLst/>
            <a:gdLst/>
            <a:ahLst/>
            <a:cxnLst/>
            <a:rect l="l" t="t" r="r" b="b"/>
            <a:pathLst>
              <a:path w="31849" h="19413" extrusionOk="0">
                <a:moveTo>
                  <a:pt x="29707" y="1945"/>
                </a:moveTo>
                <a:cubicBezTo>
                  <a:pt x="29279" y="2258"/>
                  <a:pt x="28663" y="2588"/>
                  <a:pt x="28146" y="2695"/>
                </a:cubicBezTo>
                <a:lnTo>
                  <a:pt x="28146" y="2695"/>
                </a:lnTo>
                <a:cubicBezTo>
                  <a:pt x="27334" y="2864"/>
                  <a:pt x="26522" y="2686"/>
                  <a:pt x="25710" y="2516"/>
                </a:cubicBezTo>
                <a:lnTo>
                  <a:pt x="25710" y="2516"/>
                </a:lnTo>
                <a:cubicBezTo>
                  <a:pt x="25131" y="2391"/>
                  <a:pt x="24560" y="2266"/>
                  <a:pt x="23989" y="2266"/>
                </a:cubicBezTo>
                <a:lnTo>
                  <a:pt x="23989" y="2266"/>
                </a:lnTo>
                <a:cubicBezTo>
                  <a:pt x="22552" y="2275"/>
                  <a:pt x="21330" y="2962"/>
                  <a:pt x="20741" y="4274"/>
                </a:cubicBezTo>
                <a:lnTo>
                  <a:pt x="20741" y="4274"/>
                </a:lnTo>
                <a:cubicBezTo>
                  <a:pt x="20135" y="5621"/>
                  <a:pt x="20982" y="7164"/>
                  <a:pt x="20117" y="8493"/>
                </a:cubicBezTo>
                <a:lnTo>
                  <a:pt x="20117" y="8493"/>
                </a:lnTo>
                <a:cubicBezTo>
                  <a:pt x="19162" y="9956"/>
                  <a:pt x="17682" y="8440"/>
                  <a:pt x="16772" y="7726"/>
                </a:cubicBezTo>
                <a:lnTo>
                  <a:pt x="16772" y="7726"/>
                </a:lnTo>
                <a:cubicBezTo>
                  <a:pt x="15737" y="6905"/>
                  <a:pt x="13997" y="6379"/>
                  <a:pt x="12766" y="7111"/>
                </a:cubicBezTo>
                <a:lnTo>
                  <a:pt x="12766" y="7111"/>
                </a:lnTo>
                <a:cubicBezTo>
                  <a:pt x="12186" y="7450"/>
                  <a:pt x="11678" y="8083"/>
                  <a:pt x="11410" y="8698"/>
                </a:cubicBezTo>
                <a:lnTo>
                  <a:pt x="11410" y="8698"/>
                </a:lnTo>
                <a:cubicBezTo>
                  <a:pt x="11107" y="9403"/>
                  <a:pt x="11125" y="10162"/>
                  <a:pt x="10884" y="10857"/>
                </a:cubicBezTo>
                <a:lnTo>
                  <a:pt x="10884" y="10857"/>
                </a:lnTo>
                <a:cubicBezTo>
                  <a:pt x="10661" y="11482"/>
                  <a:pt x="10179" y="12285"/>
                  <a:pt x="9528" y="12561"/>
                </a:cubicBezTo>
                <a:lnTo>
                  <a:pt x="9528" y="12561"/>
                </a:lnTo>
                <a:cubicBezTo>
                  <a:pt x="8832" y="12865"/>
                  <a:pt x="8065" y="12882"/>
                  <a:pt x="7342" y="12989"/>
                </a:cubicBezTo>
                <a:lnTo>
                  <a:pt x="7342" y="12989"/>
                </a:lnTo>
                <a:cubicBezTo>
                  <a:pt x="4371" y="13427"/>
                  <a:pt x="1490" y="15273"/>
                  <a:pt x="330" y="18119"/>
                </a:cubicBezTo>
                <a:lnTo>
                  <a:pt x="330" y="18119"/>
                </a:lnTo>
                <a:cubicBezTo>
                  <a:pt x="187" y="18476"/>
                  <a:pt x="0" y="19020"/>
                  <a:pt x="27" y="19413"/>
                </a:cubicBezTo>
                <a:lnTo>
                  <a:pt x="27" y="19413"/>
                </a:lnTo>
                <a:lnTo>
                  <a:pt x="31848" y="19413"/>
                </a:lnTo>
                <a:lnTo>
                  <a:pt x="31384" y="1"/>
                </a:lnTo>
                <a:cubicBezTo>
                  <a:pt x="31188" y="679"/>
                  <a:pt x="30269" y="1526"/>
                  <a:pt x="29707" y="1945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18"/>
          <p:cNvSpPr/>
          <p:nvPr/>
        </p:nvSpPr>
        <p:spPr>
          <a:xfrm rot="5400000">
            <a:off x="6537482" y="2747717"/>
            <a:ext cx="3524097" cy="2396762"/>
          </a:xfrm>
          <a:custGeom>
            <a:avLst/>
            <a:gdLst/>
            <a:ahLst/>
            <a:cxnLst/>
            <a:rect l="l" t="t" r="r" b="b"/>
            <a:pathLst>
              <a:path w="20635" h="14034" extrusionOk="0">
                <a:moveTo>
                  <a:pt x="20635" y="687"/>
                </a:moveTo>
                <a:cubicBezTo>
                  <a:pt x="18637" y="687"/>
                  <a:pt x="16638" y="768"/>
                  <a:pt x="14649" y="643"/>
                </a:cubicBezTo>
                <a:cubicBezTo>
                  <a:pt x="12552" y="509"/>
                  <a:pt x="10492" y="224"/>
                  <a:pt x="8377" y="224"/>
                </a:cubicBezTo>
                <a:cubicBezTo>
                  <a:pt x="6879" y="224"/>
                  <a:pt x="5380" y="313"/>
                  <a:pt x="3899" y="313"/>
                </a:cubicBezTo>
                <a:cubicBezTo>
                  <a:pt x="3132" y="313"/>
                  <a:pt x="955" y="0"/>
                  <a:pt x="509" y="875"/>
                </a:cubicBezTo>
                <a:cubicBezTo>
                  <a:pt x="1" y="1883"/>
                  <a:pt x="2329" y="3792"/>
                  <a:pt x="2989" y="4300"/>
                </a:cubicBezTo>
                <a:cubicBezTo>
                  <a:pt x="4185" y="5228"/>
                  <a:pt x="5433" y="5335"/>
                  <a:pt x="6879" y="5549"/>
                </a:cubicBezTo>
                <a:cubicBezTo>
                  <a:pt x="8422" y="5781"/>
                  <a:pt x="9832" y="5995"/>
                  <a:pt x="11107" y="6941"/>
                </a:cubicBezTo>
                <a:cubicBezTo>
                  <a:pt x="12196" y="7762"/>
                  <a:pt x="12829" y="8966"/>
                  <a:pt x="13516" y="10099"/>
                </a:cubicBezTo>
                <a:cubicBezTo>
                  <a:pt x="14230" y="11268"/>
                  <a:pt x="15291" y="12151"/>
                  <a:pt x="16496" y="12775"/>
                </a:cubicBezTo>
                <a:cubicBezTo>
                  <a:pt x="17566" y="13320"/>
                  <a:pt x="19074" y="13998"/>
                  <a:pt x="20278" y="14033"/>
                </a:cubicBezTo>
                <a:cubicBezTo>
                  <a:pt x="20421" y="13221"/>
                  <a:pt x="20314" y="12383"/>
                  <a:pt x="20332" y="11562"/>
                </a:cubicBezTo>
                <a:cubicBezTo>
                  <a:pt x="20349" y="10732"/>
                  <a:pt x="20635" y="9930"/>
                  <a:pt x="20635" y="9109"/>
                </a:cubicBezTo>
                <a:cubicBezTo>
                  <a:pt x="20635" y="8252"/>
                  <a:pt x="20635" y="7387"/>
                  <a:pt x="20635" y="6531"/>
                </a:cubicBezTo>
                <a:lnTo>
                  <a:pt x="20635" y="1713"/>
                </a:lnTo>
                <a:close/>
              </a:path>
            </a:pathLst>
          </a:custGeom>
          <a:gradFill>
            <a:gsLst>
              <a:gs pos="0">
                <a:srgbClr val="8134EC">
                  <a:alpha val="70196"/>
                </a:srgbClr>
              </a:gs>
              <a:gs pos="100000">
                <a:schemeClr val="accent1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6" name="Google Shape;226;p18"/>
          <p:cNvGrpSpPr/>
          <p:nvPr/>
        </p:nvGrpSpPr>
        <p:grpSpPr>
          <a:xfrm>
            <a:off x="8209011" y="2860943"/>
            <a:ext cx="934985" cy="2170316"/>
            <a:chOff x="8220061" y="2910118"/>
            <a:chExt cx="934985" cy="2170316"/>
          </a:xfrm>
        </p:grpSpPr>
        <p:sp>
          <p:nvSpPr>
            <p:cNvPr id="227" name="Google Shape;227;p18"/>
            <p:cNvSpPr/>
            <p:nvPr/>
          </p:nvSpPr>
          <p:spPr>
            <a:xfrm>
              <a:off x="8495023" y="4363315"/>
              <a:ext cx="660023" cy="660064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8"/>
            <p:cNvSpPr/>
            <p:nvPr/>
          </p:nvSpPr>
          <p:spPr>
            <a:xfrm>
              <a:off x="8737186" y="3731603"/>
              <a:ext cx="327012" cy="327044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8"/>
            <p:cNvSpPr/>
            <p:nvPr/>
          </p:nvSpPr>
          <p:spPr>
            <a:xfrm>
              <a:off x="8220061" y="4753390"/>
              <a:ext cx="327012" cy="327044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8"/>
            <p:cNvSpPr/>
            <p:nvPr/>
          </p:nvSpPr>
          <p:spPr>
            <a:xfrm>
              <a:off x="8552930" y="2910118"/>
              <a:ext cx="468769" cy="468795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1" name="Google Shape;231;p18"/>
          <p:cNvGrpSpPr/>
          <p:nvPr/>
        </p:nvGrpSpPr>
        <p:grpSpPr>
          <a:xfrm rot="7347507">
            <a:off x="371745" y="3666596"/>
            <a:ext cx="682717" cy="1547317"/>
            <a:chOff x="-33427" y="3476090"/>
            <a:chExt cx="682702" cy="1547282"/>
          </a:xfrm>
        </p:grpSpPr>
        <p:sp>
          <p:nvSpPr>
            <p:cNvPr id="232" name="Google Shape;232;p18"/>
            <p:cNvSpPr/>
            <p:nvPr/>
          </p:nvSpPr>
          <p:spPr>
            <a:xfrm>
              <a:off x="180505" y="4256493"/>
              <a:ext cx="468769" cy="468795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8"/>
            <p:cNvSpPr/>
            <p:nvPr/>
          </p:nvSpPr>
          <p:spPr>
            <a:xfrm>
              <a:off x="-33427" y="3476090"/>
              <a:ext cx="660023" cy="660064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8"/>
            <p:cNvSpPr/>
            <p:nvPr/>
          </p:nvSpPr>
          <p:spPr>
            <a:xfrm>
              <a:off x="133086" y="4696328"/>
              <a:ext cx="327012" cy="327044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5" name="Google Shape;235;p18"/>
          <p:cNvSpPr txBox="1">
            <a:spLocks noGrp="1"/>
          </p:cNvSpPr>
          <p:nvPr>
            <p:ph type="title" hasCustomPrompt="1"/>
          </p:nvPr>
        </p:nvSpPr>
        <p:spPr>
          <a:xfrm>
            <a:off x="2437775" y="704675"/>
            <a:ext cx="4268400" cy="64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36" name="Google Shape;236;p18"/>
          <p:cNvSpPr txBox="1">
            <a:spLocks noGrp="1"/>
          </p:cNvSpPr>
          <p:nvPr>
            <p:ph type="subTitle" idx="1"/>
          </p:nvPr>
        </p:nvSpPr>
        <p:spPr>
          <a:xfrm>
            <a:off x="2437775" y="1350176"/>
            <a:ext cx="4268400" cy="4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237" name="Google Shape;237;p18"/>
          <p:cNvSpPr txBox="1">
            <a:spLocks noGrp="1"/>
          </p:cNvSpPr>
          <p:nvPr>
            <p:ph type="title" idx="2" hasCustomPrompt="1"/>
          </p:nvPr>
        </p:nvSpPr>
        <p:spPr>
          <a:xfrm>
            <a:off x="2437775" y="2015963"/>
            <a:ext cx="4268400" cy="64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38" name="Google Shape;238;p18"/>
          <p:cNvSpPr txBox="1">
            <a:spLocks noGrp="1"/>
          </p:cNvSpPr>
          <p:nvPr>
            <p:ph type="subTitle" idx="3"/>
          </p:nvPr>
        </p:nvSpPr>
        <p:spPr>
          <a:xfrm>
            <a:off x="2437775" y="2660650"/>
            <a:ext cx="4268400" cy="4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239" name="Google Shape;239;p18"/>
          <p:cNvSpPr txBox="1">
            <a:spLocks noGrp="1"/>
          </p:cNvSpPr>
          <p:nvPr>
            <p:ph type="title" idx="4" hasCustomPrompt="1"/>
          </p:nvPr>
        </p:nvSpPr>
        <p:spPr>
          <a:xfrm>
            <a:off x="2437775" y="3327300"/>
            <a:ext cx="4268400" cy="64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40" name="Google Shape;240;p18"/>
          <p:cNvSpPr txBox="1">
            <a:spLocks noGrp="1"/>
          </p:cNvSpPr>
          <p:nvPr>
            <p:ph type="subTitle" idx="5"/>
          </p:nvPr>
        </p:nvSpPr>
        <p:spPr>
          <a:xfrm>
            <a:off x="2437775" y="3971075"/>
            <a:ext cx="4268400" cy="4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"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1"/>
          <p:cNvSpPr/>
          <p:nvPr/>
        </p:nvSpPr>
        <p:spPr>
          <a:xfrm>
            <a:off x="2718684" y="2188525"/>
            <a:ext cx="7138396" cy="3491380"/>
          </a:xfrm>
          <a:custGeom>
            <a:avLst/>
            <a:gdLst/>
            <a:ahLst/>
            <a:cxnLst/>
            <a:rect l="l" t="t" r="r" b="b"/>
            <a:pathLst>
              <a:path w="31849" h="19413" extrusionOk="0">
                <a:moveTo>
                  <a:pt x="29707" y="1945"/>
                </a:moveTo>
                <a:cubicBezTo>
                  <a:pt x="29279" y="2258"/>
                  <a:pt x="28663" y="2588"/>
                  <a:pt x="28146" y="2695"/>
                </a:cubicBezTo>
                <a:lnTo>
                  <a:pt x="28146" y="2695"/>
                </a:lnTo>
                <a:cubicBezTo>
                  <a:pt x="27334" y="2864"/>
                  <a:pt x="26522" y="2686"/>
                  <a:pt x="25710" y="2516"/>
                </a:cubicBezTo>
                <a:lnTo>
                  <a:pt x="25710" y="2516"/>
                </a:lnTo>
                <a:cubicBezTo>
                  <a:pt x="25131" y="2391"/>
                  <a:pt x="24560" y="2266"/>
                  <a:pt x="23989" y="2266"/>
                </a:cubicBezTo>
                <a:lnTo>
                  <a:pt x="23989" y="2266"/>
                </a:lnTo>
                <a:cubicBezTo>
                  <a:pt x="22552" y="2275"/>
                  <a:pt x="21330" y="2962"/>
                  <a:pt x="20741" y="4274"/>
                </a:cubicBezTo>
                <a:lnTo>
                  <a:pt x="20741" y="4274"/>
                </a:lnTo>
                <a:cubicBezTo>
                  <a:pt x="20135" y="5621"/>
                  <a:pt x="20982" y="7164"/>
                  <a:pt x="20117" y="8493"/>
                </a:cubicBezTo>
                <a:lnTo>
                  <a:pt x="20117" y="8493"/>
                </a:lnTo>
                <a:cubicBezTo>
                  <a:pt x="19162" y="9956"/>
                  <a:pt x="17682" y="8440"/>
                  <a:pt x="16772" y="7726"/>
                </a:cubicBezTo>
                <a:lnTo>
                  <a:pt x="16772" y="7726"/>
                </a:lnTo>
                <a:cubicBezTo>
                  <a:pt x="15737" y="6905"/>
                  <a:pt x="13997" y="6379"/>
                  <a:pt x="12766" y="7111"/>
                </a:cubicBezTo>
                <a:lnTo>
                  <a:pt x="12766" y="7111"/>
                </a:lnTo>
                <a:cubicBezTo>
                  <a:pt x="12186" y="7450"/>
                  <a:pt x="11678" y="8083"/>
                  <a:pt x="11410" y="8698"/>
                </a:cubicBezTo>
                <a:lnTo>
                  <a:pt x="11410" y="8698"/>
                </a:lnTo>
                <a:cubicBezTo>
                  <a:pt x="11107" y="9403"/>
                  <a:pt x="11125" y="10162"/>
                  <a:pt x="10884" y="10857"/>
                </a:cubicBezTo>
                <a:lnTo>
                  <a:pt x="10884" y="10857"/>
                </a:lnTo>
                <a:cubicBezTo>
                  <a:pt x="10661" y="11482"/>
                  <a:pt x="10179" y="12285"/>
                  <a:pt x="9528" y="12561"/>
                </a:cubicBezTo>
                <a:lnTo>
                  <a:pt x="9528" y="12561"/>
                </a:lnTo>
                <a:cubicBezTo>
                  <a:pt x="8832" y="12865"/>
                  <a:pt x="8065" y="12882"/>
                  <a:pt x="7342" y="12989"/>
                </a:cubicBezTo>
                <a:lnTo>
                  <a:pt x="7342" y="12989"/>
                </a:lnTo>
                <a:cubicBezTo>
                  <a:pt x="4371" y="13427"/>
                  <a:pt x="1490" y="15273"/>
                  <a:pt x="330" y="18119"/>
                </a:cubicBezTo>
                <a:lnTo>
                  <a:pt x="330" y="18119"/>
                </a:lnTo>
                <a:cubicBezTo>
                  <a:pt x="187" y="18476"/>
                  <a:pt x="0" y="19020"/>
                  <a:pt x="27" y="19413"/>
                </a:cubicBezTo>
                <a:lnTo>
                  <a:pt x="27" y="19413"/>
                </a:lnTo>
                <a:lnTo>
                  <a:pt x="31848" y="19413"/>
                </a:lnTo>
                <a:lnTo>
                  <a:pt x="31384" y="1"/>
                </a:lnTo>
                <a:cubicBezTo>
                  <a:pt x="31188" y="679"/>
                  <a:pt x="30269" y="1526"/>
                  <a:pt x="29707" y="1945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21"/>
          <p:cNvSpPr/>
          <p:nvPr/>
        </p:nvSpPr>
        <p:spPr>
          <a:xfrm>
            <a:off x="5510909" y="2530450"/>
            <a:ext cx="7138396" cy="3491380"/>
          </a:xfrm>
          <a:custGeom>
            <a:avLst/>
            <a:gdLst/>
            <a:ahLst/>
            <a:cxnLst/>
            <a:rect l="l" t="t" r="r" b="b"/>
            <a:pathLst>
              <a:path w="31849" h="19413" extrusionOk="0">
                <a:moveTo>
                  <a:pt x="29707" y="1945"/>
                </a:moveTo>
                <a:cubicBezTo>
                  <a:pt x="29279" y="2258"/>
                  <a:pt x="28663" y="2588"/>
                  <a:pt x="28146" y="2695"/>
                </a:cubicBezTo>
                <a:lnTo>
                  <a:pt x="28146" y="2695"/>
                </a:lnTo>
                <a:cubicBezTo>
                  <a:pt x="27334" y="2864"/>
                  <a:pt x="26522" y="2686"/>
                  <a:pt x="25710" y="2516"/>
                </a:cubicBezTo>
                <a:lnTo>
                  <a:pt x="25710" y="2516"/>
                </a:lnTo>
                <a:cubicBezTo>
                  <a:pt x="25131" y="2391"/>
                  <a:pt x="24560" y="2266"/>
                  <a:pt x="23989" y="2266"/>
                </a:cubicBezTo>
                <a:lnTo>
                  <a:pt x="23989" y="2266"/>
                </a:lnTo>
                <a:cubicBezTo>
                  <a:pt x="22552" y="2275"/>
                  <a:pt x="21330" y="2962"/>
                  <a:pt x="20741" y="4274"/>
                </a:cubicBezTo>
                <a:lnTo>
                  <a:pt x="20741" y="4274"/>
                </a:lnTo>
                <a:cubicBezTo>
                  <a:pt x="20135" y="5621"/>
                  <a:pt x="20982" y="7164"/>
                  <a:pt x="20117" y="8493"/>
                </a:cubicBezTo>
                <a:lnTo>
                  <a:pt x="20117" y="8493"/>
                </a:lnTo>
                <a:cubicBezTo>
                  <a:pt x="19162" y="9956"/>
                  <a:pt x="17682" y="8440"/>
                  <a:pt x="16772" y="7726"/>
                </a:cubicBezTo>
                <a:lnTo>
                  <a:pt x="16772" y="7726"/>
                </a:lnTo>
                <a:cubicBezTo>
                  <a:pt x="15737" y="6905"/>
                  <a:pt x="13997" y="6379"/>
                  <a:pt x="12766" y="7111"/>
                </a:cubicBezTo>
                <a:lnTo>
                  <a:pt x="12766" y="7111"/>
                </a:lnTo>
                <a:cubicBezTo>
                  <a:pt x="12186" y="7450"/>
                  <a:pt x="11678" y="8083"/>
                  <a:pt x="11410" y="8698"/>
                </a:cubicBezTo>
                <a:lnTo>
                  <a:pt x="11410" y="8698"/>
                </a:lnTo>
                <a:cubicBezTo>
                  <a:pt x="11107" y="9403"/>
                  <a:pt x="11125" y="10162"/>
                  <a:pt x="10884" y="10857"/>
                </a:cubicBezTo>
                <a:lnTo>
                  <a:pt x="10884" y="10857"/>
                </a:lnTo>
                <a:cubicBezTo>
                  <a:pt x="10661" y="11482"/>
                  <a:pt x="10179" y="12285"/>
                  <a:pt x="9528" y="12561"/>
                </a:cubicBezTo>
                <a:lnTo>
                  <a:pt x="9528" y="12561"/>
                </a:lnTo>
                <a:cubicBezTo>
                  <a:pt x="8832" y="12865"/>
                  <a:pt x="8065" y="12882"/>
                  <a:pt x="7342" y="12989"/>
                </a:cubicBezTo>
                <a:lnTo>
                  <a:pt x="7342" y="12989"/>
                </a:lnTo>
                <a:cubicBezTo>
                  <a:pt x="4371" y="13427"/>
                  <a:pt x="1490" y="15273"/>
                  <a:pt x="330" y="18119"/>
                </a:cubicBezTo>
                <a:lnTo>
                  <a:pt x="330" y="18119"/>
                </a:lnTo>
                <a:cubicBezTo>
                  <a:pt x="187" y="18476"/>
                  <a:pt x="0" y="19020"/>
                  <a:pt x="27" y="19413"/>
                </a:cubicBezTo>
                <a:lnTo>
                  <a:pt x="27" y="19413"/>
                </a:lnTo>
                <a:lnTo>
                  <a:pt x="31848" y="19413"/>
                </a:lnTo>
                <a:lnTo>
                  <a:pt x="31384" y="1"/>
                </a:lnTo>
                <a:cubicBezTo>
                  <a:pt x="31188" y="679"/>
                  <a:pt x="30269" y="1526"/>
                  <a:pt x="29707" y="1945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21"/>
          <p:cNvSpPr txBox="1">
            <a:spLocks noGrp="1"/>
          </p:cNvSpPr>
          <p:nvPr>
            <p:ph type="title"/>
          </p:nvPr>
        </p:nvSpPr>
        <p:spPr>
          <a:xfrm>
            <a:off x="713100" y="650000"/>
            <a:ext cx="3728700" cy="87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2" name="Google Shape;272;p21"/>
          <p:cNvSpPr txBox="1">
            <a:spLocks noGrp="1"/>
          </p:cNvSpPr>
          <p:nvPr>
            <p:ph type="subTitle" idx="1"/>
          </p:nvPr>
        </p:nvSpPr>
        <p:spPr>
          <a:xfrm>
            <a:off x="713100" y="1523000"/>
            <a:ext cx="3728700" cy="133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73" name="Google Shape;273;p21"/>
          <p:cNvSpPr txBox="1"/>
          <p:nvPr/>
        </p:nvSpPr>
        <p:spPr>
          <a:xfrm>
            <a:off x="713100" y="3385450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Maven Pro Medium"/>
                <a:ea typeface="Maven Pro Medium"/>
                <a:cs typeface="Maven Pro Medium"/>
                <a:sym typeface="Maven Pro"/>
              </a:rPr>
              <a:t>CREDITS: This presentation template was created by </a:t>
            </a:r>
            <a:r>
              <a:rPr lang="en" sz="1000" b="1" u="sng">
                <a:solidFill>
                  <a:schemeClr val="dk2"/>
                </a:solidFill>
                <a:latin typeface="Maven Pro Black"/>
                <a:ea typeface="Maven Pro Black"/>
                <a:cs typeface="Maven Pro Black"/>
                <a:sym typeface="Maven Pr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Maven Pro Medium"/>
                <a:ea typeface="Maven Pro Medium"/>
                <a:cs typeface="Maven Pro Medium"/>
                <a:sym typeface="Maven Pro"/>
              </a:rPr>
              <a:t>, and includes icons by </a:t>
            </a:r>
            <a:r>
              <a:rPr lang="en" sz="1000" b="1" u="sng">
                <a:solidFill>
                  <a:schemeClr val="dk2"/>
                </a:solidFill>
                <a:latin typeface="Maven Pro Black"/>
                <a:ea typeface="Maven Pro Black"/>
                <a:cs typeface="Maven Pro Black"/>
                <a:sym typeface="Maven Pr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 b="1">
                <a:solidFill>
                  <a:schemeClr val="dk2"/>
                </a:solidFill>
                <a:latin typeface="Maven Pro Black"/>
                <a:ea typeface="Maven Pro Black"/>
                <a:cs typeface="Maven Pro Black"/>
                <a:sym typeface="Maven Pro"/>
              </a:rPr>
              <a:t> </a:t>
            </a:r>
            <a:r>
              <a:rPr lang="en" sz="1000">
                <a:solidFill>
                  <a:schemeClr val="dk1"/>
                </a:solidFill>
                <a:latin typeface="Maven Pro Medium"/>
                <a:ea typeface="Maven Pro Medium"/>
                <a:cs typeface="Maven Pro Medium"/>
                <a:sym typeface="Maven Pro"/>
              </a:rPr>
              <a:t>and infographics &amp; images by </a:t>
            </a:r>
            <a:r>
              <a:rPr lang="en" sz="1000" b="1" u="sng">
                <a:solidFill>
                  <a:schemeClr val="dk2"/>
                </a:solidFill>
                <a:latin typeface="Maven Pro Black"/>
                <a:ea typeface="Maven Pro Black"/>
                <a:cs typeface="Maven Pro Black"/>
                <a:sym typeface="Maven Pr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 b="1" u="sng">
              <a:solidFill>
                <a:schemeClr val="dk2"/>
              </a:solidFill>
              <a:latin typeface="Maven Pro Black"/>
              <a:ea typeface="Maven Pro Black"/>
              <a:cs typeface="Maven Pro Black"/>
              <a:sym typeface="Maven Pro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2"/>
          <p:cNvSpPr/>
          <p:nvPr/>
        </p:nvSpPr>
        <p:spPr>
          <a:xfrm rot="-6125281">
            <a:off x="6780953" y="-507545"/>
            <a:ext cx="4634067" cy="2824557"/>
          </a:xfrm>
          <a:custGeom>
            <a:avLst/>
            <a:gdLst/>
            <a:ahLst/>
            <a:cxnLst/>
            <a:rect l="l" t="t" r="r" b="b"/>
            <a:pathLst>
              <a:path w="31849" h="19413" extrusionOk="0">
                <a:moveTo>
                  <a:pt x="29707" y="1945"/>
                </a:moveTo>
                <a:cubicBezTo>
                  <a:pt x="29279" y="2258"/>
                  <a:pt x="28663" y="2588"/>
                  <a:pt x="28146" y="2695"/>
                </a:cubicBezTo>
                <a:lnTo>
                  <a:pt x="28146" y="2695"/>
                </a:lnTo>
                <a:cubicBezTo>
                  <a:pt x="27334" y="2864"/>
                  <a:pt x="26522" y="2686"/>
                  <a:pt x="25710" y="2516"/>
                </a:cubicBezTo>
                <a:lnTo>
                  <a:pt x="25710" y="2516"/>
                </a:lnTo>
                <a:cubicBezTo>
                  <a:pt x="25131" y="2391"/>
                  <a:pt x="24560" y="2266"/>
                  <a:pt x="23989" y="2266"/>
                </a:cubicBezTo>
                <a:lnTo>
                  <a:pt x="23989" y="2266"/>
                </a:lnTo>
                <a:cubicBezTo>
                  <a:pt x="22552" y="2275"/>
                  <a:pt x="21330" y="2962"/>
                  <a:pt x="20741" y="4274"/>
                </a:cubicBezTo>
                <a:lnTo>
                  <a:pt x="20741" y="4274"/>
                </a:lnTo>
                <a:cubicBezTo>
                  <a:pt x="20135" y="5621"/>
                  <a:pt x="20982" y="7164"/>
                  <a:pt x="20117" y="8493"/>
                </a:cubicBezTo>
                <a:lnTo>
                  <a:pt x="20117" y="8493"/>
                </a:lnTo>
                <a:cubicBezTo>
                  <a:pt x="19162" y="9956"/>
                  <a:pt x="17682" y="8440"/>
                  <a:pt x="16772" y="7726"/>
                </a:cubicBezTo>
                <a:lnTo>
                  <a:pt x="16772" y="7726"/>
                </a:lnTo>
                <a:cubicBezTo>
                  <a:pt x="15737" y="6905"/>
                  <a:pt x="13997" y="6379"/>
                  <a:pt x="12766" y="7111"/>
                </a:cubicBezTo>
                <a:lnTo>
                  <a:pt x="12766" y="7111"/>
                </a:lnTo>
                <a:cubicBezTo>
                  <a:pt x="12186" y="7450"/>
                  <a:pt x="11678" y="8083"/>
                  <a:pt x="11410" y="8698"/>
                </a:cubicBezTo>
                <a:lnTo>
                  <a:pt x="11410" y="8698"/>
                </a:lnTo>
                <a:cubicBezTo>
                  <a:pt x="11107" y="9403"/>
                  <a:pt x="11125" y="10162"/>
                  <a:pt x="10884" y="10857"/>
                </a:cubicBezTo>
                <a:lnTo>
                  <a:pt x="10884" y="10857"/>
                </a:lnTo>
                <a:cubicBezTo>
                  <a:pt x="10661" y="11482"/>
                  <a:pt x="10179" y="12285"/>
                  <a:pt x="9528" y="12561"/>
                </a:cubicBezTo>
                <a:lnTo>
                  <a:pt x="9528" y="12561"/>
                </a:lnTo>
                <a:cubicBezTo>
                  <a:pt x="8832" y="12865"/>
                  <a:pt x="8065" y="12882"/>
                  <a:pt x="7342" y="12989"/>
                </a:cubicBezTo>
                <a:lnTo>
                  <a:pt x="7342" y="12989"/>
                </a:lnTo>
                <a:cubicBezTo>
                  <a:pt x="4371" y="13427"/>
                  <a:pt x="1490" y="15273"/>
                  <a:pt x="330" y="18119"/>
                </a:cubicBezTo>
                <a:lnTo>
                  <a:pt x="330" y="18119"/>
                </a:lnTo>
                <a:cubicBezTo>
                  <a:pt x="187" y="18476"/>
                  <a:pt x="0" y="19020"/>
                  <a:pt x="27" y="19413"/>
                </a:cubicBezTo>
                <a:lnTo>
                  <a:pt x="27" y="19413"/>
                </a:lnTo>
                <a:lnTo>
                  <a:pt x="31848" y="19413"/>
                </a:lnTo>
                <a:lnTo>
                  <a:pt x="31384" y="1"/>
                </a:lnTo>
                <a:cubicBezTo>
                  <a:pt x="31188" y="679"/>
                  <a:pt x="30269" y="1526"/>
                  <a:pt x="29707" y="1945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22"/>
          <p:cNvSpPr/>
          <p:nvPr/>
        </p:nvSpPr>
        <p:spPr>
          <a:xfrm flipH="1">
            <a:off x="-1192290" y="3569975"/>
            <a:ext cx="5029983" cy="2068243"/>
          </a:xfrm>
          <a:custGeom>
            <a:avLst/>
            <a:gdLst/>
            <a:ahLst/>
            <a:cxnLst/>
            <a:rect l="l" t="t" r="r" b="b"/>
            <a:pathLst>
              <a:path w="22438" h="10483" extrusionOk="0">
                <a:moveTo>
                  <a:pt x="18307" y="1053"/>
                </a:moveTo>
                <a:cubicBezTo>
                  <a:pt x="17174" y="1740"/>
                  <a:pt x="16505" y="2560"/>
                  <a:pt x="15773" y="3640"/>
                </a:cubicBezTo>
                <a:lnTo>
                  <a:pt x="15773" y="3640"/>
                </a:lnTo>
                <a:cubicBezTo>
                  <a:pt x="15149" y="4550"/>
                  <a:pt x="14658" y="5593"/>
                  <a:pt x="13668" y="6164"/>
                </a:cubicBezTo>
                <a:lnTo>
                  <a:pt x="13668" y="6164"/>
                </a:lnTo>
                <a:cubicBezTo>
                  <a:pt x="12606" y="6762"/>
                  <a:pt x="11009" y="6896"/>
                  <a:pt x="9823" y="6539"/>
                </a:cubicBezTo>
                <a:lnTo>
                  <a:pt x="9823" y="6539"/>
                </a:lnTo>
                <a:cubicBezTo>
                  <a:pt x="8565" y="6156"/>
                  <a:pt x="7049" y="5906"/>
                  <a:pt x="5791" y="6477"/>
                </a:cubicBezTo>
                <a:lnTo>
                  <a:pt x="5791" y="6477"/>
                </a:lnTo>
                <a:cubicBezTo>
                  <a:pt x="4497" y="7057"/>
                  <a:pt x="3293" y="7931"/>
                  <a:pt x="2151" y="8752"/>
                </a:cubicBezTo>
                <a:lnTo>
                  <a:pt x="2151" y="8752"/>
                </a:lnTo>
                <a:cubicBezTo>
                  <a:pt x="1410" y="9296"/>
                  <a:pt x="670" y="9858"/>
                  <a:pt x="1" y="10482"/>
                </a:cubicBezTo>
                <a:lnTo>
                  <a:pt x="1" y="10482"/>
                </a:lnTo>
                <a:lnTo>
                  <a:pt x="22393" y="10482"/>
                </a:lnTo>
                <a:lnTo>
                  <a:pt x="22437" y="98"/>
                </a:lnTo>
                <a:cubicBezTo>
                  <a:pt x="22179" y="27"/>
                  <a:pt x="21902" y="0"/>
                  <a:pt x="21617" y="0"/>
                </a:cubicBezTo>
                <a:lnTo>
                  <a:pt x="21617" y="0"/>
                </a:lnTo>
                <a:cubicBezTo>
                  <a:pt x="20466" y="0"/>
                  <a:pt x="19208" y="517"/>
                  <a:pt x="18307" y="1053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7" name="Google Shape;277;p22"/>
          <p:cNvGrpSpPr/>
          <p:nvPr/>
        </p:nvGrpSpPr>
        <p:grpSpPr>
          <a:xfrm>
            <a:off x="53078" y="3519092"/>
            <a:ext cx="666922" cy="1553796"/>
            <a:chOff x="53078" y="3519092"/>
            <a:chExt cx="666922" cy="1553796"/>
          </a:xfrm>
        </p:grpSpPr>
        <p:sp>
          <p:nvSpPr>
            <p:cNvPr id="278" name="Google Shape;278;p22"/>
            <p:cNvSpPr/>
            <p:nvPr/>
          </p:nvSpPr>
          <p:spPr>
            <a:xfrm>
              <a:off x="53078" y="3519092"/>
              <a:ext cx="660023" cy="660100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2"/>
            <p:cNvSpPr/>
            <p:nvPr/>
          </p:nvSpPr>
          <p:spPr>
            <a:xfrm>
              <a:off x="251230" y="4604093"/>
              <a:ext cx="468769" cy="468795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2"/>
            <p:cNvSpPr/>
            <p:nvPr/>
          </p:nvSpPr>
          <p:spPr>
            <a:xfrm>
              <a:off x="148697" y="4326490"/>
              <a:ext cx="238346" cy="238372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rgbClr val="FFFFFF">
                    <a:alpha val="50196"/>
                  </a:srgbClr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1" name="Google Shape;281;p22"/>
          <p:cNvGrpSpPr/>
          <p:nvPr/>
        </p:nvGrpSpPr>
        <p:grpSpPr>
          <a:xfrm>
            <a:off x="7618822" y="111365"/>
            <a:ext cx="1576005" cy="1123414"/>
            <a:chOff x="7618822" y="111365"/>
            <a:chExt cx="1576005" cy="1123414"/>
          </a:xfrm>
        </p:grpSpPr>
        <p:sp>
          <p:nvSpPr>
            <p:cNvPr id="282" name="Google Shape;282;p22"/>
            <p:cNvSpPr/>
            <p:nvPr/>
          </p:nvSpPr>
          <p:spPr>
            <a:xfrm>
              <a:off x="8267398" y="111378"/>
              <a:ext cx="327012" cy="327044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2"/>
            <p:cNvSpPr/>
            <p:nvPr/>
          </p:nvSpPr>
          <p:spPr>
            <a:xfrm>
              <a:off x="8534803" y="574679"/>
              <a:ext cx="660023" cy="660100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2"/>
            <p:cNvSpPr/>
            <p:nvPr/>
          </p:nvSpPr>
          <p:spPr>
            <a:xfrm>
              <a:off x="7618822" y="111365"/>
              <a:ext cx="238346" cy="238372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rgbClr val="FFFFFF">
                    <a:alpha val="50196"/>
                  </a:srgbClr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3"/>
          <p:cNvSpPr/>
          <p:nvPr/>
        </p:nvSpPr>
        <p:spPr>
          <a:xfrm>
            <a:off x="4182350" y="2075876"/>
            <a:ext cx="5728043" cy="3491380"/>
          </a:xfrm>
          <a:custGeom>
            <a:avLst/>
            <a:gdLst/>
            <a:ahLst/>
            <a:cxnLst/>
            <a:rect l="l" t="t" r="r" b="b"/>
            <a:pathLst>
              <a:path w="31849" h="19413" extrusionOk="0">
                <a:moveTo>
                  <a:pt x="29707" y="1945"/>
                </a:moveTo>
                <a:cubicBezTo>
                  <a:pt x="29279" y="2258"/>
                  <a:pt x="28663" y="2588"/>
                  <a:pt x="28146" y="2695"/>
                </a:cubicBezTo>
                <a:lnTo>
                  <a:pt x="28146" y="2695"/>
                </a:lnTo>
                <a:cubicBezTo>
                  <a:pt x="27334" y="2864"/>
                  <a:pt x="26522" y="2686"/>
                  <a:pt x="25710" y="2516"/>
                </a:cubicBezTo>
                <a:lnTo>
                  <a:pt x="25710" y="2516"/>
                </a:lnTo>
                <a:cubicBezTo>
                  <a:pt x="25131" y="2391"/>
                  <a:pt x="24560" y="2266"/>
                  <a:pt x="23989" y="2266"/>
                </a:cubicBezTo>
                <a:lnTo>
                  <a:pt x="23989" y="2266"/>
                </a:lnTo>
                <a:cubicBezTo>
                  <a:pt x="22552" y="2275"/>
                  <a:pt x="21330" y="2962"/>
                  <a:pt x="20741" y="4274"/>
                </a:cubicBezTo>
                <a:lnTo>
                  <a:pt x="20741" y="4274"/>
                </a:lnTo>
                <a:cubicBezTo>
                  <a:pt x="20135" y="5621"/>
                  <a:pt x="20982" y="7164"/>
                  <a:pt x="20117" y="8493"/>
                </a:cubicBezTo>
                <a:lnTo>
                  <a:pt x="20117" y="8493"/>
                </a:lnTo>
                <a:cubicBezTo>
                  <a:pt x="19162" y="9956"/>
                  <a:pt x="17682" y="8440"/>
                  <a:pt x="16772" y="7726"/>
                </a:cubicBezTo>
                <a:lnTo>
                  <a:pt x="16772" y="7726"/>
                </a:lnTo>
                <a:cubicBezTo>
                  <a:pt x="15737" y="6905"/>
                  <a:pt x="13997" y="6379"/>
                  <a:pt x="12766" y="7111"/>
                </a:cubicBezTo>
                <a:lnTo>
                  <a:pt x="12766" y="7111"/>
                </a:lnTo>
                <a:cubicBezTo>
                  <a:pt x="12186" y="7450"/>
                  <a:pt x="11678" y="8083"/>
                  <a:pt x="11410" y="8698"/>
                </a:cubicBezTo>
                <a:lnTo>
                  <a:pt x="11410" y="8698"/>
                </a:lnTo>
                <a:cubicBezTo>
                  <a:pt x="11107" y="9403"/>
                  <a:pt x="11125" y="10162"/>
                  <a:pt x="10884" y="10857"/>
                </a:cubicBezTo>
                <a:lnTo>
                  <a:pt x="10884" y="10857"/>
                </a:lnTo>
                <a:cubicBezTo>
                  <a:pt x="10661" y="11482"/>
                  <a:pt x="10179" y="12285"/>
                  <a:pt x="9528" y="12561"/>
                </a:cubicBezTo>
                <a:lnTo>
                  <a:pt x="9528" y="12561"/>
                </a:lnTo>
                <a:cubicBezTo>
                  <a:pt x="8832" y="12865"/>
                  <a:pt x="8065" y="12882"/>
                  <a:pt x="7342" y="12989"/>
                </a:cubicBezTo>
                <a:lnTo>
                  <a:pt x="7342" y="12989"/>
                </a:lnTo>
                <a:cubicBezTo>
                  <a:pt x="4371" y="13427"/>
                  <a:pt x="1490" y="15273"/>
                  <a:pt x="330" y="18119"/>
                </a:cubicBezTo>
                <a:lnTo>
                  <a:pt x="330" y="18119"/>
                </a:lnTo>
                <a:cubicBezTo>
                  <a:pt x="187" y="18476"/>
                  <a:pt x="0" y="19020"/>
                  <a:pt x="27" y="19413"/>
                </a:cubicBezTo>
                <a:lnTo>
                  <a:pt x="27" y="19413"/>
                </a:lnTo>
                <a:lnTo>
                  <a:pt x="31848" y="19413"/>
                </a:lnTo>
                <a:lnTo>
                  <a:pt x="31384" y="1"/>
                </a:lnTo>
                <a:cubicBezTo>
                  <a:pt x="31188" y="679"/>
                  <a:pt x="30269" y="1526"/>
                  <a:pt x="29707" y="1945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23"/>
          <p:cNvSpPr/>
          <p:nvPr/>
        </p:nvSpPr>
        <p:spPr>
          <a:xfrm>
            <a:off x="5816848" y="3347141"/>
            <a:ext cx="4013990" cy="1875356"/>
          </a:xfrm>
          <a:custGeom>
            <a:avLst/>
            <a:gdLst/>
            <a:ahLst/>
            <a:cxnLst/>
            <a:rect l="l" t="t" r="r" b="b"/>
            <a:pathLst>
              <a:path w="22438" h="10483" extrusionOk="0">
                <a:moveTo>
                  <a:pt x="18307" y="1053"/>
                </a:moveTo>
                <a:cubicBezTo>
                  <a:pt x="17174" y="1740"/>
                  <a:pt x="16505" y="2560"/>
                  <a:pt x="15773" y="3640"/>
                </a:cubicBezTo>
                <a:lnTo>
                  <a:pt x="15773" y="3640"/>
                </a:lnTo>
                <a:cubicBezTo>
                  <a:pt x="15149" y="4550"/>
                  <a:pt x="14658" y="5593"/>
                  <a:pt x="13668" y="6164"/>
                </a:cubicBezTo>
                <a:lnTo>
                  <a:pt x="13668" y="6164"/>
                </a:lnTo>
                <a:cubicBezTo>
                  <a:pt x="12606" y="6762"/>
                  <a:pt x="11009" y="6896"/>
                  <a:pt x="9823" y="6539"/>
                </a:cubicBezTo>
                <a:lnTo>
                  <a:pt x="9823" y="6539"/>
                </a:lnTo>
                <a:cubicBezTo>
                  <a:pt x="8565" y="6156"/>
                  <a:pt x="7049" y="5906"/>
                  <a:pt x="5791" y="6477"/>
                </a:cubicBezTo>
                <a:lnTo>
                  <a:pt x="5791" y="6477"/>
                </a:lnTo>
                <a:cubicBezTo>
                  <a:pt x="4497" y="7057"/>
                  <a:pt x="3293" y="7931"/>
                  <a:pt x="2151" y="8752"/>
                </a:cubicBezTo>
                <a:lnTo>
                  <a:pt x="2151" y="8752"/>
                </a:lnTo>
                <a:cubicBezTo>
                  <a:pt x="1410" y="9296"/>
                  <a:pt x="670" y="9858"/>
                  <a:pt x="1" y="10482"/>
                </a:cubicBezTo>
                <a:lnTo>
                  <a:pt x="1" y="10482"/>
                </a:lnTo>
                <a:lnTo>
                  <a:pt x="22393" y="10482"/>
                </a:lnTo>
                <a:lnTo>
                  <a:pt x="22437" y="98"/>
                </a:lnTo>
                <a:cubicBezTo>
                  <a:pt x="22179" y="27"/>
                  <a:pt x="21902" y="0"/>
                  <a:pt x="21617" y="0"/>
                </a:cubicBezTo>
                <a:lnTo>
                  <a:pt x="21617" y="0"/>
                </a:lnTo>
                <a:cubicBezTo>
                  <a:pt x="20466" y="0"/>
                  <a:pt x="19208" y="517"/>
                  <a:pt x="18307" y="1053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23"/>
          <p:cNvSpPr/>
          <p:nvPr/>
        </p:nvSpPr>
        <p:spPr>
          <a:xfrm rot="-9720741">
            <a:off x="-717073" y="-1675999"/>
            <a:ext cx="5728060" cy="3491392"/>
          </a:xfrm>
          <a:custGeom>
            <a:avLst/>
            <a:gdLst/>
            <a:ahLst/>
            <a:cxnLst/>
            <a:rect l="l" t="t" r="r" b="b"/>
            <a:pathLst>
              <a:path w="31849" h="19413" extrusionOk="0">
                <a:moveTo>
                  <a:pt x="29707" y="1945"/>
                </a:moveTo>
                <a:cubicBezTo>
                  <a:pt x="29279" y="2258"/>
                  <a:pt x="28663" y="2588"/>
                  <a:pt x="28146" y="2695"/>
                </a:cubicBezTo>
                <a:lnTo>
                  <a:pt x="28146" y="2695"/>
                </a:lnTo>
                <a:cubicBezTo>
                  <a:pt x="27334" y="2864"/>
                  <a:pt x="26522" y="2686"/>
                  <a:pt x="25710" y="2516"/>
                </a:cubicBezTo>
                <a:lnTo>
                  <a:pt x="25710" y="2516"/>
                </a:lnTo>
                <a:cubicBezTo>
                  <a:pt x="25131" y="2391"/>
                  <a:pt x="24560" y="2266"/>
                  <a:pt x="23989" y="2266"/>
                </a:cubicBezTo>
                <a:lnTo>
                  <a:pt x="23989" y="2266"/>
                </a:lnTo>
                <a:cubicBezTo>
                  <a:pt x="22552" y="2275"/>
                  <a:pt x="21330" y="2962"/>
                  <a:pt x="20741" y="4274"/>
                </a:cubicBezTo>
                <a:lnTo>
                  <a:pt x="20741" y="4274"/>
                </a:lnTo>
                <a:cubicBezTo>
                  <a:pt x="20135" y="5621"/>
                  <a:pt x="20982" y="7164"/>
                  <a:pt x="20117" y="8493"/>
                </a:cubicBezTo>
                <a:lnTo>
                  <a:pt x="20117" y="8493"/>
                </a:lnTo>
                <a:cubicBezTo>
                  <a:pt x="19162" y="9956"/>
                  <a:pt x="17682" y="8440"/>
                  <a:pt x="16772" y="7726"/>
                </a:cubicBezTo>
                <a:lnTo>
                  <a:pt x="16772" y="7726"/>
                </a:lnTo>
                <a:cubicBezTo>
                  <a:pt x="15737" y="6905"/>
                  <a:pt x="13997" y="6379"/>
                  <a:pt x="12766" y="7111"/>
                </a:cubicBezTo>
                <a:lnTo>
                  <a:pt x="12766" y="7111"/>
                </a:lnTo>
                <a:cubicBezTo>
                  <a:pt x="12186" y="7450"/>
                  <a:pt x="11678" y="8083"/>
                  <a:pt x="11410" y="8698"/>
                </a:cubicBezTo>
                <a:lnTo>
                  <a:pt x="11410" y="8698"/>
                </a:lnTo>
                <a:cubicBezTo>
                  <a:pt x="11107" y="9403"/>
                  <a:pt x="11125" y="10162"/>
                  <a:pt x="10884" y="10857"/>
                </a:cubicBezTo>
                <a:lnTo>
                  <a:pt x="10884" y="10857"/>
                </a:lnTo>
                <a:cubicBezTo>
                  <a:pt x="10661" y="11482"/>
                  <a:pt x="10179" y="12285"/>
                  <a:pt x="9528" y="12561"/>
                </a:cubicBezTo>
                <a:lnTo>
                  <a:pt x="9528" y="12561"/>
                </a:lnTo>
                <a:cubicBezTo>
                  <a:pt x="8832" y="12865"/>
                  <a:pt x="8065" y="12882"/>
                  <a:pt x="7342" y="12989"/>
                </a:cubicBezTo>
                <a:lnTo>
                  <a:pt x="7342" y="12989"/>
                </a:lnTo>
                <a:cubicBezTo>
                  <a:pt x="4371" y="13427"/>
                  <a:pt x="1490" y="15273"/>
                  <a:pt x="330" y="18119"/>
                </a:cubicBezTo>
                <a:lnTo>
                  <a:pt x="330" y="18119"/>
                </a:lnTo>
                <a:cubicBezTo>
                  <a:pt x="187" y="18476"/>
                  <a:pt x="0" y="19020"/>
                  <a:pt x="27" y="19413"/>
                </a:cubicBezTo>
                <a:lnTo>
                  <a:pt x="27" y="19413"/>
                </a:lnTo>
                <a:lnTo>
                  <a:pt x="31848" y="19413"/>
                </a:lnTo>
                <a:lnTo>
                  <a:pt x="31384" y="1"/>
                </a:lnTo>
                <a:cubicBezTo>
                  <a:pt x="31188" y="679"/>
                  <a:pt x="30269" y="1526"/>
                  <a:pt x="29707" y="1945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9" name="Google Shape;289;p23"/>
          <p:cNvGrpSpPr/>
          <p:nvPr/>
        </p:nvGrpSpPr>
        <p:grpSpPr>
          <a:xfrm>
            <a:off x="531953" y="54192"/>
            <a:ext cx="2525032" cy="660100"/>
            <a:chOff x="531953" y="54192"/>
            <a:chExt cx="2525032" cy="660100"/>
          </a:xfrm>
        </p:grpSpPr>
        <p:sp>
          <p:nvSpPr>
            <p:cNvPr id="290" name="Google Shape;290;p23"/>
            <p:cNvSpPr/>
            <p:nvPr/>
          </p:nvSpPr>
          <p:spPr>
            <a:xfrm>
              <a:off x="531953" y="54192"/>
              <a:ext cx="660023" cy="660100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3"/>
            <p:cNvSpPr/>
            <p:nvPr/>
          </p:nvSpPr>
          <p:spPr>
            <a:xfrm>
              <a:off x="2311280" y="245493"/>
              <a:ext cx="468769" cy="468795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3"/>
            <p:cNvSpPr/>
            <p:nvPr/>
          </p:nvSpPr>
          <p:spPr>
            <a:xfrm>
              <a:off x="1841797" y="164290"/>
              <a:ext cx="238346" cy="238372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rgbClr val="FFFFFF">
                    <a:alpha val="50196"/>
                  </a:srgbClr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3"/>
            <p:cNvSpPr/>
            <p:nvPr/>
          </p:nvSpPr>
          <p:spPr>
            <a:xfrm>
              <a:off x="2729973" y="54203"/>
              <a:ext cx="327012" cy="327044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9_2"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4"/>
          <p:cNvSpPr/>
          <p:nvPr/>
        </p:nvSpPr>
        <p:spPr>
          <a:xfrm rot="1292342" flipH="1">
            <a:off x="-2419456" y="2200421"/>
            <a:ext cx="6095930" cy="3491359"/>
          </a:xfrm>
          <a:custGeom>
            <a:avLst/>
            <a:gdLst/>
            <a:ahLst/>
            <a:cxnLst/>
            <a:rect l="l" t="t" r="r" b="b"/>
            <a:pathLst>
              <a:path w="31849" h="19413" extrusionOk="0">
                <a:moveTo>
                  <a:pt x="29707" y="1945"/>
                </a:moveTo>
                <a:cubicBezTo>
                  <a:pt x="29279" y="2258"/>
                  <a:pt x="28663" y="2588"/>
                  <a:pt x="28146" y="2695"/>
                </a:cubicBezTo>
                <a:lnTo>
                  <a:pt x="28146" y="2695"/>
                </a:lnTo>
                <a:cubicBezTo>
                  <a:pt x="27334" y="2864"/>
                  <a:pt x="26522" y="2686"/>
                  <a:pt x="25710" y="2516"/>
                </a:cubicBezTo>
                <a:lnTo>
                  <a:pt x="25710" y="2516"/>
                </a:lnTo>
                <a:cubicBezTo>
                  <a:pt x="25131" y="2391"/>
                  <a:pt x="24560" y="2266"/>
                  <a:pt x="23989" y="2266"/>
                </a:cubicBezTo>
                <a:lnTo>
                  <a:pt x="23989" y="2266"/>
                </a:lnTo>
                <a:cubicBezTo>
                  <a:pt x="22552" y="2275"/>
                  <a:pt x="21330" y="2962"/>
                  <a:pt x="20741" y="4274"/>
                </a:cubicBezTo>
                <a:lnTo>
                  <a:pt x="20741" y="4274"/>
                </a:lnTo>
                <a:cubicBezTo>
                  <a:pt x="20135" y="5621"/>
                  <a:pt x="20982" y="7164"/>
                  <a:pt x="20117" y="8493"/>
                </a:cubicBezTo>
                <a:lnTo>
                  <a:pt x="20117" y="8493"/>
                </a:lnTo>
                <a:cubicBezTo>
                  <a:pt x="19162" y="9956"/>
                  <a:pt x="17682" y="8440"/>
                  <a:pt x="16772" y="7726"/>
                </a:cubicBezTo>
                <a:lnTo>
                  <a:pt x="16772" y="7726"/>
                </a:lnTo>
                <a:cubicBezTo>
                  <a:pt x="15737" y="6905"/>
                  <a:pt x="13997" y="6379"/>
                  <a:pt x="12766" y="7111"/>
                </a:cubicBezTo>
                <a:lnTo>
                  <a:pt x="12766" y="7111"/>
                </a:lnTo>
                <a:cubicBezTo>
                  <a:pt x="12186" y="7450"/>
                  <a:pt x="11678" y="8083"/>
                  <a:pt x="11410" y="8698"/>
                </a:cubicBezTo>
                <a:lnTo>
                  <a:pt x="11410" y="8698"/>
                </a:lnTo>
                <a:cubicBezTo>
                  <a:pt x="11107" y="9403"/>
                  <a:pt x="11125" y="10162"/>
                  <a:pt x="10884" y="10857"/>
                </a:cubicBezTo>
                <a:lnTo>
                  <a:pt x="10884" y="10857"/>
                </a:lnTo>
                <a:cubicBezTo>
                  <a:pt x="10661" y="11482"/>
                  <a:pt x="10179" y="12285"/>
                  <a:pt x="9528" y="12561"/>
                </a:cubicBezTo>
                <a:lnTo>
                  <a:pt x="9528" y="12561"/>
                </a:lnTo>
                <a:cubicBezTo>
                  <a:pt x="8832" y="12865"/>
                  <a:pt x="8065" y="12882"/>
                  <a:pt x="7342" y="12989"/>
                </a:cubicBezTo>
                <a:lnTo>
                  <a:pt x="7342" y="12989"/>
                </a:lnTo>
                <a:cubicBezTo>
                  <a:pt x="4371" y="13427"/>
                  <a:pt x="1490" y="15273"/>
                  <a:pt x="330" y="18119"/>
                </a:cubicBezTo>
                <a:lnTo>
                  <a:pt x="330" y="18119"/>
                </a:lnTo>
                <a:cubicBezTo>
                  <a:pt x="187" y="18476"/>
                  <a:pt x="0" y="19020"/>
                  <a:pt x="27" y="19413"/>
                </a:cubicBezTo>
                <a:lnTo>
                  <a:pt x="27" y="19413"/>
                </a:lnTo>
                <a:lnTo>
                  <a:pt x="31848" y="19413"/>
                </a:lnTo>
                <a:lnTo>
                  <a:pt x="31384" y="1"/>
                </a:lnTo>
                <a:cubicBezTo>
                  <a:pt x="31188" y="679"/>
                  <a:pt x="30269" y="1526"/>
                  <a:pt x="29707" y="1945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24"/>
          <p:cNvSpPr/>
          <p:nvPr/>
        </p:nvSpPr>
        <p:spPr>
          <a:xfrm rot="5400000">
            <a:off x="6537482" y="2747717"/>
            <a:ext cx="3524097" cy="2396762"/>
          </a:xfrm>
          <a:custGeom>
            <a:avLst/>
            <a:gdLst/>
            <a:ahLst/>
            <a:cxnLst/>
            <a:rect l="l" t="t" r="r" b="b"/>
            <a:pathLst>
              <a:path w="20635" h="14034" extrusionOk="0">
                <a:moveTo>
                  <a:pt x="20635" y="687"/>
                </a:moveTo>
                <a:cubicBezTo>
                  <a:pt x="18637" y="687"/>
                  <a:pt x="16638" y="768"/>
                  <a:pt x="14649" y="643"/>
                </a:cubicBezTo>
                <a:cubicBezTo>
                  <a:pt x="12552" y="509"/>
                  <a:pt x="10492" y="224"/>
                  <a:pt x="8377" y="224"/>
                </a:cubicBezTo>
                <a:cubicBezTo>
                  <a:pt x="6879" y="224"/>
                  <a:pt x="5380" y="313"/>
                  <a:pt x="3899" y="313"/>
                </a:cubicBezTo>
                <a:cubicBezTo>
                  <a:pt x="3132" y="313"/>
                  <a:pt x="955" y="0"/>
                  <a:pt x="509" y="875"/>
                </a:cubicBezTo>
                <a:cubicBezTo>
                  <a:pt x="1" y="1883"/>
                  <a:pt x="2329" y="3792"/>
                  <a:pt x="2989" y="4300"/>
                </a:cubicBezTo>
                <a:cubicBezTo>
                  <a:pt x="4185" y="5228"/>
                  <a:pt x="5433" y="5335"/>
                  <a:pt x="6879" y="5549"/>
                </a:cubicBezTo>
                <a:cubicBezTo>
                  <a:pt x="8422" y="5781"/>
                  <a:pt x="9832" y="5995"/>
                  <a:pt x="11107" y="6941"/>
                </a:cubicBezTo>
                <a:cubicBezTo>
                  <a:pt x="12196" y="7762"/>
                  <a:pt x="12829" y="8966"/>
                  <a:pt x="13516" y="10099"/>
                </a:cubicBezTo>
                <a:cubicBezTo>
                  <a:pt x="14230" y="11268"/>
                  <a:pt x="15291" y="12151"/>
                  <a:pt x="16496" y="12775"/>
                </a:cubicBezTo>
                <a:cubicBezTo>
                  <a:pt x="17566" y="13320"/>
                  <a:pt x="19074" y="13998"/>
                  <a:pt x="20278" y="14033"/>
                </a:cubicBezTo>
                <a:cubicBezTo>
                  <a:pt x="20421" y="13221"/>
                  <a:pt x="20314" y="12383"/>
                  <a:pt x="20332" y="11562"/>
                </a:cubicBezTo>
                <a:cubicBezTo>
                  <a:pt x="20349" y="10732"/>
                  <a:pt x="20635" y="9930"/>
                  <a:pt x="20635" y="9109"/>
                </a:cubicBezTo>
                <a:cubicBezTo>
                  <a:pt x="20635" y="8252"/>
                  <a:pt x="20635" y="7387"/>
                  <a:pt x="20635" y="6531"/>
                </a:cubicBezTo>
                <a:lnTo>
                  <a:pt x="20635" y="1713"/>
                </a:lnTo>
                <a:close/>
              </a:path>
            </a:pathLst>
          </a:custGeom>
          <a:gradFill>
            <a:gsLst>
              <a:gs pos="0">
                <a:srgbClr val="8134EC">
                  <a:alpha val="70196"/>
                </a:srgbClr>
              </a:gs>
              <a:gs pos="100000">
                <a:schemeClr val="accent1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7" name="Google Shape;297;p24"/>
          <p:cNvGrpSpPr/>
          <p:nvPr/>
        </p:nvGrpSpPr>
        <p:grpSpPr>
          <a:xfrm>
            <a:off x="8209011" y="2860943"/>
            <a:ext cx="934985" cy="2170316"/>
            <a:chOff x="8220061" y="2910118"/>
            <a:chExt cx="934985" cy="2170316"/>
          </a:xfrm>
        </p:grpSpPr>
        <p:sp>
          <p:nvSpPr>
            <p:cNvPr id="298" name="Google Shape;298;p24"/>
            <p:cNvSpPr/>
            <p:nvPr/>
          </p:nvSpPr>
          <p:spPr>
            <a:xfrm>
              <a:off x="8495023" y="4363315"/>
              <a:ext cx="660023" cy="660064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4"/>
            <p:cNvSpPr/>
            <p:nvPr/>
          </p:nvSpPr>
          <p:spPr>
            <a:xfrm>
              <a:off x="8737186" y="3731603"/>
              <a:ext cx="327012" cy="327044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4"/>
            <p:cNvSpPr/>
            <p:nvPr/>
          </p:nvSpPr>
          <p:spPr>
            <a:xfrm>
              <a:off x="8220061" y="4753390"/>
              <a:ext cx="327012" cy="327044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4"/>
            <p:cNvSpPr/>
            <p:nvPr/>
          </p:nvSpPr>
          <p:spPr>
            <a:xfrm>
              <a:off x="8552930" y="2910118"/>
              <a:ext cx="468769" cy="468795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2" name="Google Shape;302;p24"/>
          <p:cNvGrpSpPr/>
          <p:nvPr/>
        </p:nvGrpSpPr>
        <p:grpSpPr>
          <a:xfrm rot="7347507">
            <a:off x="371745" y="3666596"/>
            <a:ext cx="682717" cy="1547317"/>
            <a:chOff x="-33427" y="3476090"/>
            <a:chExt cx="682702" cy="1547282"/>
          </a:xfrm>
        </p:grpSpPr>
        <p:sp>
          <p:nvSpPr>
            <p:cNvPr id="303" name="Google Shape;303;p24"/>
            <p:cNvSpPr/>
            <p:nvPr/>
          </p:nvSpPr>
          <p:spPr>
            <a:xfrm>
              <a:off x="180505" y="4256493"/>
              <a:ext cx="468769" cy="468795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4"/>
            <p:cNvSpPr/>
            <p:nvPr/>
          </p:nvSpPr>
          <p:spPr>
            <a:xfrm>
              <a:off x="-33427" y="3476090"/>
              <a:ext cx="660023" cy="660064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4"/>
            <p:cNvSpPr/>
            <p:nvPr/>
          </p:nvSpPr>
          <p:spPr>
            <a:xfrm>
              <a:off x="133086" y="4696328"/>
              <a:ext cx="327012" cy="327044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 flipH="1">
            <a:off x="-847382" y="2075875"/>
            <a:ext cx="5842699" cy="3491380"/>
          </a:xfrm>
          <a:custGeom>
            <a:avLst/>
            <a:gdLst/>
            <a:ahLst/>
            <a:cxnLst/>
            <a:rect l="l" t="t" r="r" b="b"/>
            <a:pathLst>
              <a:path w="31849" h="19413" extrusionOk="0">
                <a:moveTo>
                  <a:pt x="29707" y="1945"/>
                </a:moveTo>
                <a:cubicBezTo>
                  <a:pt x="29279" y="2258"/>
                  <a:pt x="28663" y="2588"/>
                  <a:pt x="28146" y="2695"/>
                </a:cubicBezTo>
                <a:lnTo>
                  <a:pt x="28146" y="2695"/>
                </a:lnTo>
                <a:cubicBezTo>
                  <a:pt x="27334" y="2864"/>
                  <a:pt x="26522" y="2686"/>
                  <a:pt x="25710" y="2516"/>
                </a:cubicBezTo>
                <a:lnTo>
                  <a:pt x="25710" y="2516"/>
                </a:lnTo>
                <a:cubicBezTo>
                  <a:pt x="25131" y="2391"/>
                  <a:pt x="24560" y="2266"/>
                  <a:pt x="23989" y="2266"/>
                </a:cubicBezTo>
                <a:lnTo>
                  <a:pt x="23989" y="2266"/>
                </a:lnTo>
                <a:cubicBezTo>
                  <a:pt x="22552" y="2275"/>
                  <a:pt x="21330" y="2962"/>
                  <a:pt x="20741" y="4274"/>
                </a:cubicBezTo>
                <a:lnTo>
                  <a:pt x="20741" y="4274"/>
                </a:lnTo>
                <a:cubicBezTo>
                  <a:pt x="20135" y="5621"/>
                  <a:pt x="20982" y="7164"/>
                  <a:pt x="20117" y="8493"/>
                </a:cubicBezTo>
                <a:lnTo>
                  <a:pt x="20117" y="8493"/>
                </a:lnTo>
                <a:cubicBezTo>
                  <a:pt x="19162" y="9956"/>
                  <a:pt x="17682" y="8440"/>
                  <a:pt x="16772" y="7726"/>
                </a:cubicBezTo>
                <a:lnTo>
                  <a:pt x="16772" y="7726"/>
                </a:lnTo>
                <a:cubicBezTo>
                  <a:pt x="15737" y="6905"/>
                  <a:pt x="13997" y="6379"/>
                  <a:pt x="12766" y="7111"/>
                </a:cubicBezTo>
                <a:lnTo>
                  <a:pt x="12766" y="7111"/>
                </a:lnTo>
                <a:cubicBezTo>
                  <a:pt x="12186" y="7450"/>
                  <a:pt x="11678" y="8083"/>
                  <a:pt x="11410" y="8698"/>
                </a:cubicBezTo>
                <a:lnTo>
                  <a:pt x="11410" y="8698"/>
                </a:lnTo>
                <a:cubicBezTo>
                  <a:pt x="11107" y="9403"/>
                  <a:pt x="11125" y="10162"/>
                  <a:pt x="10884" y="10857"/>
                </a:cubicBezTo>
                <a:lnTo>
                  <a:pt x="10884" y="10857"/>
                </a:lnTo>
                <a:cubicBezTo>
                  <a:pt x="10661" y="11482"/>
                  <a:pt x="10179" y="12285"/>
                  <a:pt x="9528" y="12561"/>
                </a:cubicBezTo>
                <a:lnTo>
                  <a:pt x="9528" y="12561"/>
                </a:lnTo>
                <a:cubicBezTo>
                  <a:pt x="8832" y="12865"/>
                  <a:pt x="8065" y="12882"/>
                  <a:pt x="7342" y="12989"/>
                </a:cubicBezTo>
                <a:lnTo>
                  <a:pt x="7342" y="12989"/>
                </a:lnTo>
                <a:cubicBezTo>
                  <a:pt x="4371" y="13427"/>
                  <a:pt x="1490" y="15273"/>
                  <a:pt x="330" y="18119"/>
                </a:cubicBezTo>
                <a:lnTo>
                  <a:pt x="330" y="18119"/>
                </a:lnTo>
                <a:cubicBezTo>
                  <a:pt x="187" y="18476"/>
                  <a:pt x="0" y="19020"/>
                  <a:pt x="27" y="19413"/>
                </a:cubicBezTo>
                <a:lnTo>
                  <a:pt x="27" y="19413"/>
                </a:lnTo>
                <a:lnTo>
                  <a:pt x="31848" y="19413"/>
                </a:lnTo>
                <a:lnTo>
                  <a:pt x="31384" y="1"/>
                </a:lnTo>
                <a:cubicBezTo>
                  <a:pt x="31188" y="679"/>
                  <a:pt x="30269" y="1526"/>
                  <a:pt x="29707" y="1945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3"/>
          <p:cNvSpPr/>
          <p:nvPr/>
        </p:nvSpPr>
        <p:spPr>
          <a:xfrm>
            <a:off x="6638834" y="-220904"/>
            <a:ext cx="2625339" cy="1785511"/>
          </a:xfrm>
          <a:custGeom>
            <a:avLst/>
            <a:gdLst/>
            <a:ahLst/>
            <a:cxnLst/>
            <a:rect l="l" t="t" r="r" b="b"/>
            <a:pathLst>
              <a:path w="20635" h="14034" extrusionOk="0">
                <a:moveTo>
                  <a:pt x="20635" y="687"/>
                </a:moveTo>
                <a:cubicBezTo>
                  <a:pt x="18637" y="687"/>
                  <a:pt x="16638" y="768"/>
                  <a:pt x="14649" y="643"/>
                </a:cubicBezTo>
                <a:cubicBezTo>
                  <a:pt x="12552" y="509"/>
                  <a:pt x="10492" y="224"/>
                  <a:pt x="8377" y="224"/>
                </a:cubicBezTo>
                <a:cubicBezTo>
                  <a:pt x="6879" y="224"/>
                  <a:pt x="5380" y="313"/>
                  <a:pt x="3899" y="313"/>
                </a:cubicBezTo>
                <a:cubicBezTo>
                  <a:pt x="3132" y="313"/>
                  <a:pt x="955" y="0"/>
                  <a:pt x="509" y="875"/>
                </a:cubicBezTo>
                <a:cubicBezTo>
                  <a:pt x="1" y="1883"/>
                  <a:pt x="2329" y="3792"/>
                  <a:pt x="2989" y="4300"/>
                </a:cubicBezTo>
                <a:cubicBezTo>
                  <a:pt x="4185" y="5228"/>
                  <a:pt x="5433" y="5335"/>
                  <a:pt x="6879" y="5549"/>
                </a:cubicBezTo>
                <a:cubicBezTo>
                  <a:pt x="8422" y="5781"/>
                  <a:pt x="9832" y="5995"/>
                  <a:pt x="11107" y="6941"/>
                </a:cubicBezTo>
                <a:cubicBezTo>
                  <a:pt x="12196" y="7762"/>
                  <a:pt x="12829" y="8966"/>
                  <a:pt x="13516" y="10099"/>
                </a:cubicBezTo>
                <a:cubicBezTo>
                  <a:pt x="14230" y="11268"/>
                  <a:pt x="15291" y="12151"/>
                  <a:pt x="16496" y="12775"/>
                </a:cubicBezTo>
                <a:cubicBezTo>
                  <a:pt x="17566" y="13320"/>
                  <a:pt x="19074" y="13998"/>
                  <a:pt x="20278" y="14033"/>
                </a:cubicBezTo>
                <a:cubicBezTo>
                  <a:pt x="20421" y="13221"/>
                  <a:pt x="20314" y="12383"/>
                  <a:pt x="20332" y="11562"/>
                </a:cubicBezTo>
                <a:cubicBezTo>
                  <a:pt x="20349" y="10732"/>
                  <a:pt x="20635" y="9930"/>
                  <a:pt x="20635" y="9109"/>
                </a:cubicBezTo>
                <a:cubicBezTo>
                  <a:pt x="20635" y="8252"/>
                  <a:pt x="20635" y="7387"/>
                  <a:pt x="20635" y="6531"/>
                </a:cubicBezTo>
                <a:lnTo>
                  <a:pt x="20635" y="1713"/>
                </a:lnTo>
                <a:close/>
              </a:path>
            </a:pathLst>
          </a:custGeom>
          <a:gradFill>
            <a:gsLst>
              <a:gs pos="0">
                <a:srgbClr val="8134EC">
                  <a:alpha val="70196"/>
                </a:srgbClr>
              </a:gs>
              <a:gs pos="100000">
                <a:schemeClr val="accent1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3"/>
          <p:cNvGrpSpPr/>
          <p:nvPr/>
        </p:nvGrpSpPr>
        <p:grpSpPr>
          <a:xfrm>
            <a:off x="7542636" y="81040"/>
            <a:ext cx="1521562" cy="1069823"/>
            <a:chOff x="7542636" y="81040"/>
            <a:chExt cx="1521562" cy="1069823"/>
          </a:xfrm>
        </p:grpSpPr>
        <p:sp>
          <p:nvSpPr>
            <p:cNvPr id="18" name="Google Shape;18;p3"/>
            <p:cNvSpPr/>
            <p:nvPr/>
          </p:nvSpPr>
          <p:spPr>
            <a:xfrm>
              <a:off x="8132548" y="81040"/>
              <a:ext cx="660023" cy="660064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8737186" y="752953"/>
              <a:ext cx="327012" cy="327044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>
              <a:off x="7542636" y="139240"/>
              <a:ext cx="327012" cy="327044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3"/>
            <p:cNvSpPr/>
            <p:nvPr/>
          </p:nvSpPr>
          <p:spPr>
            <a:xfrm>
              <a:off x="8048505" y="682068"/>
              <a:ext cx="468769" cy="468795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3525900" y="3189750"/>
            <a:ext cx="4905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 idx="2" hasCustomPrompt="1"/>
          </p:nvPr>
        </p:nvSpPr>
        <p:spPr>
          <a:xfrm>
            <a:off x="5084000" y="1609750"/>
            <a:ext cx="1789200" cy="108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/>
          <p:nvPr/>
        </p:nvSpPr>
        <p:spPr>
          <a:xfrm>
            <a:off x="5052478" y="3569975"/>
            <a:ext cx="5371040" cy="2068243"/>
          </a:xfrm>
          <a:custGeom>
            <a:avLst/>
            <a:gdLst/>
            <a:ahLst/>
            <a:cxnLst/>
            <a:rect l="l" t="t" r="r" b="b"/>
            <a:pathLst>
              <a:path w="22438" h="10483" extrusionOk="0">
                <a:moveTo>
                  <a:pt x="18307" y="1053"/>
                </a:moveTo>
                <a:cubicBezTo>
                  <a:pt x="17174" y="1740"/>
                  <a:pt x="16505" y="2560"/>
                  <a:pt x="15773" y="3640"/>
                </a:cubicBezTo>
                <a:lnTo>
                  <a:pt x="15773" y="3640"/>
                </a:lnTo>
                <a:cubicBezTo>
                  <a:pt x="15149" y="4550"/>
                  <a:pt x="14658" y="5593"/>
                  <a:pt x="13668" y="6164"/>
                </a:cubicBezTo>
                <a:lnTo>
                  <a:pt x="13668" y="6164"/>
                </a:lnTo>
                <a:cubicBezTo>
                  <a:pt x="12606" y="6762"/>
                  <a:pt x="11009" y="6896"/>
                  <a:pt x="9823" y="6539"/>
                </a:cubicBezTo>
                <a:lnTo>
                  <a:pt x="9823" y="6539"/>
                </a:lnTo>
                <a:cubicBezTo>
                  <a:pt x="8565" y="6156"/>
                  <a:pt x="7049" y="5906"/>
                  <a:pt x="5791" y="6477"/>
                </a:cubicBezTo>
                <a:lnTo>
                  <a:pt x="5791" y="6477"/>
                </a:lnTo>
                <a:cubicBezTo>
                  <a:pt x="4497" y="7057"/>
                  <a:pt x="3293" y="7931"/>
                  <a:pt x="2151" y="8752"/>
                </a:cubicBezTo>
                <a:lnTo>
                  <a:pt x="2151" y="8752"/>
                </a:lnTo>
                <a:cubicBezTo>
                  <a:pt x="1410" y="9296"/>
                  <a:pt x="670" y="9858"/>
                  <a:pt x="1" y="10482"/>
                </a:cubicBezTo>
                <a:lnTo>
                  <a:pt x="1" y="10482"/>
                </a:lnTo>
                <a:lnTo>
                  <a:pt x="22393" y="10482"/>
                </a:lnTo>
                <a:lnTo>
                  <a:pt x="22437" y="98"/>
                </a:lnTo>
                <a:cubicBezTo>
                  <a:pt x="22179" y="27"/>
                  <a:pt x="21902" y="0"/>
                  <a:pt x="21617" y="0"/>
                </a:cubicBezTo>
                <a:lnTo>
                  <a:pt x="21617" y="0"/>
                </a:lnTo>
                <a:cubicBezTo>
                  <a:pt x="20466" y="0"/>
                  <a:pt x="19208" y="517"/>
                  <a:pt x="18307" y="1053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5"/>
          <p:cNvSpPr/>
          <p:nvPr/>
        </p:nvSpPr>
        <p:spPr>
          <a:xfrm rot="10644777">
            <a:off x="-1048849" y="-1303280"/>
            <a:ext cx="4634055" cy="2824556"/>
          </a:xfrm>
          <a:custGeom>
            <a:avLst/>
            <a:gdLst/>
            <a:ahLst/>
            <a:cxnLst/>
            <a:rect l="l" t="t" r="r" b="b"/>
            <a:pathLst>
              <a:path w="31849" h="19413" extrusionOk="0">
                <a:moveTo>
                  <a:pt x="29707" y="1945"/>
                </a:moveTo>
                <a:cubicBezTo>
                  <a:pt x="29279" y="2258"/>
                  <a:pt x="28663" y="2588"/>
                  <a:pt x="28146" y="2695"/>
                </a:cubicBezTo>
                <a:lnTo>
                  <a:pt x="28146" y="2695"/>
                </a:lnTo>
                <a:cubicBezTo>
                  <a:pt x="27334" y="2864"/>
                  <a:pt x="26522" y="2686"/>
                  <a:pt x="25710" y="2516"/>
                </a:cubicBezTo>
                <a:lnTo>
                  <a:pt x="25710" y="2516"/>
                </a:lnTo>
                <a:cubicBezTo>
                  <a:pt x="25131" y="2391"/>
                  <a:pt x="24560" y="2266"/>
                  <a:pt x="23989" y="2266"/>
                </a:cubicBezTo>
                <a:lnTo>
                  <a:pt x="23989" y="2266"/>
                </a:lnTo>
                <a:cubicBezTo>
                  <a:pt x="22552" y="2275"/>
                  <a:pt x="21330" y="2962"/>
                  <a:pt x="20741" y="4274"/>
                </a:cubicBezTo>
                <a:lnTo>
                  <a:pt x="20741" y="4274"/>
                </a:lnTo>
                <a:cubicBezTo>
                  <a:pt x="20135" y="5621"/>
                  <a:pt x="20982" y="7164"/>
                  <a:pt x="20117" y="8493"/>
                </a:cubicBezTo>
                <a:lnTo>
                  <a:pt x="20117" y="8493"/>
                </a:lnTo>
                <a:cubicBezTo>
                  <a:pt x="19162" y="9956"/>
                  <a:pt x="17682" y="8440"/>
                  <a:pt x="16772" y="7726"/>
                </a:cubicBezTo>
                <a:lnTo>
                  <a:pt x="16772" y="7726"/>
                </a:lnTo>
                <a:cubicBezTo>
                  <a:pt x="15737" y="6905"/>
                  <a:pt x="13997" y="6379"/>
                  <a:pt x="12766" y="7111"/>
                </a:cubicBezTo>
                <a:lnTo>
                  <a:pt x="12766" y="7111"/>
                </a:lnTo>
                <a:cubicBezTo>
                  <a:pt x="12186" y="7450"/>
                  <a:pt x="11678" y="8083"/>
                  <a:pt x="11410" y="8698"/>
                </a:cubicBezTo>
                <a:lnTo>
                  <a:pt x="11410" y="8698"/>
                </a:lnTo>
                <a:cubicBezTo>
                  <a:pt x="11107" y="9403"/>
                  <a:pt x="11125" y="10162"/>
                  <a:pt x="10884" y="10857"/>
                </a:cubicBezTo>
                <a:lnTo>
                  <a:pt x="10884" y="10857"/>
                </a:lnTo>
                <a:cubicBezTo>
                  <a:pt x="10661" y="11482"/>
                  <a:pt x="10179" y="12285"/>
                  <a:pt x="9528" y="12561"/>
                </a:cubicBezTo>
                <a:lnTo>
                  <a:pt x="9528" y="12561"/>
                </a:lnTo>
                <a:cubicBezTo>
                  <a:pt x="8832" y="12865"/>
                  <a:pt x="8065" y="12882"/>
                  <a:pt x="7342" y="12989"/>
                </a:cubicBezTo>
                <a:lnTo>
                  <a:pt x="7342" y="12989"/>
                </a:lnTo>
                <a:cubicBezTo>
                  <a:pt x="4371" y="13427"/>
                  <a:pt x="1490" y="15273"/>
                  <a:pt x="330" y="18119"/>
                </a:cubicBezTo>
                <a:lnTo>
                  <a:pt x="330" y="18119"/>
                </a:lnTo>
                <a:cubicBezTo>
                  <a:pt x="187" y="18476"/>
                  <a:pt x="0" y="19020"/>
                  <a:pt x="27" y="19413"/>
                </a:cubicBezTo>
                <a:lnTo>
                  <a:pt x="27" y="19413"/>
                </a:lnTo>
                <a:lnTo>
                  <a:pt x="31848" y="19413"/>
                </a:lnTo>
                <a:lnTo>
                  <a:pt x="31384" y="1"/>
                </a:lnTo>
                <a:cubicBezTo>
                  <a:pt x="31188" y="679"/>
                  <a:pt x="30269" y="1526"/>
                  <a:pt x="29707" y="1945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" name="Google Shape;43;p5"/>
          <p:cNvGrpSpPr/>
          <p:nvPr/>
        </p:nvGrpSpPr>
        <p:grpSpPr>
          <a:xfrm>
            <a:off x="-62147" y="4"/>
            <a:ext cx="1648457" cy="1491382"/>
            <a:chOff x="-62147" y="4"/>
            <a:chExt cx="1648457" cy="1491382"/>
          </a:xfrm>
        </p:grpSpPr>
        <p:sp>
          <p:nvSpPr>
            <p:cNvPr id="44" name="Google Shape;44;p5"/>
            <p:cNvSpPr/>
            <p:nvPr/>
          </p:nvSpPr>
          <p:spPr>
            <a:xfrm>
              <a:off x="187398" y="836028"/>
              <a:ext cx="327012" cy="327044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5"/>
            <p:cNvSpPr/>
            <p:nvPr/>
          </p:nvSpPr>
          <p:spPr>
            <a:xfrm>
              <a:off x="53072" y="1253015"/>
              <a:ext cx="238346" cy="238372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5"/>
            <p:cNvSpPr/>
            <p:nvPr/>
          </p:nvSpPr>
          <p:spPr>
            <a:xfrm>
              <a:off x="1259298" y="67028"/>
              <a:ext cx="327012" cy="327044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5"/>
            <p:cNvSpPr/>
            <p:nvPr/>
          </p:nvSpPr>
          <p:spPr>
            <a:xfrm>
              <a:off x="-62147" y="4"/>
              <a:ext cx="660023" cy="660100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" name="Google Shape;48;p5"/>
          <p:cNvGrpSpPr/>
          <p:nvPr/>
        </p:nvGrpSpPr>
        <p:grpSpPr>
          <a:xfrm>
            <a:off x="6635180" y="3519093"/>
            <a:ext cx="2455746" cy="1624395"/>
            <a:chOff x="6635180" y="3519093"/>
            <a:chExt cx="2455746" cy="1624395"/>
          </a:xfrm>
        </p:grpSpPr>
        <p:sp>
          <p:nvSpPr>
            <p:cNvPr id="49" name="Google Shape;49;p5"/>
            <p:cNvSpPr/>
            <p:nvPr/>
          </p:nvSpPr>
          <p:spPr>
            <a:xfrm>
              <a:off x="8430903" y="3943992"/>
              <a:ext cx="660023" cy="660100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5"/>
            <p:cNvSpPr/>
            <p:nvPr/>
          </p:nvSpPr>
          <p:spPr>
            <a:xfrm>
              <a:off x="8622155" y="3519093"/>
              <a:ext cx="468769" cy="468795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>
              <a:off x="6635180" y="4674693"/>
              <a:ext cx="468769" cy="468795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5"/>
            <p:cNvSpPr/>
            <p:nvPr/>
          </p:nvSpPr>
          <p:spPr>
            <a:xfrm>
              <a:off x="8185647" y="4789915"/>
              <a:ext cx="238346" cy="238372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" name="Google Shape;53;p5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subTitle" idx="1"/>
          </p:nvPr>
        </p:nvSpPr>
        <p:spPr>
          <a:xfrm>
            <a:off x="5041779" y="2992900"/>
            <a:ext cx="3098400" cy="131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ubTitle" idx="2"/>
          </p:nvPr>
        </p:nvSpPr>
        <p:spPr>
          <a:xfrm>
            <a:off x="1003675" y="2992900"/>
            <a:ext cx="3098400" cy="131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5"/>
          <p:cNvSpPr txBox="1">
            <a:spLocks noGrp="1"/>
          </p:cNvSpPr>
          <p:nvPr>
            <p:ph type="subTitle" idx="3"/>
          </p:nvPr>
        </p:nvSpPr>
        <p:spPr>
          <a:xfrm>
            <a:off x="1003675" y="2674275"/>
            <a:ext cx="3098400" cy="40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9pPr>
          </a:lstStyle>
          <a:p>
            <a:endParaRPr/>
          </a:p>
        </p:txBody>
      </p:sp>
      <p:sp>
        <p:nvSpPr>
          <p:cNvPr id="57" name="Google Shape;57;p5"/>
          <p:cNvSpPr txBox="1">
            <a:spLocks noGrp="1"/>
          </p:cNvSpPr>
          <p:nvPr>
            <p:ph type="subTitle" idx="4"/>
          </p:nvPr>
        </p:nvSpPr>
        <p:spPr>
          <a:xfrm>
            <a:off x="5041786" y="2674275"/>
            <a:ext cx="3098400" cy="40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>
            <a:off x="4182350" y="2075876"/>
            <a:ext cx="5728043" cy="3491380"/>
          </a:xfrm>
          <a:custGeom>
            <a:avLst/>
            <a:gdLst/>
            <a:ahLst/>
            <a:cxnLst/>
            <a:rect l="l" t="t" r="r" b="b"/>
            <a:pathLst>
              <a:path w="31849" h="19413" extrusionOk="0">
                <a:moveTo>
                  <a:pt x="29707" y="1945"/>
                </a:moveTo>
                <a:cubicBezTo>
                  <a:pt x="29279" y="2258"/>
                  <a:pt x="28663" y="2588"/>
                  <a:pt x="28146" y="2695"/>
                </a:cubicBezTo>
                <a:lnTo>
                  <a:pt x="28146" y="2695"/>
                </a:lnTo>
                <a:cubicBezTo>
                  <a:pt x="27334" y="2864"/>
                  <a:pt x="26522" y="2686"/>
                  <a:pt x="25710" y="2516"/>
                </a:cubicBezTo>
                <a:lnTo>
                  <a:pt x="25710" y="2516"/>
                </a:lnTo>
                <a:cubicBezTo>
                  <a:pt x="25131" y="2391"/>
                  <a:pt x="24560" y="2266"/>
                  <a:pt x="23989" y="2266"/>
                </a:cubicBezTo>
                <a:lnTo>
                  <a:pt x="23989" y="2266"/>
                </a:lnTo>
                <a:cubicBezTo>
                  <a:pt x="22552" y="2275"/>
                  <a:pt x="21330" y="2962"/>
                  <a:pt x="20741" y="4274"/>
                </a:cubicBezTo>
                <a:lnTo>
                  <a:pt x="20741" y="4274"/>
                </a:lnTo>
                <a:cubicBezTo>
                  <a:pt x="20135" y="5621"/>
                  <a:pt x="20982" y="7164"/>
                  <a:pt x="20117" y="8493"/>
                </a:cubicBezTo>
                <a:lnTo>
                  <a:pt x="20117" y="8493"/>
                </a:lnTo>
                <a:cubicBezTo>
                  <a:pt x="19162" y="9956"/>
                  <a:pt x="17682" y="8440"/>
                  <a:pt x="16772" y="7726"/>
                </a:cubicBezTo>
                <a:lnTo>
                  <a:pt x="16772" y="7726"/>
                </a:lnTo>
                <a:cubicBezTo>
                  <a:pt x="15737" y="6905"/>
                  <a:pt x="13997" y="6379"/>
                  <a:pt x="12766" y="7111"/>
                </a:cubicBezTo>
                <a:lnTo>
                  <a:pt x="12766" y="7111"/>
                </a:lnTo>
                <a:cubicBezTo>
                  <a:pt x="12186" y="7450"/>
                  <a:pt x="11678" y="8083"/>
                  <a:pt x="11410" y="8698"/>
                </a:cubicBezTo>
                <a:lnTo>
                  <a:pt x="11410" y="8698"/>
                </a:lnTo>
                <a:cubicBezTo>
                  <a:pt x="11107" y="9403"/>
                  <a:pt x="11125" y="10162"/>
                  <a:pt x="10884" y="10857"/>
                </a:cubicBezTo>
                <a:lnTo>
                  <a:pt x="10884" y="10857"/>
                </a:lnTo>
                <a:cubicBezTo>
                  <a:pt x="10661" y="11482"/>
                  <a:pt x="10179" y="12285"/>
                  <a:pt x="9528" y="12561"/>
                </a:cubicBezTo>
                <a:lnTo>
                  <a:pt x="9528" y="12561"/>
                </a:lnTo>
                <a:cubicBezTo>
                  <a:pt x="8832" y="12865"/>
                  <a:pt x="8065" y="12882"/>
                  <a:pt x="7342" y="12989"/>
                </a:cubicBezTo>
                <a:lnTo>
                  <a:pt x="7342" y="12989"/>
                </a:lnTo>
                <a:cubicBezTo>
                  <a:pt x="4371" y="13427"/>
                  <a:pt x="1490" y="15273"/>
                  <a:pt x="330" y="18119"/>
                </a:cubicBezTo>
                <a:lnTo>
                  <a:pt x="330" y="18119"/>
                </a:lnTo>
                <a:cubicBezTo>
                  <a:pt x="187" y="18476"/>
                  <a:pt x="0" y="19020"/>
                  <a:pt x="27" y="19413"/>
                </a:cubicBezTo>
                <a:lnTo>
                  <a:pt x="27" y="19413"/>
                </a:lnTo>
                <a:lnTo>
                  <a:pt x="31848" y="19413"/>
                </a:lnTo>
                <a:lnTo>
                  <a:pt x="31384" y="1"/>
                </a:lnTo>
                <a:cubicBezTo>
                  <a:pt x="31188" y="679"/>
                  <a:pt x="30269" y="1526"/>
                  <a:pt x="29707" y="1945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5816848" y="3347141"/>
            <a:ext cx="4013990" cy="1875356"/>
          </a:xfrm>
          <a:custGeom>
            <a:avLst/>
            <a:gdLst/>
            <a:ahLst/>
            <a:cxnLst/>
            <a:rect l="l" t="t" r="r" b="b"/>
            <a:pathLst>
              <a:path w="22438" h="10483" extrusionOk="0">
                <a:moveTo>
                  <a:pt x="18307" y="1053"/>
                </a:moveTo>
                <a:cubicBezTo>
                  <a:pt x="17174" y="1740"/>
                  <a:pt x="16505" y="2560"/>
                  <a:pt x="15773" y="3640"/>
                </a:cubicBezTo>
                <a:lnTo>
                  <a:pt x="15773" y="3640"/>
                </a:lnTo>
                <a:cubicBezTo>
                  <a:pt x="15149" y="4550"/>
                  <a:pt x="14658" y="5593"/>
                  <a:pt x="13668" y="6164"/>
                </a:cubicBezTo>
                <a:lnTo>
                  <a:pt x="13668" y="6164"/>
                </a:lnTo>
                <a:cubicBezTo>
                  <a:pt x="12606" y="6762"/>
                  <a:pt x="11009" y="6896"/>
                  <a:pt x="9823" y="6539"/>
                </a:cubicBezTo>
                <a:lnTo>
                  <a:pt x="9823" y="6539"/>
                </a:lnTo>
                <a:cubicBezTo>
                  <a:pt x="8565" y="6156"/>
                  <a:pt x="7049" y="5906"/>
                  <a:pt x="5791" y="6477"/>
                </a:cubicBezTo>
                <a:lnTo>
                  <a:pt x="5791" y="6477"/>
                </a:lnTo>
                <a:cubicBezTo>
                  <a:pt x="4497" y="7057"/>
                  <a:pt x="3293" y="7931"/>
                  <a:pt x="2151" y="8752"/>
                </a:cubicBezTo>
                <a:lnTo>
                  <a:pt x="2151" y="8752"/>
                </a:lnTo>
                <a:cubicBezTo>
                  <a:pt x="1410" y="9296"/>
                  <a:pt x="670" y="9858"/>
                  <a:pt x="1" y="10482"/>
                </a:cubicBezTo>
                <a:lnTo>
                  <a:pt x="1" y="10482"/>
                </a:lnTo>
                <a:lnTo>
                  <a:pt x="22393" y="10482"/>
                </a:lnTo>
                <a:lnTo>
                  <a:pt x="22437" y="98"/>
                </a:lnTo>
                <a:cubicBezTo>
                  <a:pt x="22179" y="27"/>
                  <a:pt x="21902" y="0"/>
                  <a:pt x="21617" y="0"/>
                </a:cubicBezTo>
                <a:lnTo>
                  <a:pt x="21617" y="0"/>
                </a:lnTo>
                <a:cubicBezTo>
                  <a:pt x="20466" y="0"/>
                  <a:pt x="19208" y="517"/>
                  <a:pt x="18307" y="1053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7"/>
          <p:cNvSpPr/>
          <p:nvPr/>
        </p:nvSpPr>
        <p:spPr>
          <a:xfrm rot="-9720741">
            <a:off x="-717073" y="-1675999"/>
            <a:ext cx="5728060" cy="3491392"/>
          </a:xfrm>
          <a:custGeom>
            <a:avLst/>
            <a:gdLst/>
            <a:ahLst/>
            <a:cxnLst/>
            <a:rect l="l" t="t" r="r" b="b"/>
            <a:pathLst>
              <a:path w="31849" h="19413" extrusionOk="0">
                <a:moveTo>
                  <a:pt x="29707" y="1945"/>
                </a:moveTo>
                <a:cubicBezTo>
                  <a:pt x="29279" y="2258"/>
                  <a:pt x="28663" y="2588"/>
                  <a:pt x="28146" y="2695"/>
                </a:cubicBezTo>
                <a:lnTo>
                  <a:pt x="28146" y="2695"/>
                </a:lnTo>
                <a:cubicBezTo>
                  <a:pt x="27334" y="2864"/>
                  <a:pt x="26522" y="2686"/>
                  <a:pt x="25710" y="2516"/>
                </a:cubicBezTo>
                <a:lnTo>
                  <a:pt x="25710" y="2516"/>
                </a:lnTo>
                <a:cubicBezTo>
                  <a:pt x="25131" y="2391"/>
                  <a:pt x="24560" y="2266"/>
                  <a:pt x="23989" y="2266"/>
                </a:cubicBezTo>
                <a:lnTo>
                  <a:pt x="23989" y="2266"/>
                </a:lnTo>
                <a:cubicBezTo>
                  <a:pt x="22552" y="2275"/>
                  <a:pt x="21330" y="2962"/>
                  <a:pt x="20741" y="4274"/>
                </a:cubicBezTo>
                <a:lnTo>
                  <a:pt x="20741" y="4274"/>
                </a:lnTo>
                <a:cubicBezTo>
                  <a:pt x="20135" y="5621"/>
                  <a:pt x="20982" y="7164"/>
                  <a:pt x="20117" y="8493"/>
                </a:cubicBezTo>
                <a:lnTo>
                  <a:pt x="20117" y="8493"/>
                </a:lnTo>
                <a:cubicBezTo>
                  <a:pt x="19162" y="9956"/>
                  <a:pt x="17682" y="8440"/>
                  <a:pt x="16772" y="7726"/>
                </a:cubicBezTo>
                <a:lnTo>
                  <a:pt x="16772" y="7726"/>
                </a:lnTo>
                <a:cubicBezTo>
                  <a:pt x="15737" y="6905"/>
                  <a:pt x="13997" y="6379"/>
                  <a:pt x="12766" y="7111"/>
                </a:cubicBezTo>
                <a:lnTo>
                  <a:pt x="12766" y="7111"/>
                </a:lnTo>
                <a:cubicBezTo>
                  <a:pt x="12186" y="7450"/>
                  <a:pt x="11678" y="8083"/>
                  <a:pt x="11410" y="8698"/>
                </a:cubicBezTo>
                <a:lnTo>
                  <a:pt x="11410" y="8698"/>
                </a:lnTo>
                <a:cubicBezTo>
                  <a:pt x="11107" y="9403"/>
                  <a:pt x="11125" y="10162"/>
                  <a:pt x="10884" y="10857"/>
                </a:cubicBezTo>
                <a:lnTo>
                  <a:pt x="10884" y="10857"/>
                </a:lnTo>
                <a:cubicBezTo>
                  <a:pt x="10661" y="11482"/>
                  <a:pt x="10179" y="12285"/>
                  <a:pt x="9528" y="12561"/>
                </a:cubicBezTo>
                <a:lnTo>
                  <a:pt x="9528" y="12561"/>
                </a:lnTo>
                <a:cubicBezTo>
                  <a:pt x="8832" y="12865"/>
                  <a:pt x="8065" y="12882"/>
                  <a:pt x="7342" y="12989"/>
                </a:cubicBezTo>
                <a:lnTo>
                  <a:pt x="7342" y="12989"/>
                </a:lnTo>
                <a:cubicBezTo>
                  <a:pt x="4371" y="13427"/>
                  <a:pt x="1490" y="15273"/>
                  <a:pt x="330" y="18119"/>
                </a:cubicBezTo>
                <a:lnTo>
                  <a:pt x="330" y="18119"/>
                </a:lnTo>
                <a:cubicBezTo>
                  <a:pt x="187" y="18476"/>
                  <a:pt x="0" y="19020"/>
                  <a:pt x="27" y="19413"/>
                </a:cubicBezTo>
                <a:lnTo>
                  <a:pt x="27" y="19413"/>
                </a:lnTo>
                <a:lnTo>
                  <a:pt x="31848" y="19413"/>
                </a:lnTo>
                <a:lnTo>
                  <a:pt x="31384" y="1"/>
                </a:lnTo>
                <a:cubicBezTo>
                  <a:pt x="31188" y="679"/>
                  <a:pt x="30269" y="1526"/>
                  <a:pt x="29707" y="1945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4" name="Google Shape;74;p7"/>
          <p:cNvGrpSpPr/>
          <p:nvPr/>
        </p:nvGrpSpPr>
        <p:grpSpPr>
          <a:xfrm>
            <a:off x="531953" y="54192"/>
            <a:ext cx="2525032" cy="660100"/>
            <a:chOff x="531953" y="54192"/>
            <a:chExt cx="2525032" cy="660100"/>
          </a:xfrm>
        </p:grpSpPr>
        <p:sp>
          <p:nvSpPr>
            <p:cNvPr id="75" name="Google Shape;75;p7"/>
            <p:cNvSpPr/>
            <p:nvPr/>
          </p:nvSpPr>
          <p:spPr>
            <a:xfrm>
              <a:off x="531953" y="54192"/>
              <a:ext cx="660023" cy="660100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7"/>
            <p:cNvSpPr/>
            <p:nvPr/>
          </p:nvSpPr>
          <p:spPr>
            <a:xfrm>
              <a:off x="2311280" y="245493"/>
              <a:ext cx="468769" cy="468795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7"/>
            <p:cNvSpPr/>
            <p:nvPr/>
          </p:nvSpPr>
          <p:spPr>
            <a:xfrm>
              <a:off x="1841797" y="164290"/>
              <a:ext cx="238346" cy="238372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rgbClr val="FFFFFF">
                    <a:alpha val="50196"/>
                  </a:srgbClr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7"/>
            <p:cNvSpPr/>
            <p:nvPr/>
          </p:nvSpPr>
          <p:spPr>
            <a:xfrm>
              <a:off x="2729973" y="54203"/>
              <a:ext cx="327012" cy="327044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" name="Google Shape;79;p7"/>
          <p:cNvSpPr txBox="1">
            <a:spLocks noGrp="1"/>
          </p:cNvSpPr>
          <p:nvPr>
            <p:ph type="body" idx="1"/>
          </p:nvPr>
        </p:nvSpPr>
        <p:spPr>
          <a:xfrm>
            <a:off x="713100" y="1850100"/>
            <a:ext cx="5135400" cy="20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80" name="Google Shape;80;p7"/>
          <p:cNvSpPr txBox="1">
            <a:spLocks noGrp="1"/>
          </p:cNvSpPr>
          <p:nvPr>
            <p:ph type="title"/>
          </p:nvPr>
        </p:nvSpPr>
        <p:spPr>
          <a:xfrm>
            <a:off x="713100" y="1244700"/>
            <a:ext cx="5135400" cy="605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8"/>
          <p:cNvSpPr/>
          <p:nvPr/>
        </p:nvSpPr>
        <p:spPr>
          <a:xfrm rot="-6419074">
            <a:off x="4830466" y="-402088"/>
            <a:ext cx="7138425" cy="3491376"/>
          </a:xfrm>
          <a:custGeom>
            <a:avLst/>
            <a:gdLst/>
            <a:ahLst/>
            <a:cxnLst/>
            <a:rect l="l" t="t" r="r" b="b"/>
            <a:pathLst>
              <a:path w="31849" h="19413" extrusionOk="0">
                <a:moveTo>
                  <a:pt x="29707" y="1945"/>
                </a:moveTo>
                <a:cubicBezTo>
                  <a:pt x="29279" y="2258"/>
                  <a:pt x="28663" y="2588"/>
                  <a:pt x="28146" y="2695"/>
                </a:cubicBezTo>
                <a:lnTo>
                  <a:pt x="28146" y="2695"/>
                </a:lnTo>
                <a:cubicBezTo>
                  <a:pt x="27334" y="2864"/>
                  <a:pt x="26522" y="2686"/>
                  <a:pt x="25710" y="2516"/>
                </a:cubicBezTo>
                <a:lnTo>
                  <a:pt x="25710" y="2516"/>
                </a:lnTo>
                <a:cubicBezTo>
                  <a:pt x="25131" y="2391"/>
                  <a:pt x="24560" y="2266"/>
                  <a:pt x="23989" y="2266"/>
                </a:cubicBezTo>
                <a:lnTo>
                  <a:pt x="23989" y="2266"/>
                </a:lnTo>
                <a:cubicBezTo>
                  <a:pt x="22552" y="2275"/>
                  <a:pt x="21330" y="2962"/>
                  <a:pt x="20741" y="4274"/>
                </a:cubicBezTo>
                <a:lnTo>
                  <a:pt x="20741" y="4274"/>
                </a:lnTo>
                <a:cubicBezTo>
                  <a:pt x="20135" y="5621"/>
                  <a:pt x="20982" y="7164"/>
                  <a:pt x="20117" y="8493"/>
                </a:cubicBezTo>
                <a:lnTo>
                  <a:pt x="20117" y="8493"/>
                </a:lnTo>
                <a:cubicBezTo>
                  <a:pt x="19162" y="9956"/>
                  <a:pt x="17682" y="8440"/>
                  <a:pt x="16772" y="7726"/>
                </a:cubicBezTo>
                <a:lnTo>
                  <a:pt x="16772" y="7726"/>
                </a:lnTo>
                <a:cubicBezTo>
                  <a:pt x="15737" y="6905"/>
                  <a:pt x="13997" y="6379"/>
                  <a:pt x="12766" y="7111"/>
                </a:cubicBezTo>
                <a:lnTo>
                  <a:pt x="12766" y="7111"/>
                </a:lnTo>
                <a:cubicBezTo>
                  <a:pt x="12186" y="7450"/>
                  <a:pt x="11678" y="8083"/>
                  <a:pt x="11410" y="8698"/>
                </a:cubicBezTo>
                <a:lnTo>
                  <a:pt x="11410" y="8698"/>
                </a:lnTo>
                <a:cubicBezTo>
                  <a:pt x="11107" y="9403"/>
                  <a:pt x="11125" y="10162"/>
                  <a:pt x="10884" y="10857"/>
                </a:cubicBezTo>
                <a:lnTo>
                  <a:pt x="10884" y="10857"/>
                </a:lnTo>
                <a:cubicBezTo>
                  <a:pt x="10661" y="11482"/>
                  <a:pt x="10179" y="12285"/>
                  <a:pt x="9528" y="12561"/>
                </a:cubicBezTo>
                <a:lnTo>
                  <a:pt x="9528" y="12561"/>
                </a:lnTo>
                <a:cubicBezTo>
                  <a:pt x="8832" y="12865"/>
                  <a:pt x="8065" y="12882"/>
                  <a:pt x="7342" y="12989"/>
                </a:cubicBezTo>
                <a:lnTo>
                  <a:pt x="7342" y="12989"/>
                </a:lnTo>
                <a:cubicBezTo>
                  <a:pt x="4371" y="13427"/>
                  <a:pt x="1490" y="15273"/>
                  <a:pt x="330" y="18119"/>
                </a:cubicBezTo>
                <a:lnTo>
                  <a:pt x="330" y="18119"/>
                </a:lnTo>
                <a:cubicBezTo>
                  <a:pt x="187" y="18476"/>
                  <a:pt x="0" y="19020"/>
                  <a:pt x="27" y="19413"/>
                </a:cubicBezTo>
                <a:lnTo>
                  <a:pt x="27" y="19413"/>
                </a:lnTo>
                <a:lnTo>
                  <a:pt x="31848" y="19413"/>
                </a:lnTo>
                <a:lnTo>
                  <a:pt x="31384" y="1"/>
                </a:lnTo>
                <a:cubicBezTo>
                  <a:pt x="31188" y="679"/>
                  <a:pt x="30269" y="1526"/>
                  <a:pt x="29707" y="1945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8"/>
          <p:cNvSpPr/>
          <p:nvPr/>
        </p:nvSpPr>
        <p:spPr>
          <a:xfrm rot="5868956">
            <a:off x="-2972528" y="1025449"/>
            <a:ext cx="7138386" cy="3491394"/>
          </a:xfrm>
          <a:custGeom>
            <a:avLst/>
            <a:gdLst/>
            <a:ahLst/>
            <a:cxnLst/>
            <a:rect l="l" t="t" r="r" b="b"/>
            <a:pathLst>
              <a:path w="31849" h="19413" extrusionOk="0">
                <a:moveTo>
                  <a:pt x="29707" y="1945"/>
                </a:moveTo>
                <a:cubicBezTo>
                  <a:pt x="29279" y="2258"/>
                  <a:pt x="28663" y="2588"/>
                  <a:pt x="28146" y="2695"/>
                </a:cubicBezTo>
                <a:lnTo>
                  <a:pt x="28146" y="2695"/>
                </a:lnTo>
                <a:cubicBezTo>
                  <a:pt x="27334" y="2864"/>
                  <a:pt x="26522" y="2686"/>
                  <a:pt x="25710" y="2516"/>
                </a:cubicBezTo>
                <a:lnTo>
                  <a:pt x="25710" y="2516"/>
                </a:lnTo>
                <a:cubicBezTo>
                  <a:pt x="25131" y="2391"/>
                  <a:pt x="24560" y="2266"/>
                  <a:pt x="23989" y="2266"/>
                </a:cubicBezTo>
                <a:lnTo>
                  <a:pt x="23989" y="2266"/>
                </a:lnTo>
                <a:cubicBezTo>
                  <a:pt x="22552" y="2275"/>
                  <a:pt x="21330" y="2962"/>
                  <a:pt x="20741" y="4274"/>
                </a:cubicBezTo>
                <a:lnTo>
                  <a:pt x="20741" y="4274"/>
                </a:lnTo>
                <a:cubicBezTo>
                  <a:pt x="20135" y="5621"/>
                  <a:pt x="20982" y="7164"/>
                  <a:pt x="20117" y="8493"/>
                </a:cubicBezTo>
                <a:lnTo>
                  <a:pt x="20117" y="8493"/>
                </a:lnTo>
                <a:cubicBezTo>
                  <a:pt x="19162" y="9956"/>
                  <a:pt x="17682" y="8440"/>
                  <a:pt x="16772" y="7726"/>
                </a:cubicBezTo>
                <a:lnTo>
                  <a:pt x="16772" y="7726"/>
                </a:lnTo>
                <a:cubicBezTo>
                  <a:pt x="15737" y="6905"/>
                  <a:pt x="13997" y="6379"/>
                  <a:pt x="12766" y="7111"/>
                </a:cubicBezTo>
                <a:lnTo>
                  <a:pt x="12766" y="7111"/>
                </a:lnTo>
                <a:cubicBezTo>
                  <a:pt x="12186" y="7450"/>
                  <a:pt x="11678" y="8083"/>
                  <a:pt x="11410" y="8698"/>
                </a:cubicBezTo>
                <a:lnTo>
                  <a:pt x="11410" y="8698"/>
                </a:lnTo>
                <a:cubicBezTo>
                  <a:pt x="11107" y="9403"/>
                  <a:pt x="11125" y="10162"/>
                  <a:pt x="10884" y="10857"/>
                </a:cubicBezTo>
                <a:lnTo>
                  <a:pt x="10884" y="10857"/>
                </a:lnTo>
                <a:cubicBezTo>
                  <a:pt x="10661" y="11482"/>
                  <a:pt x="10179" y="12285"/>
                  <a:pt x="9528" y="12561"/>
                </a:cubicBezTo>
                <a:lnTo>
                  <a:pt x="9528" y="12561"/>
                </a:lnTo>
                <a:cubicBezTo>
                  <a:pt x="8832" y="12865"/>
                  <a:pt x="8065" y="12882"/>
                  <a:pt x="7342" y="12989"/>
                </a:cubicBezTo>
                <a:lnTo>
                  <a:pt x="7342" y="12989"/>
                </a:lnTo>
                <a:cubicBezTo>
                  <a:pt x="4371" y="13427"/>
                  <a:pt x="1490" y="15273"/>
                  <a:pt x="330" y="18119"/>
                </a:cubicBezTo>
                <a:lnTo>
                  <a:pt x="330" y="18119"/>
                </a:lnTo>
                <a:cubicBezTo>
                  <a:pt x="187" y="18476"/>
                  <a:pt x="0" y="19020"/>
                  <a:pt x="27" y="19413"/>
                </a:cubicBezTo>
                <a:lnTo>
                  <a:pt x="27" y="19413"/>
                </a:lnTo>
                <a:lnTo>
                  <a:pt x="31848" y="19413"/>
                </a:lnTo>
                <a:lnTo>
                  <a:pt x="31384" y="1"/>
                </a:lnTo>
                <a:cubicBezTo>
                  <a:pt x="31188" y="679"/>
                  <a:pt x="30269" y="1526"/>
                  <a:pt x="29707" y="1945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4" name="Google Shape;84;p8"/>
          <p:cNvGrpSpPr/>
          <p:nvPr/>
        </p:nvGrpSpPr>
        <p:grpSpPr>
          <a:xfrm>
            <a:off x="8030823" y="254364"/>
            <a:ext cx="1324311" cy="1655928"/>
            <a:chOff x="8030823" y="254364"/>
            <a:chExt cx="1324311" cy="1655928"/>
          </a:xfrm>
        </p:grpSpPr>
        <p:sp>
          <p:nvSpPr>
            <p:cNvPr id="85" name="Google Shape;85;p8"/>
            <p:cNvSpPr/>
            <p:nvPr/>
          </p:nvSpPr>
          <p:spPr>
            <a:xfrm>
              <a:off x="8409504" y="254378"/>
              <a:ext cx="945630" cy="945730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>
              <a:off x="8107053" y="1250192"/>
              <a:ext cx="660023" cy="660100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8030823" y="254364"/>
              <a:ext cx="327012" cy="327044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" name="Google Shape;88;p8"/>
          <p:cNvGrpSpPr/>
          <p:nvPr/>
        </p:nvGrpSpPr>
        <p:grpSpPr>
          <a:xfrm>
            <a:off x="-137271" y="2581792"/>
            <a:ext cx="1510384" cy="2479841"/>
            <a:chOff x="-137271" y="2581792"/>
            <a:chExt cx="1510384" cy="2479841"/>
          </a:xfrm>
        </p:grpSpPr>
        <p:sp>
          <p:nvSpPr>
            <p:cNvPr id="89" name="Google Shape;89;p8"/>
            <p:cNvSpPr/>
            <p:nvPr/>
          </p:nvSpPr>
          <p:spPr>
            <a:xfrm>
              <a:off x="266653" y="2581792"/>
              <a:ext cx="660023" cy="660100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8"/>
            <p:cNvSpPr/>
            <p:nvPr/>
          </p:nvSpPr>
          <p:spPr>
            <a:xfrm>
              <a:off x="713090" y="3958292"/>
              <a:ext cx="660023" cy="660100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262648" y="3515377"/>
              <a:ext cx="327012" cy="327044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-137271" y="4115903"/>
              <a:ext cx="945630" cy="945730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2241450" y="1520250"/>
            <a:ext cx="46611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2241550" y="2362050"/>
            <a:ext cx="4661100" cy="12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4182350" y="2075876"/>
            <a:ext cx="5728043" cy="3491380"/>
          </a:xfrm>
          <a:custGeom>
            <a:avLst/>
            <a:gdLst/>
            <a:ahLst/>
            <a:cxnLst/>
            <a:rect l="l" t="t" r="r" b="b"/>
            <a:pathLst>
              <a:path w="31849" h="19413" extrusionOk="0">
                <a:moveTo>
                  <a:pt x="29707" y="1945"/>
                </a:moveTo>
                <a:cubicBezTo>
                  <a:pt x="29279" y="2258"/>
                  <a:pt x="28663" y="2588"/>
                  <a:pt x="28146" y="2695"/>
                </a:cubicBezTo>
                <a:lnTo>
                  <a:pt x="28146" y="2695"/>
                </a:lnTo>
                <a:cubicBezTo>
                  <a:pt x="27334" y="2864"/>
                  <a:pt x="26522" y="2686"/>
                  <a:pt x="25710" y="2516"/>
                </a:cubicBezTo>
                <a:lnTo>
                  <a:pt x="25710" y="2516"/>
                </a:lnTo>
                <a:cubicBezTo>
                  <a:pt x="25131" y="2391"/>
                  <a:pt x="24560" y="2266"/>
                  <a:pt x="23989" y="2266"/>
                </a:cubicBezTo>
                <a:lnTo>
                  <a:pt x="23989" y="2266"/>
                </a:lnTo>
                <a:cubicBezTo>
                  <a:pt x="22552" y="2275"/>
                  <a:pt x="21330" y="2962"/>
                  <a:pt x="20741" y="4274"/>
                </a:cubicBezTo>
                <a:lnTo>
                  <a:pt x="20741" y="4274"/>
                </a:lnTo>
                <a:cubicBezTo>
                  <a:pt x="20135" y="5621"/>
                  <a:pt x="20982" y="7164"/>
                  <a:pt x="20117" y="8493"/>
                </a:cubicBezTo>
                <a:lnTo>
                  <a:pt x="20117" y="8493"/>
                </a:lnTo>
                <a:cubicBezTo>
                  <a:pt x="19162" y="9956"/>
                  <a:pt x="17682" y="8440"/>
                  <a:pt x="16772" y="7726"/>
                </a:cubicBezTo>
                <a:lnTo>
                  <a:pt x="16772" y="7726"/>
                </a:lnTo>
                <a:cubicBezTo>
                  <a:pt x="15737" y="6905"/>
                  <a:pt x="13997" y="6379"/>
                  <a:pt x="12766" y="7111"/>
                </a:cubicBezTo>
                <a:lnTo>
                  <a:pt x="12766" y="7111"/>
                </a:lnTo>
                <a:cubicBezTo>
                  <a:pt x="12186" y="7450"/>
                  <a:pt x="11678" y="8083"/>
                  <a:pt x="11410" y="8698"/>
                </a:cubicBezTo>
                <a:lnTo>
                  <a:pt x="11410" y="8698"/>
                </a:lnTo>
                <a:cubicBezTo>
                  <a:pt x="11107" y="9403"/>
                  <a:pt x="11125" y="10162"/>
                  <a:pt x="10884" y="10857"/>
                </a:cubicBezTo>
                <a:lnTo>
                  <a:pt x="10884" y="10857"/>
                </a:lnTo>
                <a:cubicBezTo>
                  <a:pt x="10661" y="11482"/>
                  <a:pt x="10179" y="12285"/>
                  <a:pt x="9528" y="12561"/>
                </a:cubicBezTo>
                <a:lnTo>
                  <a:pt x="9528" y="12561"/>
                </a:lnTo>
                <a:cubicBezTo>
                  <a:pt x="8832" y="12865"/>
                  <a:pt x="8065" y="12882"/>
                  <a:pt x="7342" y="12989"/>
                </a:cubicBezTo>
                <a:lnTo>
                  <a:pt x="7342" y="12989"/>
                </a:lnTo>
                <a:cubicBezTo>
                  <a:pt x="4371" y="13427"/>
                  <a:pt x="1490" y="15273"/>
                  <a:pt x="330" y="18119"/>
                </a:cubicBezTo>
                <a:lnTo>
                  <a:pt x="330" y="18119"/>
                </a:lnTo>
                <a:cubicBezTo>
                  <a:pt x="187" y="18476"/>
                  <a:pt x="0" y="19020"/>
                  <a:pt x="27" y="19413"/>
                </a:cubicBezTo>
                <a:lnTo>
                  <a:pt x="27" y="19413"/>
                </a:lnTo>
                <a:lnTo>
                  <a:pt x="31848" y="19413"/>
                </a:lnTo>
                <a:lnTo>
                  <a:pt x="31384" y="1"/>
                </a:lnTo>
                <a:cubicBezTo>
                  <a:pt x="31188" y="679"/>
                  <a:pt x="30269" y="1526"/>
                  <a:pt x="29707" y="1945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5816848" y="3347141"/>
            <a:ext cx="4013990" cy="1875356"/>
          </a:xfrm>
          <a:custGeom>
            <a:avLst/>
            <a:gdLst/>
            <a:ahLst/>
            <a:cxnLst/>
            <a:rect l="l" t="t" r="r" b="b"/>
            <a:pathLst>
              <a:path w="22438" h="10483" extrusionOk="0">
                <a:moveTo>
                  <a:pt x="18307" y="1053"/>
                </a:moveTo>
                <a:cubicBezTo>
                  <a:pt x="17174" y="1740"/>
                  <a:pt x="16505" y="2560"/>
                  <a:pt x="15773" y="3640"/>
                </a:cubicBezTo>
                <a:lnTo>
                  <a:pt x="15773" y="3640"/>
                </a:lnTo>
                <a:cubicBezTo>
                  <a:pt x="15149" y="4550"/>
                  <a:pt x="14658" y="5593"/>
                  <a:pt x="13668" y="6164"/>
                </a:cubicBezTo>
                <a:lnTo>
                  <a:pt x="13668" y="6164"/>
                </a:lnTo>
                <a:cubicBezTo>
                  <a:pt x="12606" y="6762"/>
                  <a:pt x="11009" y="6896"/>
                  <a:pt x="9823" y="6539"/>
                </a:cubicBezTo>
                <a:lnTo>
                  <a:pt x="9823" y="6539"/>
                </a:lnTo>
                <a:cubicBezTo>
                  <a:pt x="8565" y="6156"/>
                  <a:pt x="7049" y="5906"/>
                  <a:pt x="5791" y="6477"/>
                </a:cubicBezTo>
                <a:lnTo>
                  <a:pt x="5791" y="6477"/>
                </a:lnTo>
                <a:cubicBezTo>
                  <a:pt x="4497" y="7057"/>
                  <a:pt x="3293" y="7931"/>
                  <a:pt x="2151" y="8752"/>
                </a:cubicBezTo>
                <a:lnTo>
                  <a:pt x="2151" y="8752"/>
                </a:lnTo>
                <a:cubicBezTo>
                  <a:pt x="1410" y="9296"/>
                  <a:pt x="670" y="9858"/>
                  <a:pt x="1" y="10482"/>
                </a:cubicBezTo>
                <a:lnTo>
                  <a:pt x="1" y="10482"/>
                </a:lnTo>
                <a:lnTo>
                  <a:pt x="22393" y="10482"/>
                </a:lnTo>
                <a:lnTo>
                  <a:pt x="22437" y="98"/>
                </a:lnTo>
                <a:cubicBezTo>
                  <a:pt x="22179" y="27"/>
                  <a:pt x="21902" y="0"/>
                  <a:pt x="21617" y="0"/>
                </a:cubicBezTo>
                <a:lnTo>
                  <a:pt x="21617" y="0"/>
                </a:lnTo>
                <a:cubicBezTo>
                  <a:pt x="20466" y="0"/>
                  <a:pt x="19208" y="517"/>
                  <a:pt x="18307" y="1053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9"/>
          <p:cNvSpPr/>
          <p:nvPr/>
        </p:nvSpPr>
        <p:spPr>
          <a:xfrm rot="-9720741">
            <a:off x="-717073" y="-1675999"/>
            <a:ext cx="5728060" cy="3491392"/>
          </a:xfrm>
          <a:custGeom>
            <a:avLst/>
            <a:gdLst/>
            <a:ahLst/>
            <a:cxnLst/>
            <a:rect l="l" t="t" r="r" b="b"/>
            <a:pathLst>
              <a:path w="31849" h="19413" extrusionOk="0">
                <a:moveTo>
                  <a:pt x="29707" y="1945"/>
                </a:moveTo>
                <a:cubicBezTo>
                  <a:pt x="29279" y="2258"/>
                  <a:pt x="28663" y="2588"/>
                  <a:pt x="28146" y="2695"/>
                </a:cubicBezTo>
                <a:lnTo>
                  <a:pt x="28146" y="2695"/>
                </a:lnTo>
                <a:cubicBezTo>
                  <a:pt x="27334" y="2864"/>
                  <a:pt x="26522" y="2686"/>
                  <a:pt x="25710" y="2516"/>
                </a:cubicBezTo>
                <a:lnTo>
                  <a:pt x="25710" y="2516"/>
                </a:lnTo>
                <a:cubicBezTo>
                  <a:pt x="25131" y="2391"/>
                  <a:pt x="24560" y="2266"/>
                  <a:pt x="23989" y="2266"/>
                </a:cubicBezTo>
                <a:lnTo>
                  <a:pt x="23989" y="2266"/>
                </a:lnTo>
                <a:cubicBezTo>
                  <a:pt x="22552" y="2275"/>
                  <a:pt x="21330" y="2962"/>
                  <a:pt x="20741" y="4274"/>
                </a:cubicBezTo>
                <a:lnTo>
                  <a:pt x="20741" y="4274"/>
                </a:lnTo>
                <a:cubicBezTo>
                  <a:pt x="20135" y="5621"/>
                  <a:pt x="20982" y="7164"/>
                  <a:pt x="20117" y="8493"/>
                </a:cubicBezTo>
                <a:lnTo>
                  <a:pt x="20117" y="8493"/>
                </a:lnTo>
                <a:cubicBezTo>
                  <a:pt x="19162" y="9956"/>
                  <a:pt x="17682" y="8440"/>
                  <a:pt x="16772" y="7726"/>
                </a:cubicBezTo>
                <a:lnTo>
                  <a:pt x="16772" y="7726"/>
                </a:lnTo>
                <a:cubicBezTo>
                  <a:pt x="15737" y="6905"/>
                  <a:pt x="13997" y="6379"/>
                  <a:pt x="12766" y="7111"/>
                </a:cubicBezTo>
                <a:lnTo>
                  <a:pt x="12766" y="7111"/>
                </a:lnTo>
                <a:cubicBezTo>
                  <a:pt x="12186" y="7450"/>
                  <a:pt x="11678" y="8083"/>
                  <a:pt x="11410" y="8698"/>
                </a:cubicBezTo>
                <a:lnTo>
                  <a:pt x="11410" y="8698"/>
                </a:lnTo>
                <a:cubicBezTo>
                  <a:pt x="11107" y="9403"/>
                  <a:pt x="11125" y="10162"/>
                  <a:pt x="10884" y="10857"/>
                </a:cubicBezTo>
                <a:lnTo>
                  <a:pt x="10884" y="10857"/>
                </a:lnTo>
                <a:cubicBezTo>
                  <a:pt x="10661" y="11482"/>
                  <a:pt x="10179" y="12285"/>
                  <a:pt x="9528" y="12561"/>
                </a:cubicBezTo>
                <a:lnTo>
                  <a:pt x="9528" y="12561"/>
                </a:lnTo>
                <a:cubicBezTo>
                  <a:pt x="8832" y="12865"/>
                  <a:pt x="8065" y="12882"/>
                  <a:pt x="7342" y="12989"/>
                </a:cubicBezTo>
                <a:lnTo>
                  <a:pt x="7342" y="12989"/>
                </a:lnTo>
                <a:cubicBezTo>
                  <a:pt x="4371" y="13427"/>
                  <a:pt x="1490" y="15273"/>
                  <a:pt x="330" y="18119"/>
                </a:cubicBezTo>
                <a:lnTo>
                  <a:pt x="330" y="18119"/>
                </a:lnTo>
                <a:cubicBezTo>
                  <a:pt x="187" y="18476"/>
                  <a:pt x="0" y="19020"/>
                  <a:pt x="27" y="19413"/>
                </a:cubicBezTo>
                <a:lnTo>
                  <a:pt x="27" y="19413"/>
                </a:lnTo>
                <a:lnTo>
                  <a:pt x="31848" y="19413"/>
                </a:lnTo>
                <a:lnTo>
                  <a:pt x="31384" y="1"/>
                </a:lnTo>
                <a:cubicBezTo>
                  <a:pt x="31188" y="679"/>
                  <a:pt x="30269" y="1526"/>
                  <a:pt x="29707" y="1945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0" name="Google Shape;100;p9"/>
          <p:cNvGrpSpPr/>
          <p:nvPr/>
        </p:nvGrpSpPr>
        <p:grpSpPr>
          <a:xfrm>
            <a:off x="531953" y="54192"/>
            <a:ext cx="2525032" cy="660100"/>
            <a:chOff x="531953" y="54192"/>
            <a:chExt cx="2525032" cy="660100"/>
          </a:xfrm>
        </p:grpSpPr>
        <p:sp>
          <p:nvSpPr>
            <p:cNvPr id="101" name="Google Shape;101;p9"/>
            <p:cNvSpPr/>
            <p:nvPr/>
          </p:nvSpPr>
          <p:spPr>
            <a:xfrm>
              <a:off x="531953" y="54192"/>
              <a:ext cx="660023" cy="660100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9"/>
            <p:cNvSpPr/>
            <p:nvPr/>
          </p:nvSpPr>
          <p:spPr>
            <a:xfrm>
              <a:off x="2311280" y="245493"/>
              <a:ext cx="468769" cy="468795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9"/>
            <p:cNvSpPr/>
            <p:nvPr/>
          </p:nvSpPr>
          <p:spPr>
            <a:xfrm>
              <a:off x="1841797" y="164290"/>
              <a:ext cx="238346" cy="238372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rgbClr val="FFFFFF">
                    <a:alpha val="50196"/>
                  </a:srgbClr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9"/>
            <p:cNvSpPr/>
            <p:nvPr/>
          </p:nvSpPr>
          <p:spPr>
            <a:xfrm>
              <a:off x="2729973" y="54203"/>
              <a:ext cx="327012" cy="327044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0"/>
          <p:cNvSpPr>
            <a:spLocks noGrp="1"/>
          </p:cNvSpPr>
          <p:nvPr>
            <p:ph type="pic" idx="2"/>
          </p:nvPr>
        </p:nvSpPr>
        <p:spPr>
          <a:xfrm>
            <a:off x="10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07" name="Google Shape;107;p10"/>
          <p:cNvSpPr txBox="1">
            <a:spLocks noGrp="1"/>
          </p:cNvSpPr>
          <p:nvPr>
            <p:ph type="title"/>
          </p:nvPr>
        </p:nvSpPr>
        <p:spPr>
          <a:xfrm>
            <a:off x="720000" y="386205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1"/>
          <p:cNvSpPr/>
          <p:nvPr/>
        </p:nvSpPr>
        <p:spPr>
          <a:xfrm rot="-6419074">
            <a:off x="4830466" y="-402088"/>
            <a:ext cx="7138425" cy="3491376"/>
          </a:xfrm>
          <a:custGeom>
            <a:avLst/>
            <a:gdLst/>
            <a:ahLst/>
            <a:cxnLst/>
            <a:rect l="l" t="t" r="r" b="b"/>
            <a:pathLst>
              <a:path w="31849" h="19413" extrusionOk="0">
                <a:moveTo>
                  <a:pt x="29707" y="1945"/>
                </a:moveTo>
                <a:cubicBezTo>
                  <a:pt x="29279" y="2258"/>
                  <a:pt x="28663" y="2588"/>
                  <a:pt x="28146" y="2695"/>
                </a:cubicBezTo>
                <a:lnTo>
                  <a:pt x="28146" y="2695"/>
                </a:lnTo>
                <a:cubicBezTo>
                  <a:pt x="27334" y="2864"/>
                  <a:pt x="26522" y="2686"/>
                  <a:pt x="25710" y="2516"/>
                </a:cubicBezTo>
                <a:lnTo>
                  <a:pt x="25710" y="2516"/>
                </a:lnTo>
                <a:cubicBezTo>
                  <a:pt x="25131" y="2391"/>
                  <a:pt x="24560" y="2266"/>
                  <a:pt x="23989" y="2266"/>
                </a:cubicBezTo>
                <a:lnTo>
                  <a:pt x="23989" y="2266"/>
                </a:lnTo>
                <a:cubicBezTo>
                  <a:pt x="22552" y="2275"/>
                  <a:pt x="21330" y="2962"/>
                  <a:pt x="20741" y="4274"/>
                </a:cubicBezTo>
                <a:lnTo>
                  <a:pt x="20741" y="4274"/>
                </a:lnTo>
                <a:cubicBezTo>
                  <a:pt x="20135" y="5621"/>
                  <a:pt x="20982" y="7164"/>
                  <a:pt x="20117" y="8493"/>
                </a:cubicBezTo>
                <a:lnTo>
                  <a:pt x="20117" y="8493"/>
                </a:lnTo>
                <a:cubicBezTo>
                  <a:pt x="19162" y="9956"/>
                  <a:pt x="17682" y="8440"/>
                  <a:pt x="16772" y="7726"/>
                </a:cubicBezTo>
                <a:lnTo>
                  <a:pt x="16772" y="7726"/>
                </a:lnTo>
                <a:cubicBezTo>
                  <a:pt x="15737" y="6905"/>
                  <a:pt x="13997" y="6379"/>
                  <a:pt x="12766" y="7111"/>
                </a:cubicBezTo>
                <a:lnTo>
                  <a:pt x="12766" y="7111"/>
                </a:lnTo>
                <a:cubicBezTo>
                  <a:pt x="12186" y="7450"/>
                  <a:pt x="11678" y="8083"/>
                  <a:pt x="11410" y="8698"/>
                </a:cubicBezTo>
                <a:lnTo>
                  <a:pt x="11410" y="8698"/>
                </a:lnTo>
                <a:cubicBezTo>
                  <a:pt x="11107" y="9403"/>
                  <a:pt x="11125" y="10162"/>
                  <a:pt x="10884" y="10857"/>
                </a:cubicBezTo>
                <a:lnTo>
                  <a:pt x="10884" y="10857"/>
                </a:lnTo>
                <a:cubicBezTo>
                  <a:pt x="10661" y="11482"/>
                  <a:pt x="10179" y="12285"/>
                  <a:pt x="9528" y="12561"/>
                </a:cubicBezTo>
                <a:lnTo>
                  <a:pt x="9528" y="12561"/>
                </a:lnTo>
                <a:cubicBezTo>
                  <a:pt x="8832" y="12865"/>
                  <a:pt x="8065" y="12882"/>
                  <a:pt x="7342" y="12989"/>
                </a:cubicBezTo>
                <a:lnTo>
                  <a:pt x="7342" y="12989"/>
                </a:lnTo>
                <a:cubicBezTo>
                  <a:pt x="4371" y="13427"/>
                  <a:pt x="1490" y="15273"/>
                  <a:pt x="330" y="18119"/>
                </a:cubicBezTo>
                <a:lnTo>
                  <a:pt x="330" y="18119"/>
                </a:lnTo>
                <a:cubicBezTo>
                  <a:pt x="187" y="18476"/>
                  <a:pt x="0" y="19020"/>
                  <a:pt x="27" y="19413"/>
                </a:cubicBezTo>
                <a:lnTo>
                  <a:pt x="27" y="19413"/>
                </a:lnTo>
                <a:lnTo>
                  <a:pt x="31848" y="19413"/>
                </a:lnTo>
                <a:lnTo>
                  <a:pt x="31384" y="1"/>
                </a:lnTo>
                <a:cubicBezTo>
                  <a:pt x="31188" y="679"/>
                  <a:pt x="30269" y="1526"/>
                  <a:pt x="29707" y="1945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1"/>
          <p:cNvSpPr/>
          <p:nvPr/>
        </p:nvSpPr>
        <p:spPr>
          <a:xfrm rot="5868956">
            <a:off x="-2972528" y="1025449"/>
            <a:ext cx="7138386" cy="3491394"/>
          </a:xfrm>
          <a:custGeom>
            <a:avLst/>
            <a:gdLst/>
            <a:ahLst/>
            <a:cxnLst/>
            <a:rect l="l" t="t" r="r" b="b"/>
            <a:pathLst>
              <a:path w="31849" h="19413" extrusionOk="0">
                <a:moveTo>
                  <a:pt x="29707" y="1945"/>
                </a:moveTo>
                <a:cubicBezTo>
                  <a:pt x="29279" y="2258"/>
                  <a:pt x="28663" y="2588"/>
                  <a:pt x="28146" y="2695"/>
                </a:cubicBezTo>
                <a:lnTo>
                  <a:pt x="28146" y="2695"/>
                </a:lnTo>
                <a:cubicBezTo>
                  <a:pt x="27334" y="2864"/>
                  <a:pt x="26522" y="2686"/>
                  <a:pt x="25710" y="2516"/>
                </a:cubicBezTo>
                <a:lnTo>
                  <a:pt x="25710" y="2516"/>
                </a:lnTo>
                <a:cubicBezTo>
                  <a:pt x="25131" y="2391"/>
                  <a:pt x="24560" y="2266"/>
                  <a:pt x="23989" y="2266"/>
                </a:cubicBezTo>
                <a:lnTo>
                  <a:pt x="23989" y="2266"/>
                </a:lnTo>
                <a:cubicBezTo>
                  <a:pt x="22552" y="2275"/>
                  <a:pt x="21330" y="2962"/>
                  <a:pt x="20741" y="4274"/>
                </a:cubicBezTo>
                <a:lnTo>
                  <a:pt x="20741" y="4274"/>
                </a:lnTo>
                <a:cubicBezTo>
                  <a:pt x="20135" y="5621"/>
                  <a:pt x="20982" y="7164"/>
                  <a:pt x="20117" y="8493"/>
                </a:cubicBezTo>
                <a:lnTo>
                  <a:pt x="20117" y="8493"/>
                </a:lnTo>
                <a:cubicBezTo>
                  <a:pt x="19162" y="9956"/>
                  <a:pt x="17682" y="8440"/>
                  <a:pt x="16772" y="7726"/>
                </a:cubicBezTo>
                <a:lnTo>
                  <a:pt x="16772" y="7726"/>
                </a:lnTo>
                <a:cubicBezTo>
                  <a:pt x="15737" y="6905"/>
                  <a:pt x="13997" y="6379"/>
                  <a:pt x="12766" y="7111"/>
                </a:cubicBezTo>
                <a:lnTo>
                  <a:pt x="12766" y="7111"/>
                </a:lnTo>
                <a:cubicBezTo>
                  <a:pt x="12186" y="7450"/>
                  <a:pt x="11678" y="8083"/>
                  <a:pt x="11410" y="8698"/>
                </a:cubicBezTo>
                <a:lnTo>
                  <a:pt x="11410" y="8698"/>
                </a:lnTo>
                <a:cubicBezTo>
                  <a:pt x="11107" y="9403"/>
                  <a:pt x="11125" y="10162"/>
                  <a:pt x="10884" y="10857"/>
                </a:cubicBezTo>
                <a:lnTo>
                  <a:pt x="10884" y="10857"/>
                </a:lnTo>
                <a:cubicBezTo>
                  <a:pt x="10661" y="11482"/>
                  <a:pt x="10179" y="12285"/>
                  <a:pt x="9528" y="12561"/>
                </a:cubicBezTo>
                <a:lnTo>
                  <a:pt x="9528" y="12561"/>
                </a:lnTo>
                <a:cubicBezTo>
                  <a:pt x="8832" y="12865"/>
                  <a:pt x="8065" y="12882"/>
                  <a:pt x="7342" y="12989"/>
                </a:cubicBezTo>
                <a:lnTo>
                  <a:pt x="7342" y="12989"/>
                </a:lnTo>
                <a:cubicBezTo>
                  <a:pt x="4371" y="13427"/>
                  <a:pt x="1490" y="15273"/>
                  <a:pt x="330" y="18119"/>
                </a:cubicBezTo>
                <a:lnTo>
                  <a:pt x="330" y="18119"/>
                </a:lnTo>
                <a:cubicBezTo>
                  <a:pt x="187" y="18476"/>
                  <a:pt x="0" y="19020"/>
                  <a:pt x="27" y="19413"/>
                </a:cubicBezTo>
                <a:lnTo>
                  <a:pt x="27" y="19413"/>
                </a:lnTo>
                <a:lnTo>
                  <a:pt x="31848" y="19413"/>
                </a:lnTo>
                <a:lnTo>
                  <a:pt x="31384" y="1"/>
                </a:lnTo>
                <a:cubicBezTo>
                  <a:pt x="31188" y="679"/>
                  <a:pt x="30269" y="1526"/>
                  <a:pt x="29707" y="1945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8030823" y="254364"/>
            <a:ext cx="1324311" cy="1655928"/>
            <a:chOff x="8030823" y="254364"/>
            <a:chExt cx="1324311" cy="1655928"/>
          </a:xfrm>
        </p:grpSpPr>
        <p:sp>
          <p:nvSpPr>
            <p:cNvPr id="112" name="Google Shape;112;p11"/>
            <p:cNvSpPr/>
            <p:nvPr/>
          </p:nvSpPr>
          <p:spPr>
            <a:xfrm>
              <a:off x="8409504" y="254378"/>
              <a:ext cx="945630" cy="945730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8107053" y="1250192"/>
              <a:ext cx="660023" cy="660100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8030823" y="254364"/>
              <a:ext cx="327012" cy="327044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-137271" y="2581792"/>
            <a:ext cx="1510384" cy="2479841"/>
            <a:chOff x="-137271" y="2581792"/>
            <a:chExt cx="1510384" cy="2479841"/>
          </a:xfrm>
        </p:grpSpPr>
        <p:sp>
          <p:nvSpPr>
            <p:cNvPr id="116" name="Google Shape;116;p11"/>
            <p:cNvSpPr/>
            <p:nvPr/>
          </p:nvSpPr>
          <p:spPr>
            <a:xfrm>
              <a:off x="266653" y="2581792"/>
              <a:ext cx="660023" cy="660100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13090" y="3958292"/>
              <a:ext cx="660023" cy="660100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262648" y="3515377"/>
              <a:ext cx="327012" cy="327044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>
              <a:off x="-137271" y="4115903"/>
              <a:ext cx="945630" cy="945730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0" name="Google Shape;120;p11"/>
          <p:cNvSpPr txBox="1">
            <a:spLocks noGrp="1"/>
          </p:cNvSpPr>
          <p:nvPr>
            <p:ph type="title" hasCustomPrompt="1"/>
          </p:nvPr>
        </p:nvSpPr>
        <p:spPr>
          <a:xfrm>
            <a:off x="1373900" y="2994097"/>
            <a:ext cx="6396600" cy="97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21" name="Google Shape;121;p11"/>
          <p:cNvSpPr txBox="1">
            <a:spLocks noGrp="1"/>
          </p:cNvSpPr>
          <p:nvPr>
            <p:ph type="subTitle" idx="1"/>
          </p:nvPr>
        </p:nvSpPr>
        <p:spPr>
          <a:xfrm>
            <a:off x="3180375" y="3972588"/>
            <a:ext cx="2783700" cy="63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dk1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lt1"/>
            </a:gs>
            <a:gs pos="100000">
              <a:schemeClr val="accent1"/>
            </a:gs>
          </a:gsLst>
          <a:lin ang="2700006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ispace"/>
              <a:buNone/>
              <a:defRPr sz="2800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ispace"/>
              <a:buNone/>
              <a:defRPr sz="2800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ispace"/>
              <a:buNone/>
              <a:defRPr sz="2800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ispace"/>
              <a:buNone/>
              <a:defRPr sz="2800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ispace"/>
              <a:buNone/>
              <a:defRPr sz="2800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ispace"/>
              <a:buNone/>
              <a:defRPr sz="2800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ispace"/>
              <a:buNone/>
              <a:defRPr sz="2800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ispace"/>
              <a:buNone/>
              <a:defRPr sz="2800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ispace"/>
              <a:buNone/>
              <a:defRPr sz="2800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100" y="1152475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Char char="●"/>
              <a:defRPr sz="1200">
                <a:solidFill>
                  <a:schemeClr val="dk1"/>
                </a:solidFill>
                <a:latin typeface="Maven Pro Medium"/>
                <a:ea typeface="Maven Pro Medium"/>
                <a:cs typeface="Maven Pro Medium"/>
                <a:sym typeface="Maven Pro"/>
              </a:defRPr>
            </a:lvl1pPr>
            <a:lvl2pPr marL="914400" lvl="1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Char char="○"/>
              <a:defRPr sz="1200">
                <a:solidFill>
                  <a:schemeClr val="dk1"/>
                </a:solidFill>
                <a:latin typeface="Maven Pro Medium"/>
                <a:ea typeface="Maven Pro Medium"/>
                <a:cs typeface="Maven Pro Medium"/>
                <a:sym typeface="Maven Pro"/>
              </a:defRPr>
            </a:lvl2pPr>
            <a:lvl3pPr marL="1371600" lvl="2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Char char="■"/>
              <a:defRPr sz="1200">
                <a:solidFill>
                  <a:schemeClr val="dk1"/>
                </a:solidFill>
                <a:latin typeface="Maven Pro Medium"/>
                <a:ea typeface="Maven Pro Medium"/>
                <a:cs typeface="Maven Pro Medium"/>
                <a:sym typeface="Maven Pro"/>
              </a:defRPr>
            </a:lvl3pPr>
            <a:lvl4pPr marL="1828800" lvl="3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Char char="●"/>
              <a:defRPr sz="1200">
                <a:solidFill>
                  <a:schemeClr val="dk1"/>
                </a:solidFill>
                <a:latin typeface="Maven Pro Medium"/>
                <a:ea typeface="Maven Pro Medium"/>
                <a:cs typeface="Maven Pro Medium"/>
                <a:sym typeface="Maven Pro"/>
              </a:defRPr>
            </a:lvl4pPr>
            <a:lvl5pPr marL="2286000" lvl="4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Char char="○"/>
              <a:defRPr sz="1200">
                <a:solidFill>
                  <a:schemeClr val="dk1"/>
                </a:solidFill>
                <a:latin typeface="Maven Pro Medium"/>
                <a:ea typeface="Maven Pro Medium"/>
                <a:cs typeface="Maven Pro Medium"/>
                <a:sym typeface="Maven Pro"/>
              </a:defRPr>
            </a:lvl5pPr>
            <a:lvl6pPr marL="2743200" lvl="5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Char char="■"/>
              <a:defRPr sz="1200">
                <a:solidFill>
                  <a:schemeClr val="dk1"/>
                </a:solidFill>
                <a:latin typeface="Maven Pro Medium"/>
                <a:ea typeface="Maven Pro Medium"/>
                <a:cs typeface="Maven Pro Medium"/>
                <a:sym typeface="Maven Pro"/>
              </a:defRPr>
            </a:lvl6pPr>
            <a:lvl7pPr marL="3200400" lvl="6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Char char="●"/>
              <a:defRPr sz="1200">
                <a:solidFill>
                  <a:schemeClr val="dk1"/>
                </a:solidFill>
                <a:latin typeface="Maven Pro Medium"/>
                <a:ea typeface="Maven Pro Medium"/>
                <a:cs typeface="Maven Pro Medium"/>
                <a:sym typeface="Maven Pro"/>
              </a:defRPr>
            </a:lvl7pPr>
            <a:lvl8pPr marL="3657600" lvl="7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Char char="○"/>
              <a:defRPr sz="1200">
                <a:solidFill>
                  <a:schemeClr val="dk1"/>
                </a:solidFill>
                <a:latin typeface="Maven Pro Medium"/>
                <a:ea typeface="Maven Pro Medium"/>
                <a:cs typeface="Maven Pro Medium"/>
                <a:sym typeface="Maven Pro"/>
              </a:defRPr>
            </a:lvl8pPr>
            <a:lvl9pPr marL="4114800" lvl="8" indent="-30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Maven Pro"/>
              <a:buChar char="■"/>
              <a:defRPr sz="1200">
                <a:solidFill>
                  <a:schemeClr val="dk1"/>
                </a:solidFill>
                <a:latin typeface="Maven Pro Medium"/>
                <a:ea typeface="Maven Pro Medium"/>
                <a:cs typeface="Maven Pro Medium"/>
                <a:sym typeface="Maven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68" r:id="rId16"/>
    <p:sldLayoutId id="2147483669" r:id="rId17"/>
    <p:sldLayoutId id="2147483670" r:id="rId1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40">
          <p15:clr>
            <a:srgbClr val="EA4335"/>
          </p15:clr>
        </p15:guide>
        <p15:guide id="2" pos="449">
          <p15:clr>
            <a:srgbClr val="EA4335"/>
          </p15:clr>
        </p15:guide>
        <p15:guide id="3" orient="horz" pos="2900">
          <p15:clr>
            <a:srgbClr val="EA4335"/>
          </p15:clr>
        </p15:guide>
        <p15:guide id="4" pos="5311">
          <p15:clr>
            <a:srgbClr val="EA4335"/>
          </p15:clr>
        </p15:guide>
        <p15:guide id="5" pos="2880">
          <p15:clr>
            <a:srgbClr val="EA4335"/>
          </p15:clr>
        </p15:guide>
        <p15:guide id="6" orient="horz" pos="162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s://profs.info.uaic.ro/~busaco/" TargetMode="External"/><Relationship Id="rId3" Type="http://schemas.openxmlformats.org/officeDocument/2006/relationships/hyperlink" Target="https://webpack.js.org/concepts/module-federation/" TargetMode="External"/><Relationship Id="rId7" Type="http://schemas.openxmlformats.org/officeDocument/2006/relationships/hyperlink" Target="https://lit.dev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single-spa.js.org/docs/microfrontends-concept/" TargetMode="External"/><Relationship Id="rId5" Type="http://schemas.openxmlformats.org/officeDocument/2006/relationships/hyperlink" Target="https://micro-frontends.org/" TargetMode="External"/><Relationship Id="rId4" Type="http://schemas.openxmlformats.org/officeDocument/2006/relationships/hyperlink" Target="https://www.xenonstack.com/insights/micro-frontend-architecture" TargetMode="External"/><Relationship Id="rId9" Type="http://schemas.openxmlformats.org/officeDocument/2006/relationships/hyperlink" Target="https://www.youtube.com/watch?v=S84MG1eIhaI&amp;ab_channel=LaithAcademy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6" name="Google Shape;316;p28"/>
          <p:cNvGrpSpPr/>
          <p:nvPr/>
        </p:nvGrpSpPr>
        <p:grpSpPr>
          <a:xfrm>
            <a:off x="4996653" y="-305023"/>
            <a:ext cx="4646311" cy="5754710"/>
            <a:chOff x="4996653" y="-305023"/>
            <a:chExt cx="4646311" cy="5754710"/>
          </a:xfrm>
        </p:grpSpPr>
        <p:grpSp>
          <p:nvGrpSpPr>
            <p:cNvPr id="317" name="Google Shape;317;p28"/>
            <p:cNvGrpSpPr/>
            <p:nvPr/>
          </p:nvGrpSpPr>
          <p:grpSpPr>
            <a:xfrm>
              <a:off x="4996653" y="-305023"/>
              <a:ext cx="4646311" cy="5754710"/>
              <a:chOff x="4538025" y="-782873"/>
              <a:chExt cx="5023039" cy="6221308"/>
            </a:xfrm>
          </p:grpSpPr>
          <p:grpSp>
            <p:nvGrpSpPr>
              <p:cNvPr id="318" name="Google Shape;318;p28"/>
              <p:cNvGrpSpPr/>
              <p:nvPr/>
            </p:nvGrpSpPr>
            <p:grpSpPr>
              <a:xfrm>
                <a:off x="4538025" y="182501"/>
                <a:ext cx="4013995" cy="5255934"/>
                <a:chOff x="4814250" y="182501"/>
                <a:chExt cx="4013995" cy="5255934"/>
              </a:xfrm>
            </p:grpSpPr>
            <p:grpSp>
              <p:nvGrpSpPr>
                <p:cNvPr id="319" name="Google Shape;319;p28"/>
                <p:cNvGrpSpPr/>
                <p:nvPr/>
              </p:nvGrpSpPr>
              <p:grpSpPr>
                <a:xfrm>
                  <a:off x="5653380" y="891630"/>
                  <a:ext cx="3084513" cy="4546804"/>
                  <a:chOff x="2578080" y="1561820"/>
                  <a:chExt cx="1345832" cy="1983858"/>
                </a:xfrm>
              </p:grpSpPr>
              <p:sp>
                <p:nvSpPr>
                  <p:cNvPr id="320" name="Google Shape;320;p28"/>
                  <p:cNvSpPr/>
                  <p:nvPr/>
                </p:nvSpPr>
                <p:spPr>
                  <a:xfrm>
                    <a:off x="2578080" y="2824581"/>
                    <a:ext cx="931084" cy="136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078" h="207" extrusionOk="0">
                        <a:moveTo>
                          <a:pt x="98" y="1"/>
                        </a:moveTo>
                        <a:cubicBezTo>
                          <a:pt x="45" y="1"/>
                          <a:pt x="0" y="46"/>
                          <a:pt x="0" y="108"/>
                        </a:cubicBezTo>
                        <a:cubicBezTo>
                          <a:pt x="0" y="161"/>
                          <a:pt x="45" y="206"/>
                          <a:pt x="98" y="206"/>
                        </a:cubicBezTo>
                        <a:lnTo>
                          <a:pt x="13970" y="206"/>
                        </a:lnTo>
                        <a:cubicBezTo>
                          <a:pt x="14024" y="206"/>
                          <a:pt x="14077" y="161"/>
                          <a:pt x="14077" y="108"/>
                        </a:cubicBezTo>
                        <a:cubicBezTo>
                          <a:pt x="14077" y="46"/>
                          <a:pt x="14024" y="1"/>
                          <a:pt x="13970" y="1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1" name="Google Shape;321;p28"/>
                  <p:cNvSpPr/>
                  <p:nvPr/>
                </p:nvSpPr>
                <p:spPr>
                  <a:xfrm>
                    <a:off x="2594549" y="2805137"/>
                    <a:ext cx="1329364" cy="74054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100" h="11197" extrusionOk="0">
                        <a:moveTo>
                          <a:pt x="5791" y="63"/>
                        </a:moveTo>
                        <a:cubicBezTo>
                          <a:pt x="5398" y="170"/>
                          <a:pt x="5023" y="438"/>
                          <a:pt x="4907" y="830"/>
                        </a:cubicBezTo>
                        <a:lnTo>
                          <a:pt x="4907" y="830"/>
                        </a:lnTo>
                        <a:cubicBezTo>
                          <a:pt x="4319" y="687"/>
                          <a:pt x="3730" y="625"/>
                          <a:pt x="3132" y="580"/>
                        </a:cubicBezTo>
                        <a:lnTo>
                          <a:pt x="3132" y="580"/>
                        </a:lnTo>
                        <a:cubicBezTo>
                          <a:pt x="2971" y="563"/>
                          <a:pt x="2811" y="554"/>
                          <a:pt x="2650" y="563"/>
                        </a:cubicBezTo>
                        <a:lnTo>
                          <a:pt x="2650" y="563"/>
                        </a:lnTo>
                        <a:cubicBezTo>
                          <a:pt x="2490" y="563"/>
                          <a:pt x="2329" y="580"/>
                          <a:pt x="2169" y="580"/>
                        </a:cubicBezTo>
                        <a:lnTo>
                          <a:pt x="2169" y="580"/>
                        </a:lnTo>
                        <a:cubicBezTo>
                          <a:pt x="1901" y="589"/>
                          <a:pt x="1633" y="563"/>
                          <a:pt x="1366" y="536"/>
                        </a:cubicBezTo>
                        <a:lnTo>
                          <a:pt x="1366" y="536"/>
                        </a:lnTo>
                        <a:cubicBezTo>
                          <a:pt x="1053" y="500"/>
                          <a:pt x="697" y="563"/>
                          <a:pt x="411" y="687"/>
                        </a:cubicBezTo>
                        <a:lnTo>
                          <a:pt x="411" y="687"/>
                        </a:lnTo>
                        <a:cubicBezTo>
                          <a:pt x="286" y="741"/>
                          <a:pt x="161" y="830"/>
                          <a:pt x="90" y="946"/>
                        </a:cubicBezTo>
                        <a:lnTo>
                          <a:pt x="90" y="946"/>
                        </a:lnTo>
                        <a:cubicBezTo>
                          <a:pt x="19" y="1062"/>
                          <a:pt x="1" y="1214"/>
                          <a:pt x="63" y="1339"/>
                        </a:cubicBezTo>
                        <a:lnTo>
                          <a:pt x="63" y="1339"/>
                        </a:lnTo>
                        <a:cubicBezTo>
                          <a:pt x="108" y="1428"/>
                          <a:pt x="197" y="1499"/>
                          <a:pt x="295" y="1535"/>
                        </a:cubicBezTo>
                        <a:lnTo>
                          <a:pt x="295" y="1535"/>
                        </a:lnTo>
                        <a:cubicBezTo>
                          <a:pt x="474" y="1606"/>
                          <a:pt x="652" y="1588"/>
                          <a:pt x="830" y="1562"/>
                        </a:cubicBezTo>
                        <a:lnTo>
                          <a:pt x="830" y="1562"/>
                        </a:lnTo>
                        <a:cubicBezTo>
                          <a:pt x="964" y="1553"/>
                          <a:pt x="1098" y="1535"/>
                          <a:pt x="1241" y="1562"/>
                        </a:cubicBezTo>
                        <a:lnTo>
                          <a:pt x="1241" y="1562"/>
                        </a:lnTo>
                        <a:cubicBezTo>
                          <a:pt x="1366" y="1580"/>
                          <a:pt x="1482" y="1633"/>
                          <a:pt x="1607" y="1651"/>
                        </a:cubicBezTo>
                        <a:lnTo>
                          <a:pt x="1607" y="1651"/>
                        </a:lnTo>
                        <a:cubicBezTo>
                          <a:pt x="1687" y="1660"/>
                          <a:pt x="1767" y="1651"/>
                          <a:pt x="1856" y="1642"/>
                        </a:cubicBezTo>
                        <a:lnTo>
                          <a:pt x="1856" y="1642"/>
                        </a:lnTo>
                        <a:cubicBezTo>
                          <a:pt x="1937" y="1633"/>
                          <a:pt x="2026" y="1624"/>
                          <a:pt x="2106" y="1633"/>
                        </a:cubicBezTo>
                        <a:lnTo>
                          <a:pt x="2106" y="1633"/>
                        </a:lnTo>
                        <a:cubicBezTo>
                          <a:pt x="2222" y="1642"/>
                          <a:pt x="2320" y="1687"/>
                          <a:pt x="2427" y="1731"/>
                        </a:cubicBezTo>
                        <a:lnTo>
                          <a:pt x="2427" y="1731"/>
                        </a:lnTo>
                        <a:cubicBezTo>
                          <a:pt x="2713" y="1847"/>
                          <a:pt x="3016" y="1927"/>
                          <a:pt x="3319" y="1972"/>
                        </a:cubicBezTo>
                        <a:lnTo>
                          <a:pt x="3319" y="1972"/>
                        </a:lnTo>
                        <a:cubicBezTo>
                          <a:pt x="4087" y="2097"/>
                          <a:pt x="4800" y="2418"/>
                          <a:pt x="5469" y="2802"/>
                        </a:cubicBezTo>
                        <a:lnTo>
                          <a:pt x="5469" y="2802"/>
                        </a:lnTo>
                        <a:cubicBezTo>
                          <a:pt x="5782" y="2980"/>
                          <a:pt x="6076" y="3194"/>
                          <a:pt x="6379" y="3382"/>
                        </a:cubicBezTo>
                        <a:lnTo>
                          <a:pt x="6379" y="3382"/>
                        </a:lnTo>
                        <a:cubicBezTo>
                          <a:pt x="6692" y="3578"/>
                          <a:pt x="7048" y="3685"/>
                          <a:pt x="7387" y="3783"/>
                        </a:cubicBezTo>
                        <a:lnTo>
                          <a:pt x="7387" y="3783"/>
                        </a:lnTo>
                        <a:cubicBezTo>
                          <a:pt x="7753" y="3890"/>
                          <a:pt x="8119" y="3988"/>
                          <a:pt x="8494" y="4042"/>
                        </a:cubicBezTo>
                        <a:lnTo>
                          <a:pt x="8494" y="4042"/>
                        </a:lnTo>
                        <a:cubicBezTo>
                          <a:pt x="8868" y="4104"/>
                          <a:pt x="9243" y="4095"/>
                          <a:pt x="9618" y="4140"/>
                        </a:cubicBezTo>
                        <a:lnTo>
                          <a:pt x="9618" y="4140"/>
                        </a:lnTo>
                        <a:cubicBezTo>
                          <a:pt x="10394" y="4238"/>
                          <a:pt x="11161" y="4399"/>
                          <a:pt x="11901" y="4622"/>
                        </a:cubicBezTo>
                        <a:lnTo>
                          <a:pt x="11901" y="4622"/>
                        </a:lnTo>
                        <a:cubicBezTo>
                          <a:pt x="12223" y="4720"/>
                          <a:pt x="12535" y="4854"/>
                          <a:pt x="12767" y="5094"/>
                        </a:cubicBezTo>
                        <a:lnTo>
                          <a:pt x="12767" y="5094"/>
                        </a:lnTo>
                        <a:cubicBezTo>
                          <a:pt x="13097" y="5451"/>
                          <a:pt x="13320" y="5915"/>
                          <a:pt x="13570" y="6334"/>
                        </a:cubicBezTo>
                        <a:lnTo>
                          <a:pt x="13570" y="6334"/>
                        </a:lnTo>
                        <a:cubicBezTo>
                          <a:pt x="13855" y="6807"/>
                          <a:pt x="14141" y="7289"/>
                          <a:pt x="14417" y="7771"/>
                        </a:cubicBezTo>
                        <a:lnTo>
                          <a:pt x="14417" y="7771"/>
                        </a:lnTo>
                        <a:cubicBezTo>
                          <a:pt x="15051" y="8904"/>
                          <a:pt x="15648" y="10046"/>
                          <a:pt x="16246" y="11196"/>
                        </a:cubicBezTo>
                        <a:lnTo>
                          <a:pt x="16246" y="11196"/>
                        </a:lnTo>
                        <a:lnTo>
                          <a:pt x="20037" y="11196"/>
                        </a:lnTo>
                        <a:lnTo>
                          <a:pt x="20100" y="9368"/>
                        </a:lnTo>
                        <a:cubicBezTo>
                          <a:pt x="19404" y="8636"/>
                          <a:pt x="18717" y="7887"/>
                          <a:pt x="18048" y="7128"/>
                        </a:cubicBezTo>
                        <a:lnTo>
                          <a:pt x="18048" y="7128"/>
                        </a:lnTo>
                        <a:cubicBezTo>
                          <a:pt x="17914" y="6968"/>
                          <a:pt x="17780" y="6816"/>
                          <a:pt x="17647" y="6665"/>
                        </a:cubicBezTo>
                        <a:lnTo>
                          <a:pt x="17647" y="6665"/>
                        </a:lnTo>
                        <a:cubicBezTo>
                          <a:pt x="17459" y="6450"/>
                          <a:pt x="17272" y="6236"/>
                          <a:pt x="17085" y="6022"/>
                        </a:cubicBezTo>
                        <a:lnTo>
                          <a:pt x="17085" y="6022"/>
                        </a:lnTo>
                        <a:cubicBezTo>
                          <a:pt x="16870" y="5772"/>
                          <a:pt x="16647" y="5523"/>
                          <a:pt x="16442" y="5264"/>
                        </a:cubicBezTo>
                        <a:lnTo>
                          <a:pt x="16442" y="5264"/>
                        </a:lnTo>
                        <a:cubicBezTo>
                          <a:pt x="15818" y="4443"/>
                          <a:pt x="15336" y="3524"/>
                          <a:pt x="14908" y="2588"/>
                        </a:cubicBezTo>
                        <a:lnTo>
                          <a:pt x="14908" y="2588"/>
                        </a:lnTo>
                        <a:cubicBezTo>
                          <a:pt x="14489" y="1651"/>
                          <a:pt x="13659" y="902"/>
                          <a:pt x="12695" y="563"/>
                        </a:cubicBezTo>
                        <a:lnTo>
                          <a:pt x="12695" y="563"/>
                        </a:lnTo>
                        <a:cubicBezTo>
                          <a:pt x="12196" y="393"/>
                          <a:pt x="11661" y="331"/>
                          <a:pt x="11143" y="393"/>
                        </a:cubicBezTo>
                        <a:lnTo>
                          <a:pt x="11143" y="393"/>
                        </a:lnTo>
                        <a:cubicBezTo>
                          <a:pt x="10501" y="482"/>
                          <a:pt x="9975" y="670"/>
                          <a:pt x="9314" y="527"/>
                        </a:cubicBezTo>
                        <a:lnTo>
                          <a:pt x="9314" y="527"/>
                        </a:lnTo>
                        <a:cubicBezTo>
                          <a:pt x="8538" y="366"/>
                          <a:pt x="7780" y="170"/>
                          <a:pt x="6995" y="63"/>
                        </a:cubicBezTo>
                        <a:lnTo>
                          <a:pt x="6995" y="63"/>
                        </a:lnTo>
                        <a:cubicBezTo>
                          <a:pt x="6772" y="27"/>
                          <a:pt x="6549" y="1"/>
                          <a:pt x="6326" y="1"/>
                        </a:cubicBezTo>
                        <a:lnTo>
                          <a:pt x="6326" y="1"/>
                        </a:lnTo>
                        <a:cubicBezTo>
                          <a:pt x="6138" y="1"/>
                          <a:pt x="5960" y="18"/>
                          <a:pt x="5791" y="63"/>
                        </a:cubicBezTo>
                      </a:path>
                    </a:pathLst>
                  </a:custGeom>
                  <a:gradFill>
                    <a:gsLst>
                      <a:gs pos="0">
                        <a:schemeClr val="accent1"/>
                      </a:gs>
                      <a:gs pos="100000">
                        <a:schemeClr val="dk2"/>
                      </a:gs>
                    </a:gsLst>
                    <a:lin ang="16200038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322" name="Google Shape;322;p28"/>
                  <p:cNvGrpSpPr/>
                  <p:nvPr/>
                </p:nvGrpSpPr>
                <p:grpSpPr>
                  <a:xfrm>
                    <a:off x="2587210" y="1561820"/>
                    <a:ext cx="912848" cy="926858"/>
                    <a:chOff x="2750971" y="1431167"/>
                    <a:chExt cx="602778" cy="612030"/>
                  </a:xfrm>
                </p:grpSpPr>
                <p:sp>
                  <p:nvSpPr>
                    <p:cNvPr id="323" name="Google Shape;323;p28"/>
                    <p:cNvSpPr/>
                    <p:nvPr/>
                  </p:nvSpPr>
                  <p:spPr>
                    <a:xfrm>
                      <a:off x="2976492" y="1662572"/>
                      <a:ext cx="151741" cy="14830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85" h="2722" extrusionOk="0">
                          <a:moveTo>
                            <a:pt x="786" y="0"/>
                          </a:moveTo>
                          <a:cubicBezTo>
                            <a:pt x="349" y="0"/>
                            <a:pt x="1" y="357"/>
                            <a:pt x="1" y="794"/>
                          </a:cubicBezTo>
                          <a:lnTo>
                            <a:pt x="1" y="1927"/>
                          </a:lnTo>
                          <a:cubicBezTo>
                            <a:pt x="1" y="2364"/>
                            <a:pt x="349" y="2721"/>
                            <a:pt x="786" y="2721"/>
                          </a:cubicBezTo>
                          <a:lnTo>
                            <a:pt x="1999" y="2721"/>
                          </a:lnTo>
                          <a:cubicBezTo>
                            <a:pt x="2436" y="2721"/>
                            <a:pt x="2784" y="2364"/>
                            <a:pt x="2784" y="1927"/>
                          </a:cubicBezTo>
                          <a:lnTo>
                            <a:pt x="2784" y="794"/>
                          </a:lnTo>
                          <a:cubicBezTo>
                            <a:pt x="2784" y="357"/>
                            <a:pt x="2436" y="0"/>
                            <a:pt x="1999" y="0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accent3">
                            <a:alpha val="70000"/>
                          </a:schemeClr>
                        </a:gs>
                        <a:gs pos="100000">
                          <a:schemeClr val="lt2">
                            <a:alpha val="70000"/>
                          </a:schemeClr>
                        </a:gs>
                      </a:gsLst>
                      <a:lin ang="5400012" scaled="0"/>
                    </a:gradFill>
                    <a:ln>
                      <a:noFill/>
                    </a:ln>
                    <a:effectLst>
                      <a:outerShdw blurRad="57150" dist="9525" algn="bl" rotWithShape="0">
                        <a:schemeClr val="dk2">
                          <a:alpha val="73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24" name="Google Shape;324;p28"/>
                    <p:cNvSpPr/>
                    <p:nvPr/>
                  </p:nvSpPr>
                  <p:spPr>
                    <a:xfrm>
                      <a:off x="2998395" y="1683931"/>
                      <a:ext cx="107935" cy="10553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981" h="1937" extrusionOk="0">
                          <a:moveTo>
                            <a:pt x="562" y="1"/>
                          </a:moveTo>
                          <a:cubicBezTo>
                            <a:pt x="250" y="1"/>
                            <a:pt x="0" y="259"/>
                            <a:pt x="0" y="563"/>
                          </a:cubicBezTo>
                          <a:lnTo>
                            <a:pt x="0" y="1375"/>
                          </a:lnTo>
                          <a:cubicBezTo>
                            <a:pt x="0" y="1687"/>
                            <a:pt x="250" y="1937"/>
                            <a:pt x="562" y="1937"/>
                          </a:cubicBezTo>
                          <a:lnTo>
                            <a:pt x="1419" y="1937"/>
                          </a:lnTo>
                          <a:cubicBezTo>
                            <a:pt x="1731" y="1937"/>
                            <a:pt x="1981" y="1687"/>
                            <a:pt x="1981" y="1375"/>
                          </a:cubicBezTo>
                          <a:lnTo>
                            <a:pt x="1981" y="563"/>
                          </a:lnTo>
                          <a:cubicBezTo>
                            <a:pt x="1981" y="259"/>
                            <a:pt x="1731" y="1"/>
                            <a:pt x="1419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accent3">
                            <a:alpha val="70000"/>
                          </a:schemeClr>
                        </a:gs>
                        <a:gs pos="100000">
                          <a:schemeClr val="lt2">
                            <a:alpha val="70000"/>
                          </a:schemeClr>
                        </a:gs>
                      </a:gsLst>
                      <a:lin ang="5400012" scaled="0"/>
                    </a:gradFill>
                    <a:ln>
                      <a:noFill/>
                    </a:ln>
                    <a:effectLst>
                      <a:outerShdw blurRad="57150" dist="9525" algn="bl" rotWithShape="0">
                        <a:schemeClr val="dk2">
                          <a:alpha val="73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25" name="Google Shape;325;p28"/>
                    <p:cNvSpPr/>
                    <p:nvPr/>
                  </p:nvSpPr>
                  <p:spPr>
                    <a:xfrm>
                      <a:off x="3128183" y="1772417"/>
                      <a:ext cx="133216" cy="11185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45" h="2053" extrusionOk="0">
                          <a:moveTo>
                            <a:pt x="0" y="0"/>
                          </a:moveTo>
                          <a:lnTo>
                            <a:pt x="0" y="18"/>
                          </a:lnTo>
                          <a:lnTo>
                            <a:pt x="928" y="18"/>
                          </a:lnTo>
                          <a:lnTo>
                            <a:pt x="2427" y="1499"/>
                          </a:lnTo>
                          <a:lnTo>
                            <a:pt x="2427" y="2052"/>
                          </a:lnTo>
                          <a:lnTo>
                            <a:pt x="2445" y="2052"/>
                          </a:lnTo>
                          <a:lnTo>
                            <a:pt x="2445" y="1490"/>
                          </a:lnTo>
                          <a:lnTo>
                            <a:pt x="937" y="0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accent3">
                            <a:alpha val="70000"/>
                          </a:schemeClr>
                        </a:gs>
                        <a:gs pos="100000">
                          <a:schemeClr val="lt2">
                            <a:alpha val="70000"/>
                          </a:schemeClr>
                        </a:gs>
                      </a:gsLst>
                      <a:lin ang="5400012" scaled="0"/>
                    </a:gradFill>
                    <a:ln>
                      <a:noFill/>
                    </a:ln>
                    <a:effectLst>
                      <a:outerShdw blurRad="57150" dist="9525" algn="bl" rotWithShape="0">
                        <a:schemeClr val="dk2">
                          <a:alpha val="73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26" name="Google Shape;326;p28"/>
                    <p:cNvSpPr/>
                    <p:nvPr/>
                  </p:nvSpPr>
                  <p:spPr>
                    <a:xfrm>
                      <a:off x="3108731" y="1823743"/>
                      <a:ext cx="45713" cy="9376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39" h="1721" extrusionOk="0">
                          <a:moveTo>
                            <a:pt x="61" y="1"/>
                          </a:moveTo>
                          <a:cubicBezTo>
                            <a:pt x="41" y="1"/>
                            <a:pt x="23" y="11"/>
                            <a:pt x="9" y="31"/>
                          </a:cubicBezTo>
                          <a:cubicBezTo>
                            <a:pt x="0" y="58"/>
                            <a:pt x="9" y="84"/>
                            <a:pt x="36" y="102"/>
                          </a:cubicBezTo>
                          <a:lnTo>
                            <a:pt x="54" y="102"/>
                          </a:lnTo>
                          <a:lnTo>
                            <a:pt x="54" y="218"/>
                          </a:lnTo>
                          <a:lnTo>
                            <a:pt x="768" y="932"/>
                          </a:lnTo>
                          <a:lnTo>
                            <a:pt x="768" y="1610"/>
                          </a:lnTo>
                          <a:cubicBezTo>
                            <a:pt x="750" y="1619"/>
                            <a:pt x="741" y="1628"/>
                            <a:pt x="732" y="1637"/>
                          </a:cubicBezTo>
                          <a:cubicBezTo>
                            <a:pt x="714" y="1663"/>
                            <a:pt x="732" y="1699"/>
                            <a:pt x="759" y="1717"/>
                          </a:cubicBezTo>
                          <a:cubicBezTo>
                            <a:pt x="765" y="1719"/>
                            <a:pt x="772" y="1720"/>
                            <a:pt x="779" y="1720"/>
                          </a:cubicBezTo>
                          <a:cubicBezTo>
                            <a:pt x="798" y="1720"/>
                            <a:pt x="817" y="1710"/>
                            <a:pt x="830" y="1690"/>
                          </a:cubicBezTo>
                          <a:cubicBezTo>
                            <a:pt x="839" y="1663"/>
                            <a:pt x="830" y="1628"/>
                            <a:pt x="803" y="1619"/>
                          </a:cubicBezTo>
                          <a:cubicBezTo>
                            <a:pt x="794" y="1619"/>
                            <a:pt x="794" y="1610"/>
                            <a:pt x="785" y="1610"/>
                          </a:cubicBezTo>
                          <a:lnTo>
                            <a:pt x="785" y="923"/>
                          </a:lnTo>
                          <a:lnTo>
                            <a:pt x="72" y="209"/>
                          </a:lnTo>
                          <a:lnTo>
                            <a:pt x="72" y="102"/>
                          </a:lnTo>
                          <a:cubicBezTo>
                            <a:pt x="81" y="102"/>
                            <a:pt x="99" y="93"/>
                            <a:pt x="107" y="75"/>
                          </a:cubicBezTo>
                          <a:cubicBezTo>
                            <a:pt x="125" y="49"/>
                            <a:pt x="107" y="22"/>
                            <a:pt x="81" y="4"/>
                          </a:cubicBezTo>
                          <a:cubicBezTo>
                            <a:pt x="74" y="2"/>
                            <a:pt x="67" y="1"/>
                            <a:pt x="61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accent3">
                            <a:alpha val="70000"/>
                          </a:schemeClr>
                        </a:gs>
                        <a:gs pos="100000">
                          <a:schemeClr val="lt2">
                            <a:alpha val="70000"/>
                          </a:schemeClr>
                        </a:gs>
                      </a:gsLst>
                      <a:lin ang="5400012" scaled="0"/>
                    </a:gradFill>
                    <a:ln>
                      <a:noFill/>
                    </a:ln>
                    <a:effectLst>
                      <a:outerShdw blurRad="57150" dist="9525" algn="bl" rotWithShape="0">
                        <a:schemeClr val="dk2">
                          <a:alpha val="73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27" name="Google Shape;327;p28"/>
                    <p:cNvSpPr/>
                    <p:nvPr/>
                  </p:nvSpPr>
                  <p:spPr>
                    <a:xfrm>
                      <a:off x="3168503" y="1553163"/>
                      <a:ext cx="74427" cy="6859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66" h="1259" extrusionOk="0">
                          <a:moveTo>
                            <a:pt x="90" y="1"/>
                          </a:moveTo>
                          <a:cubicBezTo>
                            <a:pt x="45" y="1"/>
                            <a:pt x="1" y="37"/>
                            <a:pt x="1" y="90"/>
                          </a:cubicBezTo>
                          <a:cubicBezTo>
                            <a:pt x="1" y="135"/>
                            <a:pt x="36" y="170"/>
                            <a:pt x="81" y="170"/>
                          </a:cubicBezTo>
                          <a:lnTo>
                            <a:pt x="81" y="536"/>
                          </a:lnTo>
                          <a:lnTo>
                            <a:pt x="768" y="1214"/>
                          </a:lnTo>
                          <a:lnTo>
                            <a:pt x="1259" y="1214"/>
                          </a:lnTo>
                          <a:cubicBezTo>
                            <a:pt x="1259" y="1241"/>
                            <a:pt x="1285" y="1259"/>
                            <a:pt x="1312" y="1259"/>
                          </a:cubicBezTo>
                          <a:cubicBezTo>
                            <a:pt x="1339" y="1259"/>
                            <a:pt x="1366" y="1241"/>
                            <a:pt x="1366" y="1205"/>
                          </a:cubicBezTo>
                          <a:cubicBezTo>
                            <a:pt x="1366" y="1179"/>
                            <a:pt x="1339" y="1152"/>
                            <a:pt x="1312" y="1152"/>
                          </a:cubicBezTo>
                          <a:cubicBezTo>
                            <a:pt x="1285" y="1152"/>
                            <a:pt x="1259" y="1179"/>
                            <a:pt x="1259" y="1196"/>
                          </a:cubicBezTo>
                          <a:lnTo>
                            <a:pt x="777" y="1196"/>
                          </a:lnTo>
                          <a:lnTo>
                            <a:pt x="99" y="527"/>
                          </a:lnTo>
                          <a:lnTo>
                            <a:pt x="99" y="170"/>
                          </a:lnTo>
                          <a:cubicBezTo>
                            <a:pt x="143" y="170"/>
                            <a:pt x="179" y="135"/>
                            <a:pt x="179" y="90"/>
                          </a:cubicBezTo>
                          <a:cubicBezTo>
                            <a:pt x="179" y="37"/>
                            <a:pt x="134" y="1"/>
                            <a:pt x="90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accent3">
                            <a:alpha val="70000"/>
                          </a:schemeClr>
                        </a:gs>
                        <a:gs pos="100000">
                          <a:schemeClr val="lt2">
                            <a:alpha val="70000"/>
                          </a:schemeClr>
                        </a:gs>
                      </a:gsLst>
                      <a:lin ang="5400012" scaled="0"/>
                    </a:gradFill>
                    <a:ln>
                      <a:noFill/>
                    </a:ln>
                    <a:effectLst>
                      <a:outerShdw blurRad="57150" dist="9525" algn="bl" rotWithShape="0">
                        <a:schemeClr val="dk2">
                          <a:alpha val="73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28" name="Google Shape;328;p28"/>
                    <p:cNvSpPr/>
                    <p:nvPr/>
                  </p:nvSpPr>
                  <p:spPr>
                    <a:xfrm>
                      <a:off x="3191333" y="1572124"/>
                      <a:ext cx="49145" cy="3312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902" h="608" extrusionOk="0">
                          <a:moveTo>
                            <a:pt x="54" y="1"/>
                          </a:moveTo>
                          <a:cubicBezTo>
                            <a:pt x="28" y="1"/>
                            <a:pt x="1" y="19"/>
                            <a:pt x="1" y="54"/>
                          </a:cubicBezTo>
                          <a:cubicBezTo>
                            <a:pt x="1" y="81"/>
                            <a:pt x="28" y="108"/>
                            <a:pt x="54" y="108"/>
                          </a:cubicBezTo>
                          <a:cubicBezTo>
                            <a:pt x="72" y="108"/>
                            <a:pt x="81" y="99"/>
                            <a:pt x="90" y="90"/>
                          </a:cubicBezTo>
                          <a:lnTo>
                            <a:pt x="554" y="563"/>
                          </a:lnTo>
                          <a:lnTo>
                            <a:pt x="804" y="563"/>
                          </a:lnTo>
                          <a:cubicBezTo>
                            <a:pt x="804" y="590"/>
                            <a:pt x="822" y="608"/>
                            <a:pt x="848" y="608"/>
                          </a:cubicBezTo>
                          <a:cubicBezTo>
                            <a:pt x="884" y="608"/>
                            <a:pt x="902" y="590"/>
                            <a:pt x="902" y="554"/>
                          </a:cubicBezTo>
                          <a:cubicBezTo>
                            <a:pt x="902" y="527"/>
                            <a:pt x="884" y="500"/>
                            <a:pt x="848" y="500"/>
                          </a:cubicBezTo>
                          <a:cubicBezTo>
                            <a:pt x="822" y="500"/>
                            <a:pt x="804" y="527"/>
                            <a:pt x="804" y="545"/>
                          </a:cubicBezTo>
                          <a:lnTo>
                            <a:pt x="563" y="545"/>
                          </a:lnTo>
                          <a:lnTo>
                            <a:pt x="99" y="81"/>
                          </a:lnTo>
                          <a:cubicBezTo>
                            <a:pt x="108" y="72"/>
                            <a:pt x="108" y="63"/>
                            <a:pt x="108" y="54"/>
                          </a:cubicBezTo>
                          <a:cubicBezTo>
                            <a:pt x="108" y="19"/>
                            <a:pt x="90" y="1"/>
                            <a:pt x="54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accent3">
                            <a:alpha val="70000"/>
                          </a:schemeClr>
                        </a:gs>
                        <a:gs pos="100000">
                          <a:schemeClr val="lt2">
                            <a:alpha val="70000"/>
                          </a:schemeClr>
                        </a:gs>
                      </a:gsLst>
                      <a:lin ang="5400012" scaled="0"/>
                    </a:gradFill>
                    <a:ln>
                      <a:noFill/>
                    </a:ln>
                    <a:effectLst>
                      <a:outerShdw blurRad="57150" dist="9525" algn="bl" rotWithShape="0">
                        <a:schemeClr val="dk2">
                          <a:alpha val="73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29" name="Google Shape;329;p28"/>
                    <p:cNvSpPr/>
                    <p:nvPr/>
                  </p:nvSpPr>
                  <p:spPr>
                    <a:xfrm>
                      <a:off x="3115542" y="1585746"/>
                      <a:ext cx="46203" cy="10406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48" h="1910" extrusionOk="0">
                          <a:moveTo>
                            <a:pt x="54" y="1"/>
                          </a:moveTo>
                          <a:cubicBezTo>
                            <a:pt x="27" y="1"/>
                            <a:pt x="0" y="27"/>
                            <a:pt x="0" y="54"/>
                          </a:cubicBezTo>
                          <a:cubicBezTo>
                            <a:pt x="0" y="81"/>
                            <a:pt x="27" y="108"/>
                            <a:pt x="54" y="108"/>
                          </a:cubicBezTo>
                          <a:cubicBezTo>
                            <a:pt x="63" y="108"/>
                            <a:pt x="72" y="108"/>
                            <a:pt x="81" y="99"/>
                          </a:cubicBezTo>
                          <a:lnTo>
                            <a:pt x="830" y="857"/>
                          </a:lnTo>
                          <a:lnTo>
                            <a:pt x="830" y="1526"/>
                          </a:lnTo>
                          <a:lnTo>
                            <a:pt x="536" y="1812"/>
                          </a:lnTo>
                          <a:cubicBezTo>
                            <a:pt x="527" y="1803"/>
                            <a:pt x="518" y="1803"/>
                            <a:pt x="509" y="1803"/>
                          </a:cubicBezTo>
                          <a:cubicBezTo>
                            <a:pt x="473" y="1803"/>
                            <a:pt x="455" y="1821"/>
                            <a:pt x="455" y="1856"/>
                          </a:cubicBezTo>
                          <a:cubicBezTo>
                            <a:pt x="455" y="1883"/>
                            <a:pt x="473" y="1910"/>
                            <a:pt x="509" y="1910"/>
                          </a:cubicBezTo>
                          <a:cubicBezTo>
                            <a:pt x="536" y="1910"/>
                            <a:pt x="562" y="1883"/>
                            <a:pt x="562" y="1856"/>
                          </a:cubicBezTo>
                          <a:cubicBezTo>
                            <a:pt x="562" y="1838"/>
                            <a:pt x="553" y="1830"/>
                            <a:pt x="553" y="1821"/>
                          </a:cubicBezTo>
                          <a:lnTo>
                            <a:pt x="848" y="1535"/>
                          </a:lnTo>
                          <a:lnTo>
                            <a:pt x="848" y="848"/>
                          </a:lnTo>
                          <a:lnTo>
                            <a:pt x="839" y="839"/>
                          </a:lnTo>
                          <a:lnTo>
                            <a:pt x="98" y="90"/>
                          </a:lnTo>
                          <a:cubicBezTo>
                            <a:pt x="107" y="81"/>
                            <a:pt x="107" y="63"/>
                            <a:pt x="107" y="54"/>
                          </a:cubicBezTo>
                          <a:cubicBezTo>
                            <a:pt x="107" y="27"/>
                            <a:pt x="81" y="1"/>
                            <a:pt x="54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accent3">
                            <a:alpha val="70000"/>
                          </a:schemeClr>
                        </a:gs>
                        <a:gs pos="100000">
                          <a:schemeClr val="lt2">
                            <a:alpha val="70000"/>
                          </a:schemeClr>
                        </a:gs>
                      </a:gsLst>
                      <a:lin ang="5400012" scaled="0"/>
                    </a:gradFill>
                    <a:ln>
                      <a:noFill/>
                    </a:ln>
                    <a:effectLst>
                      <a:outerShdw blurRad="57150" dist="9525" algn="bl" rotWithShape="0">
                        <a:schemeClr val="dk2">
                          <a:alpha val="73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30" name="Google Shape;330;p28"/>
                    <p:cNvSpPr/>
                    <p:nvPr/>
                  </p:nvSpPr>
                  <p:spPr>
                    <a:xfrm>
                      <a:off x="3168994" y="1778247"/>
                      <a:ext cx="80747" cy="9774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482" h="1794" extrusionOk="0">
                          <a:moveTo>
                            <a:pt x="54" y="0"/>
                          </a:moveTo>
                          <a:cubicBezTo>
                            <a:pt x="27" y="0"/>
                            <a:pt x="1" y="27"/>
                            <a:pt x="1" y="54"/>
                          </a:cubicBezTo>
                          <a:cubicBezTo>
                            <a:pt x="1" y="81"/>
                            <a:pt x="27" y="107"/>
                            <a:pt x="54" y="107"/>
                          </a:cubicBezTo>
                          <a:cubicBezTo>
                            <a:pt x="63" y="107"/>
                            <a:pt x="81" y="99"/>
                            <a:pt x="90" y="90"/>
                          </a:cubicBezTo>
                          <a:lnTo>
                            <a:pt x="1410" y="1410"/>
                          </a:lnTo>
                          <a:lnTo>
                            <a:pt x="1410" y="1686"/>
                          </a:lnTo>
                          <a:cubicBezTo>
                            <a:pt x="1392" y="1695"/>
                            <a:pt x="1383" y="1704"/>
                            <a:pt x="1374" y="1713"/>
                          </a:cubicBezTo>
                          <a:cubicBezTo>
                            <a:pt x="1357" y="1740"/>
                            <a:pt x="1366" y="1776"/>
                            <a:pt x="1392" y="1785"/>
                          </a:cubicBezTo>
                          <a:cubicBezTo>
                            <a:pt x="1402" y="1791"/>
                            <a:pt x="1412" y="1794"/>
                            <a:pt x="1422" y="1794"/>
                          </a:cubicBezTo>
                          <a:cubicBezTo>
                            <a:pt x="1441" y="1794"/>
                            <a:pt x="1458" y="1784"/>
                            <a:pt x="1464" y="1767"/>
                          </a:cubicBezTo>
                          <a:cubicBezTo>
                            <a:pt x="1481" y="1740"/>
                            <a:pt x="1473" y="1704"/>
                            <a:pt x="1446" y="1695"/>
                          </a:cubicBezTo>
                          <a:cubicBezTo>
                            <a:pt x="1437" y="1695"/>
                            <a:pt x="1437" y="1686"/>
                            <a:pt x="1428" y="1686"/>
                          </a:cubicBezTo>
                          <a:lnTo>
                            <a:pt x="1428" y="1401"/>
                          </a:lnTo>
                          <a:lnTo>
                            <a:pt x="99" y="81"/>
                          </a:lnTo>
                          <a:cubicBezTo>
                            <a:pt x="108" y="72"/>
                            <a:pt x="108" y="63"/>
                            <a:pt x="108" y="54"/>
                          </a:cubicBezTo>
                          <a:cubicBezTo>
                            <a:pt x="108" y="27"/>
                            <a:pt x="81" y="0"/>
                            <a:pt x="54" y="0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accent3">
                            <a:alpha val="70000"/>
                          </a:schemeClr>
                        </a:gs>
                        <a:gs pos="100000">
                          <a:schemeClr val="lt2">
                            <a:alpha val="70000"/>
                          </a:schemeClr>
                        </a:gs>
                      </a:gsLst>
                      <a:lin ang="5400012" scaled="0"/>
                    </a:gradFill>
                    <a:ln>
                      <a:noFill/>
                    </a:ln>
                    <a:effectLst>
                      <a:outerShdw blurRad="57150" dist="9525" algn="bl" rotWithShape="0">
                        <a:schemeClr val="dk2">
                          <a:alpha val="73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31" name="Google Shape;331;p28"/>
                    <p:cNvSpPr/>
                    <p:nvPr/>
                  </p:nvSpPr>
                  <p:spPr>
                    <a:xfrm>
                      <a:off x="3133523" y="1824724"/>
                      <a:ext cx="32637" cy="7693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99" h="1412" extrusionOk="0">
                          <a:moveTo>
                            <a:pt x="61" y="0"/>
                          </a:moveTo>
                          <a:cubicBezTo>
                            <a:pt x="41" y="0"/>
                            <a:pt x="23" y="11"/>
                            <a:pt x="9" y="31"/>
                          </a:cubicBezTo>
                          <a:cubicBezTo>
                            <a:pt x="0" y="57"/>
                            <a:pt x="9" y="93"/>
                            <a:pt x="36" y="102"/>
                          </a:cubicBezTo>
                          <a:cubicBezTo>
                            <a:pt x="45" y="106"/>
                            <a:pt x="54" y="109"/>
                            <a:pt x="63" y="109"/>
                          </a:cubicBezTo>
                          <a:cubicBezTo>
                            <a:pt x="72" y="109"/>
                            <a:pt x="81" y="106"/>
                            <a:pt x="90" y="102"/>
                          </a:cubicBezTo>
                          <a:lnTo>
                            <a:pt x="527" y="539"/>
                          </a:lnTo>
                          <a:lnTo>
                            <a:pt x="527" y="1306"/>
                          </a:lnTo>
                          <a:cubicBezTo>
                            <a:pt x="518" y="1306"/>
                            <a:pt x="500" y="1315"/>
                            <a:pt x="491" y="1333"/>
                          </a:cubicBezTo>
                          <a:cubicBezTo>
                            <a:pt x="482" y="1360"/>
                            <a:pt x="491" y="1396"/>
                            <a:pt x="518" y="1404"/>
                          </a:cubicBezTo>
                          <a:cubicBezTo>
                            <a:pt x="525" y="1409"/>
                            <a:pt x="533" y="1412"/>
                            <a:pt x="540" y="1412"/>
                          </a:cubicBezTo>
                          <a:cubicBezTo>
                            <a:pt x="559" y="1412"/>
                            <a:pt x="576" y="1397"/>
                            <a:pt x="589" y="1378"/>
                          </a:cubicBezTo>
                          <a:cubicBezTo>
                            <a:pt x="598" y="1351"/>
                            <a:pt x="589" y="1324"/>
                            <a:pt x="562" y="1306"/>
                          </a:cubicBezTo>
                          <a:lnTo>
                            <a:pt x="545" y="1306"/>
                          </a:lnTo>
                          <a:lnTo>
                            <a:pt x="545" y="530"/>
                          </a:lnTo>
                          <a:lnTo>
                            <a:pt x="107" y="84"/>
                          </a:lnTo>
                          <a:cubicBezTo>
                            <a:pt x="107" y="84"/>
                            <a:pt x="107" y="84"/>
                            <a:pt x="107" y="75"/>
                          </a:cubicBezTo>
                          <a:cubicBezTo>
                            <a:pt x="116" y="57"/>
                            <a:pt x="107" y="22"/>
                            <a:pt x="81" y="4"/>
                          </a:cubicBezTo>
                          <a:cubicBezTo>
                            <a:pt x="74" y="2"/>
                            <a:pt x="67" y="0"/>
                            <a:pt x="61" y="0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accent3">
                            <a:alpha val="70000"/>
                          </a:schemeClr>
                        </a:gs>
                        <a:gs pos="100000">
                          <a:schemeClr val="lt2">
                            <a:alpha val="70000"/>
                          </a:schemeClr>
                        </a:gs>
                      </a:gsLst>
                      <a:lin ang="5400012" scaled="0"/>
                    </a:gradFill>
                    <a:ln>
                      <a:noFill/>
                    </a:ln>
                    <a:effectLst>
                      <a:outerShdw blurRad="57150" dist="9525" algn="bl" rotWithShape="0">
                        <a:schemeClr val="dk2">
                          <a:alpha val="73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32" name="Google Shape;332;p28"/>
                    <p:cNvSpPr/>
                    <p:nvPr/>
                  </p:nvSpPr>
                  <p:spPr>
                    <a:xfrm>
                      <a:off x="3198144" y="1643120"/>
                      <a:ext cx="48219" cy="1999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85" h="367" extrusionOk="0">
                          <a:moveTo>
                            <a:pt x="54" y="0"/>
                          </a:moveTo>
                          <a:cubicBezTo>
                            <a:pt x="19" y="0"/>
                            <a:pt x="1" y="27"/>
                            <a:pt x="1" y="54"/>
                          </a:cubicBezTo>
                          <a:cubicBezTo>
                            <a:pt x="1" y="81"/>
                            <a:pt x="19" y="107"/>
                            <a:pt x="54" y="107"/>
                          </a:cubicBezTo>
                          <a:cubicBezTo>
                            <a:pt x="81" y="107"/>
                            <a:pt x="99" y="90"/>
                            <a:pt x="108" y="63"/>
                          </a:cubicBezTo>
                          <a:lnTo>
                            <a:pt x="679" y="63"/>
                          </a:lnTo>
                          <a:lnTo>
                            <a:pt x="822" y="188"/>
                          </a:lnTo>
                          <a:lnTo>
                            <a:pt x="822" y="259"/>
                          </a:lnTo>
                          <a:cubicBezTo>
                            <a:pt x="804" y="268"/>
                            <a:pt x="777" y="286"/>
                            <a:pt x="777" y="313"/>
                          </a:cubicBezTo>
                          <a:cubicBezTo>
                            <a:pt x="777" y="339"/>
                            <a:pt x="804" y="366"/>
                            <a:pt x="831" y="366"/>
                          </a:cubicBezTo>
                          <a:cubicBezTo>
                            <a:pt x="866" y="366"/>
                            <a:pt x="884" y="339"/>
                            <a:pt x="884" y="313"/>
                          </a:cubicBezTo>
                          <a:cubicBezTo>
                            <a:pt x="884" y="286"/>
                            <a:pt x="866" y="268"/>
                            <a:pt x="839" y="259"/>
                          </a:cubicBezTo>
                          <a:lnTo>
                            <a:pt x="839" y="179"/>
                          </a:lnTo>
                          <a:lnTo>
                            <a:pt x="688" y="45"/>
                          </a:lnTo>
                          <a:lnTo>
                            <a:pt x="108" y="45"/>
                          </a:lnTo>
                          <a:cubicBezTo>
                            <a:pt x="99" y="18"/>
                            <a:pt x="81" y="0"/>
                            <a:pt x="54" y="0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accent3">
                            <a:alpha val="70000"/>
                          </a:schemeClr>
                        </a:gs>
                        <a:gs pos="100000">
                          <a:schemeClr val="lt2">
                            <a:alpha val="70000"/>
                          </a:schemeClr>
                        </a:gs>
                      </a:gsLst>
                      <a:lin ang="5400012" scaled="0"/>
                    </a:gradFill>
                    <a:ln>
                      <a:noFill/>
                    </a:ln>
                    <a:effectLst>
                      <a:outerShdw blurRad="57150" dist="9525" algn="bl" rotWithShape="0">
                        <a:schemeClr val="dk2">
                          <a:alpha val="73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33" name="Google Shape;333;p28"/>
                    <p:cNvSpPr/>
                    <p:nvPr/>
                  </p:nvSpPr>
                  <p:spPr>
                    <a:xfrm>
                      <a:off x="3080997" y="1431167"/>
                      <a:ext cx="272752" cy="6120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006" h="11233" extrusionOk="0">
                          <a:moveTo>
                            <a:pt x="1036" y="81"/>
                          </a:moveTo>
                          <a:cubicBezTo>
                            <a:pt x="1080" y="99"/>
                            <a:pt x="1125" y="108"/>
                            <a:pt x="1178" y="117"/>
                          </a:cubicBezTo>
                          <a:lnTo>
                            <a:pt x="1178" y="1259"/>
                          </a:lnTo>
                          <a:lnTo>
                            <a:pt x="1036" y="1259"/>
                          </a:lnTo>
                          <a:lnTo>
                            <a:pt x="1036" y="81"/>
                          </a:lnTo>
                          <a:close/>
                          <a:moveTo>
                            <a:pt x="1196" y="126"/>
                          </a:moveTo>
                          <a:cubicBezTo>
                            <a:pt x="1312" y="161"/>
                            <a:pt x="1428" y="197"/>
                            <a:pt x="1553" y="251"/>
                          </a:cubicBezTo>
                          <a:lnTo>
                            <a:pt x="1553" y="732"/>
                          </a:lnTo>
                          <a:lnTo>
                            <a:pt x="1339" y="946"/>
                          </a:lnTo>
                          <a:lnTo>
                            <a:pt x="1339" y="1259"/>
                          </a:lnTo>
                          <a:lnTo>
                            <a:pt x="1196" y="1259"/>
                          </a:lnTo>
                          <a:lnTo>
                            <a:pt x="1196" y="126"/>
                          </a:lnTo>
                          <a:close/>
                          <a:moveTo>
                            <a:pt x="777" y="37"/>
                          </a:moveTo>
                          <a:cubicBezTo>
                            <a:pt x="848" y="45"/>
                            <a:pt x="929" y="63"/>
                            <a:pt x="1018" y="81"/>
                          </a:cubicBezTo>
                          <a:lnTo>
                            <a:pt x="1018" y="1259"/>
                          </a:lnTo>
                          <a:lnTo>
                            <a:pt x="857" y="1259"/>
                          </a:lnTo>
                          <a:cubicBezTo>
                            <a:pt x="857" y="1259"/>
                            <a:pt x="848" y="1268"/>
                            <a:pt x="848" y="1268"/>
                          </a:cubicBezTo>
                          <a:lnTo>
                            <a:pt x="848" y="946"/>
                          </a:lnTo>
                          <a:lnTo>
                            <a:pt x="839" y="938"/>
                          </a:lnTo>
                          <a:lnTo>
                            <a:pt x="643" y="715"/>
                          </a:lnTo>
                          <a:lnTo>
                            <a:pt x="643" y="63"/>
                          </a:lnTo>
                          <a:lnTo>
                            <a:pt x="625" y="63"/>
                          </a:lnTo>
                          <a:lnTo>
                            <a:pt x="625" y="723"/>
                          </a:lnTo>
                          <a:lnTo>
                            <a:pt x="831" y="946"/>
                          </a:lnTo>
                          <a:lnTo>
                            <a:pt x="831" y="1268"/>
                          </a:lnTo>
                          <a:lnTo>
                            <a:pt x="839" y="1268"/>
                          </a:lnTo>
                          <a:cubicBezTo>
                            <a:pt x="795" y="1268"/>
                            <a:pt x="750" y="1303"/>
                            <a:pt x="723" y="1339"/>
                          </a:cubicBezTo>
                          <a:lnTo>
                            <a:pt x="723" y="1330"/>
                          </a:lnTo>
                          <a:lnTo>
                            <a:pt x="358" y="1330"/>
                          </a:lnTo>
                          <a:lnTo>
                            <a:pt x="260" y="1241"/>
                          </a:lnTo>
                          <a:lnTo>
                            <a:pt x="37" y="1241"/>
                          </a:lnTo>
                          <a:lnTo>
                            <a:pt x="37" y="607"/>
                          </a:lnTo>
                          <a:cubicBezTo>
                            <a:pt x="54" y="572"/>
                            <a:pt x="224" y="260"/>
                            <a:pt x="313" y="188"/>
                          </a:cubicBezTo>
                          <a:cubicBezTo>
                            <a:pt x="411" y="117"/>
                            <a:pt x="634" y="37"/>
                            <a:pt x="750" y="37"/>
                          </a:cubicBezTo>
                          <a:close/>
                          <a:moveTo>
                            <a:pt x="1571" y="251"/>
                          </a:moveTo>
                          <a:cubicBezTo>
                            <a:pt x="1919" y="393"/>
                            <a:pt x="2249" y="572"/>
                            <a:pt x="2401" y="768"/>
                          </a:cubicBezTo>
                          <a:cubicBezTo>
                            <a:pt x="2463" y="839"/>
                            <a:pt x="2508" y="946"/>
                            <a:pt x="2552" y="1071"/>
                          </a:cubicBezTo>
                          <a:lnTo>
                            <a:pt x="2053" y="1071"/>
                          </a:lnTo>
                          <a:lnTo>
                            <a:pt x="1794" y="1330"/>
                          </a:lnTo>
                          <a:lnTo>
                            <a:pt x="1482" y="1330"/>
                          </a:lnTo>
                          <a:lnTo>
                            <a:pt x="1482" y="1339"/>
                          </a:lnTo>
                          <a:cubicBezTo>
                            <a:pt x="1455" y="1294"/>
                            <a:pt x="1401" y="1259"/>
                            <a:pt x="1348" y="1259"/>
                          </a:cubicBezTo>
                          <a:lnTo>
                            <a:pt x="1357" y="1259"/>
                          </a:lnTo>
                          <a:lnTo>
                            <a:pt x="1357" y="955"/>
                          </a:lnTo>
                          <a:lnTo>
                            <a:pt x="1571" y="732"/>
                          </a:lnTo>
                          <a:lnTo>
                            <a:pt x="1571" y="251"/>
                          </a:lnTo>
                          <a:close/>
                          <a:moveTo>
                            <a:pt x="2561" y="1089"/>
                          </a:moveTo>
                          <a:cubicBezTo>
                            <a:pt x="2579" y="1143"/>
                            <a:pt x="2597" y="1196"/>
                            <a:pt x="2615" y="1250"/>
                          </a:cubicBezTo>
                          <a:lnTo>
                            <a:pt x="2062" y="1250"/>
                          </a:lnTo>
                          <a:lnTo>
                            <a:pt x="1803" y="1491"/>
                          </a:lnTo>
                          <a:lnTo>
                            <a:pt x="1500" y="1491"/>
                          </a:lnTo>
                          <a:lnTo>
                            <a:pt x="1500" y="1419"/>
                          </a:lnTo>
                          <a:cubicBezTo>
                            <a:pt x="1500" y="1393"/>
                            <a:pt x="1491" y="1366"/>
                            <a:pt x="1482" y="1348"/>
                          </a:cubicBezTo>
                          <a:lnTo>
                            <a:pt x="1803" y="1348"/>
                          </a:lnTo>
                          <a:lnTo>
                            <a:pt x="2062" y="1089"/>
                          </a:lnTo>
                          <a:close/>
                          <a:moveTo>
                            <a:pt x="251" y="1259"/>
                          </a:moveTo>
                          <a:lnTo>
                            <a:pt x="349" y="1348"/>
                          </a:lnTo>
                          <a:lnTo>
                            <a:pt x="723" y="1348"/>
                          </a:lnTo>
                          <a:cubicBezTo>
                            <a:pt x="715" y="1366"/>
                            <a:pt x="706" y="1393"/>
                            <a:pt x="706" y="1419"/>
                          </a:cubicBezTo>
                          <a:lnTo>
                            <a:pt x="706" y="1526"/>
                          </a:lnTo>
                          <a:lnTo>
                            <a:pt x="37" y="1526"/>
                          </a:lnTo>
                          <a:lnTo>
                            <a:pt x="37" y="1259"/>
                          </a:lnTo>
                          <a:close/>
                          <a:moveTo>
                            <a:pt x="2615" y="1268"/>
                          </a:moveTo>
                          <a:cubicBezTo>
                            <a:pt x="2633" y="1303"/>
                            <a:pt x="2642" y="1348"/>
                            <a:pt x="2650" y="1384"/>
                          </a:cubicBezTo>
                          <a:cubicBezTo>
                            <a:pt x="2677" y="1473"/>
                            <a:pt x="2704" y="1571"/>
                            <a:pt x="2740" y="1651"/>
                          </a:cubicBezTo>
                          <a:lnTo>
                            <a:pt x="1500" y="1651"/>
                          </a:lnTo>
                          <a:lnTo>
                            <a:pt x="1500" y="1508"/>
                          </a:lnTo>
                          <a:lnTo>
                            <a:pt x="1812" y="1508"/>
                          </a:lnTo>
                          <a:lnTo>
                            <a:pt x="2062" y="1268"/>
                          </a:lnTo>
                          <a:close/>
                          <a:moveTo>
                            <a:pt x="706" y="1544"/>
                          </a:moveTo>
                          <a:lnTo>
                            <a:pt x="706" y="1687"/>
                          </a:lnTo>
                          <a:lnTo>
                            <a:pt x="37" y="1687"/>
                          </a:lnTo>
                          <a:lnTo>
                            <a:pt x="37" y="1544"/>
                          </a:lnTo>
                          <a:close/>
                          <a:moveTo>
                            <a:pt x="2740" y="1669"/>
                          </a:moveTo>
                          <a:cubicBezTo>
                            <a:pt x="2757" y="1714"/>
                            <a:pt x="2775" y="1758"/>
                            <a:pt x="2793" y="1803"/>
                          </a:cubicBezTo>
                          <a:lnTo>
                            <a:pt x="1500" y="1803"/>
                          </a:lnTo>
                          <a:lnTo>
                            <a:pt x="1500" y="1669"/>
                          </a:lnTo>
                          <a:close/>
                          <a:moveTo>
                            <a:pt x="706" y="1705"/>
                          </a:moveTo>
                          <a:lnTo>
                            <a:pt x="706" y="1839"/>
                          </a:lnTo>
                          <a:lnTo>
                            <a:pt x="384" y="1839"/>
                          </a:lnTo>
                          <a:lnTo>
                            <a:pt x="277" y="1928"/>
                          </a:lnTo>
                          <a:lnTo>
                            <a:pt x="37" y="1928"/>
                          </a:lnTo>
                          <a:lnTo>
                            <a:pt x="37" y="1705"/>
                          </a:lnTo>
                          <a:close/>
                          <a:moveTo>
                            <a:pt x="2802" y="1821"/>
                          </a:moveTo>
                          <a:cubicBezTo>
                            <a:pt x="2820" y="1865"/>
                            <a:pt x="2847" y="1910"/>
                            <a:pt x="2873" y="1955"/>
                          </a:cubicBezTo>
                          <a:cubicBezTo>
                            <a:pt x="2891" y="1981"/>
                            <a:pt x="2945" y="2035"/>
                            <a:pt x="2989" y="2070"/>
                          </a:cubicBezTo>
                          <a:lnTo>
                            <a:pt x="1937" y="2070"/>
                          </a:lnTo>
                          <a:lnTo>
                            <a:pt x="1767" y="1928"/>
                          </a:lnTo>
                          <a:lnTo>
                            <a:pt x="1500" y="1928"/>
                          </a:lnTo>
                          <a:lnTo>
                            <a:pt x="1500" y="1946"/>
                          </a:lnTo>
                          <a:lnTo>
                            <a:pt x="1758" y="1946"/>
                          </a:lnTo>
                          <a:lnTo>
                            <a:pt x="1928" y="2088"/>
                          </a:lnTo>
                          <a:lnTo>
                            <a:pt x="3016" y="2088"/>
                          </a:lnTo>
                          <a:cubicBezTo>
                            <a:pt x="3043" y="2115"/>
                            <a:pt x="3070" y="2133"/>
                            <a:pt x="3070" y="2142"/>
                          </a:cubicBezTo>
                          <a:cubicBezTo>
                            <a:pt x="3079" y="2142"/>
                            <a:pt x="3114" y="2160"/>
                            <a:pt x="3168" y="2204"/>
                          </a:cubicBezTo>
                          <a:lnTo>
                            <a:pt x="2249" y="2204"/>
                          </a:lnTo>
                          <a:cubicBezTo>
                            <a:pt x="2240" y="2169"/>
                            <a:pt x="2222" y="2151"/>
                            <a:pt x="2187" y="2151"/>
                          </a:cubicBezTo>
                          <a:cubicBezTo>
                            <a:pt x="2151" y="2151"/>
                            <a:pt x="2124" y="2178"/>
                            <a:pt x="2124" y="2213"/>
                          </a:cubicBezTo>
                          <a:cubicBezTo>
                            <a:pt x="2124" y="2240"/>
                            <a:pt x="2151" y="2267"/>
                            <a:pt x="2187" y="2267"/>
                          </a:cubicBezTo>
                          <a:cubicBezTo>
                            <a:pt x="2222" y="2267"/>
                            <a:pt x="2240" y="2249"/>
                            <a:pt x="2249" y="2222"/>
                          </a:cubicBezTo>
                          <a:lnTo>
                            <a:pt x="3195" y="2222"/>
                          </a:lnTo>
                          <a:cubicBezTo>
                            <a:pt x="3266" y="2267"/>
                            <a:pt x="3364" y="2338"/>
                            <a:pt x="3471" y="2409"/>
                          </a:cubicBezTo>
                          <a:lnTo>
                            <a:pt x="2909" y="2409"/>
                          </a:lnTo>
                          <a:lnTo>
                            <a:pt x="2749" y="2294"/>
                          </a:lnTo>
                          <a:lnTo>
                            <a:pt x="2392" y="2294"/>
                          </a:lnTo>
                          <a:cubicBezTo>
                            <a:pt x="2392" y="2267"/>
                            <a:pt x="2374" y="2249"/>
                            <a:pt x="2347" y="2249"/>
                          </a:cubicBezTo>
                          <a:cubicBezTo>
                            <a:pt x="2311" y="2249"/>
                            <a:pt x="2294" y="2267"/>
                            <a:pt x="2294" y="2302"/>
                          </a:cubicBezTo>
                          <a:cubicBezTo>
                            <a:pt x="2294" y="2329"/>
                            <a:pt x="2311" y="2356"/>
                            <a:pt x="2347" y="2356"/>
                          </a:cubicBezTo>
                          <a:cubicBezTo>
                            <a:pt x="2374" y="2356"/>
                            <a:pt x="2392" y="2338"/>
                            <a:pt x="2392" y="2311"/>
                          </a:cubicBezTo>
                          <a:lnTo>
                            <a:pt x="2740" y="2311"/>
                          </a:lnTo>
                          <a:lnTo>
                            <a:pt x="2909" y="2427"/>
                          </a:lnTo>
                          <a:lnTo>
                            <a:pt x="3498" y="2427"/>
                          </a:lnTo>
                          <a:cubicBezTo>
                            <a:pt x="3569" y="2481"/>
                            <a:pt x="3650" y="2534"/>
                            <a:pt x="3721" y="2588"/>
                          </a:cubicBezTo>
                          <a:lnTo>
                            <a:pt x="3418" y="2588"/>
                          </a:lnTo>
                          <a:lnTo>
                            <a:pt x="3123" y="2882"/>
                          </a:lnTo>
                          <a:cubicBezTo>
                            <a:pt x="3114" y="2873"/>
                            <a:pt x="3105" y="2873"/>
                            <a:pt x="3096" y="2873"/>
                          </a:cubicBezTo>
                          <a:cubicBezTo>
                            <a:pt x="3061" y="2873"/>
                            <a:pt x="3043" y="2891"/>
                            <a:pt x="3043" y="2927"/>
                          </a:cubicBezTo>
                          <a:cubicBezTo>
                            <a:pt x="3043" y="2954"/>
                            <a:pt x="3061" y="2980"/>
                            <a:pt x="3096" y="2980"/>
                          </a:cubicBezTo>
                          <a:cubicBezTo>
                            <a:pt x="3123" y="2980"/>
                            <a:pt x="3150" y="2954"/>
                            <a:pt x="3150" y="2927"/>
                          </a:cubicBezTo>
                          <a:cubicBezTo>
                            <a:pt x="3150" y="2909"/>
                            <a:pt x="3141" y="2900"/>
                            <a:pt x="3141" y="2891"/>
                          </a:cubicBezTo>
                          <a:lnTo>
                            <a:pt x="3427" y="2615"/>
                          </a:lnTo>
                          <a:lnTo>
                            <a:pt x="3748" y="2615"/>
                          </a:lnTo>
                          <a:cubicBezTo>
                            <a:pt x="3792" y="2641"/>
                            <a:pt x="3837" y="2677"/>
                            <a:pt x="3882" y="2713"/>
                          </a:cubicBezTo>
                          <a:lnTo>
                            <a:pt x="3623" y="2713"/>
                          </a:lnTo>
                          <a:lnTo>
                            <a:pt x="3302" y="3025"/>
                          </a:lnTo>
                          <a:cubicBezTo>
                            <a:pt x="3293" y="3025"/>
                            <a:pt x="3284" y="3016"/>
                            <a:pt x="3275" y="3016"/>
                          </a:cubicBezTo>
                          <a:cubicBezTo>
                            <a:pt x="3239" y="3016"/>
                            <a:pt x="3221" y="3043"/>
                            <a:pt x="3221" y="3070"/>
                          </a:cubicBezTo>
                          <a:cubicBezTo>
                            <a:pt x="3221" y="3105"/>
                            <a:pt x="3239" y="3123"/>
                            <a:pt x="3275" y="3123"/>
                          </a:cubicBezTo>
                          <a:cubicBezTo>
                            <a:pt x="3302" y="3123"/>
                            <a:pt x="3328" y="3105"/>
                            <a:pt x="3328" y="3070"/>
                          </a:cubicBezTo>
                          <a:cubicBezTo>
                            <a:pt x="3328" y="3061"/>
                            <a:pt x="3320" y="3052"/>
                            <a:pt x="3311" y="3043"/>
                          </a:cubicBezTo>
                          <a:lnTo>
                            <a:pt x="3632" y="2731"/>
                          </a:lnTo>
                          <a:lnTo>
                            <a:pt x="3899" y="2731"/>
                          </a:lnTo>
                          <a:cubicBezTo>
                            <a:pt x="3971" y="2784"/>
                            <a:pt x="4033" y="2838"/>
                            <a:pt x="4078" y="2891"/>
                          </a:cubicBezTo>
                          <a:lnTo>
                            <a:pt x="3801" y="2891"/>
                          </a:lnTo>
                          <a:lnTo>
                            <a:pt x="3498" y="3177"/>
                          </a:lnTo>
                          <a:cubicBezTo>
                            <a:pt x="3489" y="3177"/>
                            <a:pt x="3480" y="3168"/>
                            <a:pt x="3471" y="3168"/>
                          </a:cubicBezTo>
                          <a:cubicBezTo>
                            <a:pt x="3444" y="3168"/>
                            <a:pt x="3418" y="3195"/>
                            <a:pt x="3418" y="3221"/>
                          </a:cubicBezTo>
                          <a:cubicBezTo>
                            <a:pt x="3418" y="3248"/>
                            <a:pt x="3444" y="3275"/>
                            <a:pt x="3471" y="3275"/>
                          </a:cubicBezTo>
                          <a:cubicBezTo>
                            <a:pt x="3498" y="3275"/>
                            <a:pt x="3525" y="3248"/>
                            <a:pt x="3525" y="3221"/>
                          </a:cubicBezTo>
                          <a:cubicBezTo>
                            <a:pt x="3525" y="3212"/>
                            <a:pt x="3516" y="3195"/>
                            <a:pt x="3516" y="3186"/>
                          </a:cubicBezTo>
                          <a:lnTo>
                            <a:pt x="3810" y="2909"/>
                          </a:lnTo>
                          <a:lnTo>
                            <a:pt x="4096" y="2909"/>
                          </a:lnTo>
                          <a:cubicBezTo>
                            <a:pt x="4122" y="2927"/>
                            <a:pt x="4140" y="2945"/>
                            <a:pt x="4149" y="2972"/>
                          </a:cubicBezTo>
                          <a:cubicBezTo>
                            <a:pt x="4176" y="2998"/>
                            <a:pt x="4194" y="3025"/>
                            <a:pt x="4212" y="3052"/>
                          </a:cubicBezTo>
                          <a:lnTo>
                            <a:pt x="3623" y="3605"/>
                          </a:lnTo>
                          <a:lnTo>
                            <a:pt x="3623" y="4470"/>
                          </a:lnTo>
                          <a:lnTo>
                            <a:pt x="3382" y="4470"/>
                          </a:lnTo>
                          <a:lnTo>
                            <a:pt x="3382" y="3944"/>
                          </a:lnTo>
                          <a:lnTo>
                            <a:pt x="3373" y="3935"/>
                          </a:lnTo>
                          <a:lnTo>
                            <a:pt x="3061" y="3641"/>
                          </a:lnTo>
                          <a:lnTo>
                            <a:pt x="2204" y="3641"/>
                          </a:lnTo>
                          <a:lnTo>
                            <a:pt x="1401" y="2802"/>
                          </a:lnTo>
                          <a:lnTo>
                            <a:pt x="1401" y="2053"/>
                          </a:lnTo>
                          <a:lnTo>
                            <a:pt x="1393" y="2053"/>
                          </a:lnTo>
                          <a:cubicBezTo>
                            <a:pt x="1455" y="2035"/>
                            <a:pt x="1500" y="1972"/>
                            <a:pt x="1500" y="1901"/>
                          </a:cubicBezTo>
                          <a:lnTo>
                            <a:pt x="1500" y="1821"/>
                          </a:lnTo>
                          <a:close/>
                          <a:moveTo>
                            <a:pt x="4229" y="3070"/>
                          </a:moveTo>
                          <a:cubicBezTo>
                            <a:pt x="4292" y="3168"/>
                            <a:pt x="4354" y="3275"/>
                            <a:pt x="4417" y="3400"/>
                          </a:cubicBezTo>
                          <a:lnTo>
                            <a:pt x="3837" y="3926"/>
                          </a:lnTo>
                          <a:lnTo>
                            <a:pt x="3837" y="4470"/>
                          </a:lnTo>
                          <a:lnTo>
                            <a:pt x="3864" y="4470"/>
                          </a:lnTo>
                          <a:lnTo>
                            <a:pt x="3864" y="3935"/>
                          </a:lnTo>
                          <a:lnTo>
                            <a:pt x="4426" y="3418"/>
                          </a:lnTo>
                          <a:cubicBezTo>
                            <a:pt x="4461" y="3471"/>
                            <a:pt x="4488" y="3534"/>
                            <a:pt x="4515" y="3596"/>
                          </a:cubicBezTo>
                          <a:lnTo>
                            <a:pt x="4176" y="3899"/>
                          </a:lnTo>
                          <a:lnTo>
                            <a:pt x="4176" y="4113"/>
                          </a:lnTo>
                          <a:cubicBezTo>
                            <a:pt x="4149" y="4122"/>
                            <a:pt x="4131" y="4140"/>
                            <a:pt x="4131" y="4167"/>
                          </a:cubicBezTo>
                          <a:cubicBezTo>
                            <a:pt x="4131" y="4194"/>
                            <a:pt x="4149" y="4220"/>
                            <a:pt x="4185" y="4220"/>
                          </a:cubicBezTo>
                          <a:cubicBezTo>
                            <a:pt x="4212" y="4220"/>
                            <a:pt x="4238" y="4194"/>
                            <a:pt x="4238" y="4167"/>
                          </a:cubicBezTo>
                          <a:cubicBezTo>
                            <a:pt x="4238" y="4140"/>
                            <a:pt x="4221" y="4122"/>
                            <a:pt x="4194" y="4113"/>
                          </a:cubicBezTo>
                          <a:lnTo>
                            <a:pt x="4194" y="3908"/>
                          </a:lnTo>
                          <a:lnTo>
                            <a:pt x="4524" y="3605"/>
                          </a:lnTo>
                          <a:cubicBezTo>
                            <a:pt x="4676" y="3917"/>
                            <a:pt x="4800" y="4256"/>
                            <a:pt x="4872" y="4533"/>
                          </a:cubicBezTo>
                          <a:lnTo>
                            <a:pt x="4658" y="4533"/>
                          </a:lnTo>
                          <a:lnTo>
                            <a:pt x="4577" y="4658"/>
                          </a:lnTo>
                          <a:lnTo>
                            <a:pt x="4051" y="4658"/>
                          </a:lnTo>
                          <a:lnTo>
                            <a:pt x="4051" y="4675"/>
                          </a:lnTo>
                          <a:lnTo>
                            <a:pt x="4595" y="4675"/>
                          </a:lnTo>
                          <a:lnTo>
                            <a:pt x="4667" y="4551"/>
                          </a:lnTo>
                          <a:lnTo>
                            <a:pt x="4881" y="4551"/>
                          </a:lnTo>
                          <a:cubicBezTo>
                            <a:pt x="4899" y="4613"/>
                            <a:pt x="4916" y="4675"/>
                            <a:pt x="4925" y="4738"/>
                          </a:cubicBezTo>
                          <a:cubicBezTo>
                            <a:pt x="4925" y="4782"/>
                            <a:pt x="4934" y="4827"/>
                            <a:pt x="4934" y="4881"/>
                          </a:cubicBezTo>
                          <a:lnTo>
                            <a:pt x="4051" y="4881"/>
                          </a:lnTo>
                          <a:lnTo>
                            <a:pt x="4051" y="4693"/>
                          </a:lnTo>
                          <a:cubicBezTo>
                            <a:pt x="4051" y="4568"/>
                            <a:pt x="3953" y="4470"/>
                            <a:pt x="3837" y="4470"/>
                          </a:cubicBezTo>
                          <a:lnTo>
                            <a:pt x="3641" y="4470"/>
                          </a:lnTo>
                          <a:lnTo>
                            <a:pt x="3641" y="3614"/>
                          </a:lnTo>
                          <a:lnTo>
                            <a:pt x="4229" y="3070"/>
                          </a:lnTo>
                          <a:close/>
                          <a:moveTo>
                            <a:pt x="804" y="2053"/>
                          </a:moveTo>
                          <a:lnTo>
                            <a:pt x="804" y="2811"/>
                          </a:lnTo>
                          <a:lnTo>
                            <a:pt x="1660" y="3658"/>
                          </a:lnTo>
                          <a:lnTo>
                            <a:pt x="1660" y="4533"/>
                          </a:lnTo>
                          <a:lnTo>
                            <a:pt x="1303" y="4881"/>
                          </a:lnTo>
                          <a:lnTo>
                            <a:pt x="866" y="4881"/>
                          </a:lnTo>
                          <a:lnTo>
                            <a:pt x="866" y="4898"/>
                          </a:lnTo>
                          <a:lnTo>
                            <a:pt x="1312" y="4898"/>
                          </a:lnTo>
                          <a:lnTo>
                            <a:pt x="1321" y="4890"/>
                          </a:lnTo>
                          <a:lnTo>
                            <a:pt x="1678" y="4542"/>
                          </a:lnTo>
                          <a:lnTo>
                            <a:pt x="1678" y="3650"/>
                          </a:lnTo>
                          <a:lnTo>
                            <a:pt x="822" y="2802"/>
                          </a:lnTo>
                          <a:lnTo>
                            <a:pt x="822" y="2053"/>
                          </a:lnTo>
                          <a:close/>
                          <a:moveTo>
                            <a:pt x="4943" y="4898"/>
                          </a:moveTo>
                          <a:cubicBezTo>
                            <a:pt x="4943" y="4970"/>
                            <a:pt x="4952" y="5050"/>
                            <a:pt x="4952" y="5130"/>
                          </a:cubicBezTo>
                          <a:lnTo>
                            <a:pt x="4051" y="5130"/>
                          </a:lnTo>
                          <a:lnTo>
                            <a:pt x="4051" y="4898"/>
                          </a:lnTo>
                          <a:close/>
                          <a:moveTo>
                            <a:pt x="4952" y="5148"/>
                          </a:moveTo>
                          <a:cubicBezTo>
                            <a:pt x="4952" y="5255"/>
                            <a:pt x="4952" y="5371"/>
                            <a:pt x="4952" y="5478"/>
                          </a:cubicBezTo>
                          <a:lnTo>
                            <a:pt x="4720" y="5478"/>
                          </a:lnTo>
                          <a:lnTo>
                            <a:pt x="4613" y="5362"/>
                          </a:lnTo>
                          <a:lnTo>
                            <a:pt x="4051" y="5362"/>
                          </a:lnTo>
                          <a:lnTo>
                            <a:pt x="4051" y="5148"/>
                          </a:lnTo>
                          <a:close/>
                          <a:moveTo>
                            <a:pt x="4051" y="5371"/>
                          </a:moveTo>
                          <a:lnTo>
                            <a:pt x="4051" y="5380"/>
                          </a:lnTo>
                          <a:lnTo>
                            <a:pt x="4604" y="5380"/>
                          </a:lnTo>
                          <a:lnTo>
                            <a:pt x="4711" y="5496"/>
                          </a:lnTo>
                          <a:lnTo>
                            <a:pt x="4952" y="5496"/>
                          </a:lnTo>
                          <a:cubicBezTo>
                            <a:pt x="4952" y="5559"/>
                            <a:pt x="4943" y="5621"/>
                            <a:pt x="4943" y="5675"/>
                          </a:cubicBezTo>
                          <a:lnTo>
                            <a:pt x="4765" y="5675"/>
                          </a:lnTo>
                          <a:lnTo>
                            <a:pt x="4693" y="5612"/>
                          </a:lnTo>
                          <a:cubicBezTo>
                            <a:pt x="4693" y="5612"/>
                            <a:pt x="4702" y="5612"/>
                            <a:pt x="4702" y="5603"/>
                          </a:cubicBezTo>
                          <a:cubicBezTo>
                            <a:pt x="4711" y="5585"/>
                            <a:pt x="4702" y="5550"/>
                            <a:pt x="4676" y="5532"/>
                          </a:cubicBezTo>
                          <a:cubicBezTo>
                            <a:pt x="4669" y="5530"/>
                            <a:pt x="4662" y="5528"/>
                            <a:pt x="4654" y="5528"/>
                          </a:cubicBezTo>
                          <a:cubicBezTo>
                            <a:pt x="4633" y="5528"/>
                            <a:pt x="4611" y="5539"/>
                            <a:pt x="4604" y="5559"/>
                          </a:cubicBezTo>
                          <a:cubicBezTo>
                            <a:pt x="4586" y="5585"/>
                            <a:pt x="4604" y="5621"/>
                            <a:pt x="4631" y="5630"/>
                          </a:cubicBezTo>
                          <a:cubicBezTo>
                            <a:pt x="4638" y="5634"/>
                            <a:pt x="4646" y="5636"/>
                            <a:pt x="4653" y="5636"/>
                          </a:cubicBezTo>
                          <a:cubicBezTo>
                            <a:pt x="4664" y="5636"/>
                            <a:pt x="4674" y="5632"/>
                            <a:pt x="4684" y="5621"/>
                          </a:cubicBezTo>
                          <a:lnTo>
                            <a:pt x="4765" y="5692"/>
                          </a:lnTo>
                          <a:lnTo>
                            <a:pt x="4943" y="5692"/>
                          </a:lnTo>
                          <a:cubicBezTo>
                            <a:pt x="4943" y="5737"/>
                            <a:pt x="4934" y="5773"/>
                            <a:pt x="4934" y="5817"/>
                          </a:cubicBezTo>
                          <a:lnTo>
                            <a:pt x="4649" y="5817"/>
                          </a:lnTo>
                          <a:lnTo>
                            <a:pt x="4568" y="5728"/>
                          </a:lnTo>
                          <a:cubicBezTo>
                            <a:pt x="4568" y="5728"/>
                            <a:pt x="4568" y="5728"/>
                            <a:pt x="4577" y="5719"/>
                          </a:cubicBezTo>
                          <a:cubicBezTo>
                            <a:pt x="4586" y="5692"/>
                            <a:pt x="4577" y="5666"/>
                            <a:pt x="4551" y="5648"/>
                          </a:cubicBezTo>
                          <a:cubicBezTo>
                            <a:pt x="4544" y="5646"/>
                            <a:pt x="4537" y="5644"/>
                            <a:pt x="4529" y="5644"/>
                          </a:cubicBezTo>
                          <a:cubicBezTo>
                            <a:pt x="4508" y="5644"/>
                            <a:pt x="4486" y="5655"/>
                            <a:pt x="4479" y="5675"/>
                          </a:cubicBezTo>
                          <a:cubicBezTo>
                            <a:pt x="4461" y="5701"/>
                            <a:pt x="4479" y="5737"/>
                            <a:pt x="4497" y="5746"/>
                          </a:cubicBezTo>
                          <a:cubicBezTo>
                            <a:pt x="4510" y="5750"/>
                            <a:pt x="4522" y="5753"/>
                            <a:pt x="4532" y="5753"/>
                          </a:cubicBezTo>
                          <a:cubicBezTo>
                            <a:pt x="4542" y="5753"/>
                            <a:pt x="4551" y="5750"/>
                            <a:pt x="4560" y="5746"/>
                          </a:cubicBezTo>
                          <a:lnTo>
                            <a:pt x="4640" y="5835"/>
                          </a:lnTo>
                          <a:lnTo>
                            <a:pt x="4934" y="5835"/>
                          </a:lnTo>
                          <a:cubicBezTo>
                            <a:pt x="4925" y="5862"/>
                            <a:pt x="4925" y="5898"/>
                            <a:pt x="4916" y="5924"/>
                          </a:cubicBezTo>
                          <a:lnTo>
                            <a:pt x="4542" y="5924"/>
                          </a:lnTo>
                          <a:lnTo>
                            <a:pt x="4461" y="5853"/>
                          </a:lnTo>
                          <a:cubicBezTo>
                            <a:pt x="4479" y="5826"/>
                            <a:pt x="4461" y="5791"/>
                            <a:pt x="4435" y="5782"/>
                          </a:cubicBezTo>
                          <a:cubicBezTo>
                            <a:pt x="4427" y="5777"/>
                            <a:pt x="4420" y="5774"/>
                            <a:pt x="4412" y="5774"/>
                          </a:cubicBezTo>
                          <a:cubicBezTo>
                            <a:pt x="4394" y="5774"/>
                            <a:pt x="4376" y="5789"/>
                            <a:pt x="4363" y="5808"/>
                          </a:cubicBezTo>
                          <a:cubicBezTo>
                            <a:pt x="4354" y="5835"/>
                            <a:pt x="4363" y="5862"/>
                            <a:pt x="4390" y="5880"/>
                          </a:cubicBezTo>
                          <a:cubicBezTo>
                            <a:pt x="4395" y="5882"/>
                            <a:pt x="4401" y="5883"/>
                            <a:pt x="4408" y="5883"/>
                          </a:cubicBezTo>
                          <a:cubicBezTo>
                            <a:pt x="4423" y="5883"/>
                            <a:pt x="4440" y="5877"/>
                            <a:pt x="4452" y="5871"/>
                          </a:cubicBezTo>
                          <a:lnTo>
                            <a:pt x="4533" y="5942"/>
                          </a:lnTo>
                          <a:lnTo>
                            <a:pt x="4916" y="5942"/>
                          </a:lnTo>
                          <a:cubicBezTo>
                            <a:pt x="4916" y="5960"/>
                            <a:pt x="4907" y="5978"/>
                            <a:pt x="4907" y="6005"/>
                          </a:cubicBezTo>
                          <a:cubicBezTo>
                            <a:pt x="4899" y="6022"/>
                            <a:pt x="4899" y="6049"/>
                            <a:pt x="4890" y="6067"/>
                          </a:cubicBezTo>
                          <a:lnTo>
                            <a:pt x="4328" y="6067"/>
                          </a:lnTo>
                          <a:lnTo>
                            <a:pt x="4221" y="5969"/>
                          </a:lnTo>
                          <a:cubicBezTo>
                            <a:pt x="4229" y="5960"/>
                            <a:pt x="4229" y="5960"/>
                            <a:pt x="4229" y="5960"/>
                          </a:cubicBezTo>
                          <a:cubicBezTo>
                            <a:pt x="4247" y="5933"/>
                            <a:pt x="4229" y="5898"/>
                            <a:pt x="4203" y="5889"/>
                          </a:cubicBezTo>
                          <a:cubicBezTo>
                            <a:pt x="4193" y="5882"/>
                            <a:pt x="4184" y="5879"/>
                            <a:pt x="4175" y="5879"/>
                          </a:cubicBezTo>
                          <a:cubicBezTo>
                            <a:pt x="4158" y="5879"/>
                            <a:pt x="4143" y="5889"/>
                            <a:pt x="4131" y="5907"/>
                          </a:cubicBezTo>
                          <a:cubicBezTo>
                            <a:pt x="4122" y="5933"/>
                            <a:pt x="4131" y="5969"/>
                            <a:pt x="4158" y="5978"/>
                          </a:cubicBezTo>
                          <a:cubicBezTo>
                            <a:pt x="4167" y="5982"/>
                            <a:pt x="4176" y="5985"/>
                            <a:pt x="4185" y="5985"/>
                          </a:cubicBezTo>
                          <a:cubicBezTo>
                            <a:pt x="4194" y="5985"/>
                            <a:pt x="4203" y="5982"/>
                            <a:pt x="4212" y="5978"/>
                          </a:cubicBezTo>
                          <a:lnTo>
                            <a:pt x="4319" y="6085"/>
                          </a:lnTo>
                          <a:lnTo>
                            <a:pt x="4890" y="6085"/>
                          </a:lnTo>
                          <a:cubicBezTo>
                            <a:pt x="4881" y="6121"/>
                            <a:pt x="4863" y="6156"/>
                            <a:pt x="4854" y="6192"/>
                          </a:cubicBezTo>
                          <a:lnTo>
                            <a:pt x="4122" y="6192"/>
                          </a:lnTo>
                          <a:lnTo>
                            <a:pt x="3882" y="5924"/>
                          </a:lnTo>
                          <a:lnTo>
                            <a:pt x="3882" y="5576"/>
                          </a:lnTo>
                          <a:lnTo>
                            <a:pt x="3864" y="5576"/>
                          </a:lnTo>
                          <a:lnTo>
                            <a:pt x="3864" y="5933"/>
                          </a:lnTo>
                          <a:lnTo>
                            <a:pt x="4113" y="6210"/>
                          </a:lnTo>
                          <a:lnTo>
                            <a:pt x="4854" y="6210"/>
                          </a:lnTo>
                          <a:cubicBezTo>
                            <a:pt x="4827" y="6272"/>
                            <a:pt x="4809" y="6335"/>
                            <a:pt x="4783" y="6406"/>
                          </a:cubicBezTo>
                          <a:lnTo>
                            <a:pt x="4783" y="6397"/>
                          </a:lnTo>
                          <a:lnTo>
                            <a:pt x="4087" y="6397"/>
                          </a:lnTo>
                          <a:lnTo>
                            <a:pt x="3641" y="5960"/>
                          </a:lnTo>
                          <a:lnTo>
                            <a:pt x="3641" y="5576"/>
                          </a:lnTo>
                          <a:lnTo>
                            <a:pt x="3837" y="5576"/>
                          </a:lnTo>
                          <a:cubicBezTo>
                            <a:pt x="3953" y="5576"/>
                            <a:pt x="4042" y="5487"/>
                            <a:pt x="4051" y="5371"/>
                          </a:cubicBezTo>
                          <a:close/>
                          <a:moveTo>
                            <a:pt x="3623" y="5576"/>
                          </a:moveTo>
                          <a:lnTo>
                            <a:pt x="3623" y="5969"/>
                          </a:lnTo>
                          <a:lnTo>
                            <a:pt x="4078" y="6415"/>
                          </a:lnTo>
                          <a:lnTo>
                            <a:pt x="4774" y="6415"/>
                          </a:lnTo>
                          <a:cubicBezTo>
                            <a:pt x="4756" y="6486"/>
                            <a:pt x="4729" y="6558"/>
                            <a:pt x="4702" y="6620"/>
                          </a:cubicBezTo>
                          <a:lnTo>
                            <a:pt x="4060" y="6620"/>
                          </a:lnTo>
                          <a:lnTo>
                            <a:pt x="3400" y="5924"/>
                          </a:lnTo>
                          <a:lnTo>
                            <a:pt x="3400" y="5576"/>
                          </a:lnTo>
                          <a:close/>
                          <a:moveTo>
                            <a:pt x="3382" y="5576"/>
                          </a:moveTo>
                          <a:lnTo>
                            <a:pt x="3382" y="5933"/>
                          </a:lnTo>
                          <a:lnTo>
                            <a:pt x="4051" y="6638"/>
                          </a:lnTo>
                          <a:lnTo>
                            <a:pt x="4693" y="6638"/>
                          </a:lnTo>
                          <a:cubicBezTo>
                            <a:pt x="4667" y="6709"/>
                            <a:pt x="4640" y="6790"/>
                            <a:pt x="4613" y="6861"/>
                          </a:cubicBezTo>
                          <a:lnTo>
                            <a:pt x="4060" y="6861"/>
                          </a:lnTo>
                          <a:lnTo>
                            <a:pt x="3168" y="5951"/>
                          </a:lnTo>
                          <a:lnTo>
                            <a:pt x="3177" y="5576"/>
                          </a:lnTo>
                          <a:close/>
                          <a:moveTo>
                            <a:pt x="4533" y="8262"/>
                          </a:moveTo>
                          <a:cubicBezTo>
                            <a:pt x="4542" y="8297"/>
                            <a:pt x="4542" y="8342"/>
                            <a:pt x="4551" y="8378"/>
                          </a:cubicBezTo>
                          <a:lnTo>
                            <a:pt x="4238" y="8378"/>
                          </a:lnTo>
                          <a:lnTo>
                            <a:pt x="4051" y="8503"/>
                          </a:lnTo>
                          <a:lnTo>
                            <a:pt x="3659" y="8503"/>
                          </a:lnTo>
                          <a:lnTo>
                            <a:pt x="3659" y="8413"/>
                          </a:lnTo>
                          <a:cubicBezTo>
                            <a:pt x="3659" y="8404"/>
                            <a:pt x="3659" y="8404"/>
                            <a:pt x="3659" y="8395"/>
                          </a:cubicBezTo>
                          <a:lnTo>
                            <a:pt x="4060" y="8395"/>
                          </a:lnTo>
                          <a:lnTo>
                            <a:pt x="4247" y="8262"/>
                          </a:lnTo>
                          <a:close/>
                          <a:moveTo>
                            <a:pt x="4551" y="8395"/>
                          </a:moveTo>
                          <a:cubicBezTo>
                            <a:pt x="4560" y="8511"/>
                            <a:pt x="4560" y="8619"/>
                            <a:pt x="4560" y="8717"/>
                          </a:cubicBezTo>
                          <a:lnTo>
                            <a:pt x="4212" y="8717"/>
                          </a:lnTo>
                          <a:lnTo>
                            <a:pt x="4087" y="8592"/>
                          </a:lnTo>
                          <a:lnTo>
                            <a:pt x="3659" y="8592"/>
                          </a:lnTo>
                          <a:lnTo>
                            <a:pt x="3659" y="8520"/>
                          </a:lnTo>
                          <a:lnTo>
                            <a:pt x="4060" y="8520"/>
                          </a:lnTo>
                          <a:lnTo>
                            <a:pt x="4247" y="8395"/>
                          </a:lnTo>
                          <a:close/>
                          <a:moveTo>
                            <a:pt x="4078" y="8610"/>
                          </a:moveTo>
                          <a:lnTo>
                            <a:pt x="4203" y="8734"/>
                          </a:lnTo>
                          <a:lnTo>
                            <a:pt x="4560" y="8734"/>
                          </a:lnTo>
                          <a:cubicBezTo>
                            <a:pt x="4551" y="8761"/>
                            <a:pt x="4551" y="8797"/>
                            <a:pt x="4551" y="8824"/>
                          </a:cubicBezTo>
                          <a:lnTo>
                            <a:pt x="4212" y="8824"/>
                          </a:lnTo>
                          <a:lnTo>
                            <a:pt x="4060" y="8690"/>
                          </a:lnTo>
                          <a:lnTo>
                            <a:pt x="3659" y="8690"/>
                          </a:lnTo>
                          <a:lnTo>
                            <a:pt x="3659" y="8610"/>
                          </a:lnTo>
                          <a:close/>
                          <a:moveTo>
                            <a:pt x="322" y="8333"/>
                          </a:moveTo>
                          <a:lnTo>
                            <a:pt x="679" y="8699"/>
                          </a:lnTo>
                          <a:lnTo>
                            <a:pt x="679" y="9002"/>
                          </a:lnTo>
                          <a:lnTo>
                            <a:pt x="581" y="9002"/>
                          </a:lnTo>
                          <a:lnTo>
                            <a:pt x="581" y="8761"/>
                          </a:lnTo>
                          <a:lnTo>
                            <a:pt x="322" y="8529"/>
                          </a:lnTo>
                          <a:lnTo>
                            <a:pt x="37" y="8529"/>
                          </a:lnTo>
                          <a:lnTo>
                            <a:pt x="37" y="8333"/>
                          </a:lnTo>
                          <a:close/>
                          <a:moveTo>
                            <a:pt x="322" y="8181"/>
                          </a:moveTo>
                          <a:lnTo>
                            <a:pt x="857" y="8699"/>
                          </a:lnTo>
                          <a:lnTo>
                            <a:pt x="857" y="9002"/>
                          </a:lnTo>
                          <a:lnTo>
                            <a:pt x="697" y="9002"/>
                          </a:lnTo>
                          <a:lnTo>
                            <a:pt x="697" y="8699"/>
                          </a:lnTo>
                          <a:lnTo>
                            <a:pt x="331" y="8315"/>
                          </a:lnTo>
                          <a:lnTo>
                            <a:pt x="37" y="8315"/>
                          </a:lnTo>
                          <a:lnTo>
                            <a:pt x="37" y="8181"/>
                          </a:lnTo>
                          <a:close/>
                          <a:moveTo>
                            <a:pt x="706" y="1856"/>
                          </a:moveTo>
                          <a:lnTo>
                            <a:pt x="706" y="1901"/>
                          </a:lnTo>
                          <a:cubicBezTo>
                            <a:pt x="706" y="1972"/>
                            <a:pt x="750" y="2035"/>
                            <a:pt x="822" y="2053"/>
                          </a:cubicBezTo>
                          <a:cubicBezTo>
                            <a:pt x="831" y="2053"/>
                            <a:pt x="848" y="2062"/>
                            <a:pt x="857" y="2062"/>
                          </a:cubicBezTo>
                          <a:lnTo>
                            <a:pt x="964" y="2062"/>
                          </a:lnTo>
                          <a:lnTo>
                            <a:pt x="964" y="2802"/>
                          </a:lnTo>
                          <a:lnTo>
                            <a:pt x="1812" y="3658"/>
                          </a:lnTo>
                          <a:lnTo>
                            <a:pt x="1812" y="4747"/>
                          </a:lnTo>
                          <a:lnTo>
                            <a:pt x="1455" y="5077"/>
                          </a:lnTo>
                          <a:lnTo>
                            <a:pt x="866" y="5077"/>
                          </a:lnTo>
                          <a:lnTo>
                            <a:pt x="866" y="5095"/>
                          </a:lnTo>
                          <a:lnTo>
                            <a:pt x="1464" y="5095"/>
                          </a:lnTo>
                          <a:lnTo>
                            <a:pt x="1830" y="4756"/>
                          </a:lnTo>
                          <a:lnTo>
                            <a:pt x="1830" y="3650"/>
                          </a:lnTo>
                          <a:lnTo>
                            <a:pt x="982" y="2793"/>
                          </a:lnTo>
                          <a:lnTo>
                            <a:pt x="982" y="2062"/>
                          </a:lnTo>
                          <a:lnTo>
                            <a:pt x="1098" y="2062"/>
                          </a:lnTo>
                          <a:lnTo>
                            <a:pt x="1098" y="2811"/>
                          </a:lnTo>
                          <a:lnTo>
                            <a:pt x="1098" y="2820"/>
                          </a:lnTo>
                          <a:lnTo>
                            <a:pt x="1946" y="3658"/>
                          </a:lnTo>
                          <a:lnTo>
                            <a:pt x="1946" y="4916"/>
                          </a:lnTo>
                          <a:lnTo>
                            <a:pt x="1589" y="5282"/>
                          </a:lnTo>
                          <a:lnTo>
                            <a:pt x="866" y="5282"/>
                          </a:lnTo>
                          <a:lnTo>
                            <a:pt x="866" y="5300"/>
                          </a:lnTo>
                          <a:lnTo>
                            <a:pt x="1607" y="5300"/>
                          </a:lnTo>
                          <a:lnTo>
                            <a:pt x="1964" y="4925"/>
                          </a:lnTo>
                          <a:lnTo>
                            <a:pt x="1964" y="3650"/>
                          </a:lnTo>
                          <a:lnTo>
                            <a:pt x="1964" y="3641"/>
                          </a:lnTo>
                          <a:lnTo>
                            <a:pt x="1116" y="2802"/>
                          </a:lnTo>
                          <a:lnTo>
                            <a:pt x="1116" y="2062"/>
                          </a:lnTo>
                          <a:lnTo>
                            <a:pt x="1232" y="2062"/>
                          </a:lnTo>
                          <a:lnTo>
                            <a:pt x="1232" y="2811"/>
                          </a:lnTo>
                          <a:lnTo>
                            <a:pt x="2276" y="3864"/>
                          </a:lnTo>
                          <a:lnTo>
                            <a:pt x="3007" y="3864"/>
                          </a:lnTo>
                          <a:lnTo>
                            <a:pt x="3132" y="3980"/>
                          </a:lnTo>
                          <a:lnTo>
                            <a:pt x="3132" y="4470"/>
                          </a:lnTo>
                          <a:lnTo>
                            <a:pt x="3150" y="4470"/>
                          </a:lnTo>
                          <a:lnTo>
                            <a:pt x="3150" y="3971"/>
                          </a:lnTo>
                          <a:lnTo>
                            <a:pt x="3016" y="3846"/>
                          </a:lnTo>
                          <a:lnTo>
                            <a:pt x="2285" y="3846"/>
                          </a:lnTo>
                          <a:lnTo>
                            <a:pt x="1250" y="2802"/>
                          </a:lnTo>
                          <a:lnTo>
                            <a:pt x="1250" y="2062"/>
                          </a:lnTo>
                          <a:lnTo>
                            <a:pt x="1348" y="2062"/>
                          </a:lnTo>
                          <a:cubicBezTo>
                            <a:pt x="1357" y="2062"/>
                            <a:pt x="1375" y="2053"/>
                            <a:pt x="1384" y="2053"/>
                          </a:cubicBezTo>
                          <a:lnTo>
                            <a:pt x="1384" y="2811"/>
                          </a:lnTo>
                          <a:lnTo>
                            <a:pt x="2195" y="3658"/>
                          </a:lnTo>
                          <a:lnTo>
                            <a:pt x="3052" y="3658"/>
                          </a:lnTo>
                          <a:lnTo>
                            <a:pt x="3364" y="3953"/>
                          </a:lnTo>
                          <a:lnTo>
                            <a:pt x="3364" y="4470"/>
                          </a:lnTo>
                          <a:lnTo>
                            <a:pt x="3168" y="4470"/>
                          </a:lnTo>
                          <a:cubicBezTo>
                            <a:pt x="3043" y="4470"/>
                            <a:pt x="2945" y="4568"/>
                            <a:pt x="2945" y="4693"/>
                          </a:cubicBezTo>
                          <a:lnTo>
                            <a:pt x="2945" y="4684"/>
                          </a:lnTo>
                          <a:lnTo>
                            <a:pt x="2401" y="4684"/>
                          </a:lnTo>
                          <a:lnTo>
                            <a:pt x="1571" y="5523"/>
                          </a:lnTo>
                          <a:lnTo>
                            <a:pt x="866" y="5523"/>
                          </a:lnTo>
                          <a:lnTo>
                            <a:pt x="866" y="5541"/>
                          </a:lnTo>
                          <a:lnTo>
                            <a:pt x="1580" y="5541"/>
                          </a:lnTo>
                          <a:lnTo>
                            <a:pt x="1580" y="5532"/>
                          </a:lnTo>
                          <a:lnTo>
                            <a:pt x="2410" y="4702"/>
                          </a:lnTo>
                          <a:lnTo>
                            <a:pt x="2945" y="4702"/>
                          </a:lnTo>
                          <a:lnTo>
                            <a:pt x="2945" y="4979"/>
                          </a:lnTo>
                          <a:lnTo>
                            <a:pt x="2401" y="4979"/>
                          </a:lnTo>
                          <a:lnTo>
                            <a:pt x="2392" y="4988"/>
                          </a:lnTo>
                          <a:lnTo>
                            <a:pt x="1625" y="5755"/>
                          </a:lnTo>
                          <a:lnTo>
                            <a:pt x="866" y="5755"/>
                          </a:lnTo>
                          <a:lnTo>
                            <a:pt x="866" y="5773"/>
                          </a:lnTo>
                          <a:lnTo>
                            <a:pt x="1633" y="5773"/>
                          </a:lnTo>
                          <a:lnTo>
                            <a:pt x="2401" y="4997"/>
                          </a:lnTo>
                          <a:lnTo>
                            <a:pt x="2945" y="4997"/>
                          </a:lnTo>
                          <a:lnTo>
                            <a:pt x="2945" y="5220"/>
                          </a:lnTo>
                          <a:lnTo>
                            <a:pt x="2499" y="5220"/>
                          </a:lnTo>
                          <a:lnTo>
                            <a:pt x="2249" y="5452"/>
                          </a:lnTo>
                          <a:cubicBezTo>
                            <a:pt x="2240" y="5443"/>
                            <a:pt x="2231" y="5434"/>
                            <a:pt x="2222" y="5434"/>
                          </a:cubicBezTo>
                          <a:cubicBezTo>
                            <a:pt x="2187" y="5434"/>
                            <a:pt x="2169" y="5460"/>
                            <a:pt x="2169" y="5487"/>
                          </a:cubicBezTo>
                          <a:cubicBezTo>
                            <a:pt x="2169" y="5523"/>
                            <a:pt x="2187" y="5541"/>
                            <a:pt x="2222" y="5541"/>
                          </a:cubicBezTo>
                          <a:cubicBezTo>
                            <a:pt x="2249" y="5541"/>
                            <a:pt x="2276" y="5523"/>
                            <a:pt x="2276" y="5487"/>
                          </a:cubicBezTo>
                          <a:cubicBezTo>
                            <a:pt x="2276" y="5478"/>
                            <a:pt x="2267" y="5469"/>
                            <a:pt x="2267" y="5460"/>
                          </a:cubicBezTo>
                          <a:lnTo>
                            <a:pt x="2508" y="5237"/>
                          </a:lnTo>
                          <a:lnTo>
                            <a:pt x="2945" y="5237"/>
                          </a:lnTo>
                          <a:lnTo>
                            <a:pt x="2945" y="5362"/>
                          </a:lnTo>
                          <a:cubicBezTo>
                            <a:pt x="2945" y="5389"/>
                            <a:pt x="2954" y="5416"/>
                            <a:pt x="2963" y="5443"/>
                          </a:cubicBezTo>
                          <a:lnTo>
                            <a:pt x="2517" y="5443"/>
                          </a:lnTo>
                          <a:lnTo>
                            <a:pt x="2160" y="5782"/>
                          </a:lnTo>
                          <a:cubicBezTo>
                            <a:pt x="2151" y="5773"/>
                            <a:pt x="2142" y="5773"/>
                            <a:pt x="2133" y="5773"/>
                          </a:cubicBezTo>
                          <a:cubicBezTo>
                            <a:pt x="2097" y="5773"/>
                            <a:pt x="2079" y="5791"/>
                            <a:pt x="2079" y="5826"/>
                          </a:cubicBezTo>
                          <a:cubicBezTo>
                            <a:pt x="2079" y="5853"/>
                            <a:pt x="2097" y="5880"/>
                            <a:pt x="2133" y="5880"/>
                          </a:cubicBezTo>
                          <a:cubicBezTo>
                            <a:pt x="2160" y="5880"/>
                            <a:pt x="2187" y="5853"/>
                            <a:pt x="2187" y="5826"/>
                          </a:cubicBezTo>
                          <a:cubicBezTo>
                            <a:pt x="2187" y="5808"/>
                            <a:pt x="2178" y="5799"/>
                            <a:pt x="2169" y="5791"/>
                          </a:cubicBezTo>
                          <a:lnTo>
                            <a:pt x="2526" y="5460"/>
                          </a:lnTo>
                          <a:lnTo>
                            <a:pt x="2972" y="5460"/>
                          </a:lnTo>
                          <a:lnTo>
                            <a:pt x="2972" y="5452"/>
                          </a:lnTo>
                          <a:cubicBezTo>
                            <a:pt x="2998" y="5523"/>
                            <a:pt x="3079" y="5576"/>
                            <a:pt x="3168" y="5576"/>
                          </a:cubicBezTo>
                          <a:lnTo>
                            <a:pt x="3159" y="5576"/>
                          </a:lnTo>
                          <a:lnTo>
                            <a:pt x="3150" y="5951"/>
                          </a:lnTo>
                          <a:lnTo>
                            <a:pt x="3159" y="5960"/>
                          </a:lnTo>
                          <a:lnTo>
                            <a:pt x="4051" y="6879"/>
                          </a:lnTo>
                          <a:lnTo>
                            <a:pt x="4604" y="6879"/>
                          </a:lnTo>
                          <a:cubicBezTo>
                            <a:pt x="4586" y="6941"/>
                            <a:pt x="4560" y="6995"/>
                            <a:pt x="4542" y="7048"/>
                          </a:cubicBezTo>
                          <a:lnTo>
                            <a:pt x="3962" y="7048"/>
                          </a:lnTo>
                          <a:lnTo>
                            <a:pt x="3212" y="6281"/>
                          </a:lnTo>
                          <a:cubicBezTo>
                            <a:pt x="3221" y="6254"/>
                            <a:pt x="3212" y="6219"/>
                            <a:pt x="3186" y="6210"/>
                          </a:cubicBezTo>
                          <a:cubicBezTo>
                            <a:pt x="3176" y="6204"/>
                            <a:pt x="3166" y="6201"/>
                            <a:pt x="3155" y="6201"/>
                          </a:cubicBezTo>
                          <a:cubicBezTo>
                            <a:pt x="3137" y="6201"/>
                            <a:pt x="3120" y="6210"/>
                            <a:pt x="3114" y="6228"/>
                          </a:cubicBezTo>
                          <a:cubicBezTo>
                            <a:pt x="3096" y="6254"/>
                            <a:pt x="3114" y="6290"/>
                            <a:pt x="3141" y="6299"/>
                          </a:cubicBezTo>
                          <a:cubicBezTo>
                            <a:pt x="3148" y="6303"/>
                            <a:pt x="3156" y="6305"/>
                            <a:pt x="3163" y="6305"/>
                          </a:cubicBezTo>
                          <a:cubicBezTo>
                            <a:pt x="3174" y="6305"/>
                            <a:pt x="3184" y="6301"/>
                            <a:pt x="3195" y="6290"/>
                          </a:cubicBezTo>
                          <a:lnTo>
                            <a:pt x="3953" y="7075"/>
                          </a:lnTo>
                          <a:lnTo>
                            <a:pt x="4542" y="7075"/>
                          </a:lnTo>
                          <a:cubicBezTo>
                            <a:pt x="4524" y="7129"/>
                            <a:pt x="4506" y="7191"/>
                            <a:pt x="4497" y="7236"/>
                          </a:cubicBezTo>
                          <a:lnTo>
                            <a:pt x="3810" y="7236"/>
                          </a:lnTo>
                          <a:lnTo>
                            <a:pt x="2838" y="6281"/>
                          </a:lnTo>
                          <a:cubicBezTo>
                            <a:pt x="2847" y="6272"/>
                            <a:pt x="2847" y="6263"/>
                            <a:pt x="2847" y="6254"/>
                          </a:cubicBezTo>
                          <a:cubicBezTo>
                            <a:pt x="2847" y="6228"/>
                            <a:pt x="2820" y="6201"/>
                            <a:pt x="2793" y="6201"/>
                          </a:cubicBezTo>
                          <a:cubicBezTo>
                            <a:pt x="2766" y="6201"/>
                            <a:pt x="2740" y="6228"/>
                            <a:pt x="2740" y="6254"/>
                          </a:cubicBezTo>
                          <a:cubicBezTo>
                            <a:pt x="2740" y="6281"/>
                            <a:pt x="2766" y="6308"/>
                            <a:pt x="2793" y="6308"/>
                          </a:cubicBezTo>
                          <a:cubicBezTo>
                            <a:pt x="2811" y="6308"/>
                            <a:pt x="2820" y="6299"/>
                            <a:pt x="2829" y="6290"/>
                          </a:cubicBezTo>
                          <a:lnTo>
                            <a:pt x="3801" y="7254"/>
                          </a:lnTo>
                          <a:lnTo>
                            <a:pt x="4488" y="7254"/>
                          </a:lnTo>
                          <a:cubicBezTo>
                            <a:pt x="4488" y="7271"/>
                            <a:pt x="4488" y="7280"/>
                            <a:pt x="4479" y="7289"/>
                          </a:cubicBezTo>
                          <a:cubicBezTo>
                            <a:pt x="4470" y="7334"/>
                            <a:pt x="4470" y="7396"/>
                            <a:pt x="4470" y="7450"/>
                          </a:cubicBezTo>
                          <a:lnTo>
                            <a:pt x="3685" y="7450"/>
                          </a:lnTo>
                          <a:lnTo>
                            <a:pt x="2508" y="6281"/>
                          </a:lnTo>
                          <a:cubicBezTo>
                            <a:pt x="2508" y="6272"/>
                            <a:pt x="2517" y="6263"/>
                            <a:pt x="2517" y="6254"/>
                          </a:cubicBezTo>
                          <a:cubicBezTo>
                            <a:pt x="2517" y="6228"/>
                            <a:pt x="2490" y="6201"/>
                            <a:pt x="2463" y="6201"/>
                          </a:cubicBezTo>
                          <a:cubicBezTo>
                            <a:pt x="2427" y="6201"/>
                            <a:pt x="2410" y="6228"/>
                            <a:pt x="2410" y="6254"/>
                          </a:cubicBezTo>
                          <a:cubicBezTo>
                            <a:pt x="2410" y="6281"/>
                            <a:pt x="2427" y="6308"/>
                            <a:pt x="2463" y="6308"/>
                          </a:cubicBezTo>
                          <a:cubicBezTo>
                            <a:pt x="2472" y="6308"/>
                            <a:pt x="2490" y="6299"/>
                            <a:pt x="2499" y="6290"/>
                          </a:cubicBezTo>
                          <a:lnTo>
                            <a:pt x="3676" y="7468"/>
                          </a:lnTo>
                          <a:lnTo>
                            <a:pt x="4470" y="7468"/>
                          </a:lnTo>
                          <a:cubicBezTo>
                            <a:pt x="4470" y="7503"/>
                            <a:pt x="4470" y="7539"/>
                            <a:pt x="4470" y="7575"/>
                          </a:cubicBezTo>
                          <a:lnTo>
                            <a:pt x="3899" y="7575"/>
                          </a:lnTo>
                          <a:cubicBezTo>
                            <a:pt x="3899" y="7566"/>
                            <a:pt x="3890" y="7548"/>
                            <a:pt x="3873" y="7539"/>
                          </a:cubicBezTo>
                          <a:cubicBezTo>
                            <a:pt x="3865" y="7534"/>
                            <a:pt x="3857" y="7532"/>
                            <a:pt x="3849" y="7532"/>
                          </a:cubicBezTo>
                          <a:cubicBezTo>
                            <a:pt x="3828" y="7532"/>
                            <a:pt x="3808" y="7547"/>
                            <a:pt x="3801" y="7566"/>
                          </a:cubicBezTo>
                          <a:cubicBezTo>
                            <a:pt x="3783" y="7593"/>
                            <a:pt x="3801" y="7619"/>
                            <a:pt x="3828" y="7637"/>
                          </a:cubicBezTo>
                          <a:cubicBezTo>
                            <a:pt x="3835" y="7639"/>
                            <a:pt x="3841" y="7641"/>
                            <a:pt x="3848" y="7641"/>
                          </a:cubicBezTo>
                          <a:cubicBezTo>
                            <a:pt x="3868" y="7641"/>
                            <a:pt x="3886" y="7631"/>
                            <a:pt x="3899" y="7610"/>
                          </a:cubicBezTo>
                          <a:cubicBezTo>
                            <a:pt x="3899" y="7602"/>
                            <a:pt x="3899" y="7602"/>
                            <a:pt x="3899" y="7593"/>
                          </a:cubicBezTo>
                          <a:lnTo>
                            <a:pt x="4470" y="7593"/>
                          </a:lnTo>
                          <a:cubicBezTo>
                            <a:pt x="4470" y="7646"/>
                            <a:pt x="4479" y="7700"/>
                            <a:pt x="4479" y="7753"/>
                          </a:cubicBezTo>
                          <a:lnTo>
                            <a:pt x="4042" y="7753"/>
                          </a:lnTo>
                          <a:cubicBezTo>
                            <a:pt x="4042" y="7735"/>
                            <a:pt x="4033" y="7717"/>
                            <a:pt x="4015" y="7709"/>
                          </a:cubicBezTo>
                          <a:cubicBezTo>
                            <a:pt x="4009" y="7706"/>
                            <a:pt x="4002" y="7705"/>
                            <a:pt x="3995" y="7705"/>
                          </a:cubicBezTo>
                          <a:cubicBezTo>
                            <a:pt x="3976" y="7705"/>
                            <a:pt x="3957" y="7715"/>
                            <a:pt x="3944" y="7735"/>
                          </a:cubicBezTo>
                          <a:cubicBezTo>
                            <a:pt x="3935" y="7762"/>
                            <a:pt x="3944" y="7789"/>
                            <a:pt x="3971" y="7807"/>
                          </a:cubicBezTo>
                          <a:cubicBezTo>
                            <a:pt x="3977" y="7809"/>
                            <a:pt x="3984" y="7810"/>
                            <a:pt x="3991" y="7810"/>
                          </a:cubicBezTo>
                          <a:cubicBezTo>
                            <a:pt x="4010" y="7810"/>
                            <a:pt x="4029" y="7800"/>
                            <a:pt x="4042" y="7780"/>
                          </a:cubicBezTo>
                          <a:cubicBezTo>
                            <a:pt x="4042" y="7780"/>
                            <a:pt x="4042" y="7771"/>
                            <a:pt x="4042" y="7771"/>
                          </a:cubicBezTo>
                          <a:lnTo>
                            <a:pt x="4488" y="7771"/>
                          </a:lnTo>
                          <a:cubicBezTo>
                            <a:pt x="4488" y="7816"/>
                            <a:pt x="4497" y="7869"/>
                            <a:pt x="4497" y="7923"/>
                          </a:cubicBezTo>
                          <a:lnTo>
                            <a:pt x="4176" y="7923"/>
                          </a:lnTo>
                          <a:cubicBezTo>
                            <a:pt x="4176" y="7914"/>
                            <a:pt x="4167" y="7896"/>
                            <a:pt x="4149" y="7887"/>
                          </a:cubicBezTo>
                          <a:cubicBezTo>
                            <a:pt x="4142" y="7885"/>
                            <a:pt x="4135" y="7884"/>
                            <a:pt x="4128" y="7884"/>
                          </a:cubicBezTo>
                          <a:cubicBezTo>
                            <a:pt x="4106" y="7884"/>
                            <a:pt x="4084" y="7894"/>
                            <a:pt x="4078" y="7914"/>
                          </a:cubicBezTo>
                          <a:cubicBezTo>
                            <a:pt x="4060" y="7941"/>
                            <a:pt x="4078" y="7967"/>
                            <a:pt x="4105" y="7985"/>
                          </a:cubicBezTo>
                          <a:cubicBezTo>
                            <a:pt x="4109" y="7987"/>
                            <a:pt x="4115" y="7988"/>
                            <a:pt x="4121" y="7988"/>
                          </a:cubicBezTo>
                          <a:cubicBezTo>
                            <a:pt x="4139" y="7988"/>
                            <a:pt x="4163" y="7978"/>
                            <a:pt x="4176" y="7958"/>
                          </a:cubicBezTo>
                          <a:cubicBezTo>
                            <a:pt x="4176" y="7958"/>
                            <a:pt x="4176" y="7949"/>
                            <a:pt x="4176" y="7941"/>
                          </a:cubicBezTo>
                          <a:lnTo>
                            <a:pt x="4506" y="7941"/>
                          </a:lnTo>
                          <a:cubicBezTo>
                            <a:pt x="4506" y="7976"/>
                            <a:pt x="4506" y="8003"/>
                            <a:pt x="4515" y="8039"/>
                          </a:cubicBezTo>
                          <a:cubicBezTo>
                            <a:pt x="4515" y="8056"/>
                            <a:pt x="4515" y="8083"/>
                            <a:pt x="4515" y="8101"/>
                          </a:cubicBezTo>
                          <a:lnTo>
                            <a:pt x="4328" y="8101"/>
                          </a:lnTo>
                          <a:cubicBezTo>
                            <a:pt x="4328" y="8083"/>
                            <a:pt x="4310" y="8074"/>
                            <a:pt x="4301" y="8065"/>
                          </a:cubicBezTo>
                          <a:cubicBezTo>
                            <a:pt x="4291" y="8059"/>
                            <a:pt x="4281" y="8056"/>
                            <a:pt x="4271" y="8056"/>
                          </a:cubicBezTo>
                          <a:cubicBezTo>
                            <a:pt x="4252" y="8056"/>
                            <a:pt x="4235" y="8066"/>
                            <a:pt x="4229" y="8083"/>
                          </a:cubicBezTo>
                          <a:cubicBezTo>
                            <a:pt x="4212" y="8110"/>
                            <a:pt x="4221" y="8146"/>
                            <a:pt x="4247" y="8155"/>
                          </a:cubicBezTo>
                          <a:cubicBezTo>
                            <a:pt x="4257" y="8161"/>
                            <a:pt x="4267" y="8164"/>
                            <a:pt x="4278" y="8164"/>
                          </a:cubicBezTo>
                          <a:cubicBezTo>
                            <a:pt x="4296" y="8164"/>
                            <a:pt x="4313" y="8154"/>
                            <a:pt x="4319" y="8137"/>
                          </a:cubicBezTo>
                          <a:cubicBezTo>
                            <a:pt x="4328" y="8128"/>
                            <a:pt x="4328" y="8128"/>
                            <a:pt x="4328" y="8119"/>
                          </a:cubicBezTo>
                          <a:lnTo>
                            <a:pt x="4524" y="8119"/>
                          </a:lnTo>
                          <a:cubicBezTo>
                            <a:pt x="4524" y="8164"/>
                            <a:pt x="4533" y="8199"/>
                            <a:pt x="4533" y="8244"/>
                          </a:cubicBezTo>
                          <a:lnTo>
                            <a:pt x="4247" y="8244"/>
                          </a:lnTo>
                          <a:lnTo>
                            <a:pt x="4051" y="8378"/>
                          </a:lnTo>
                          <a:lnTo>
                            <a:pt x="3659" y="8378"/>
                          </a:lnTo>
                          <a:lnTo>
                            <a:pt x="3659" y="8387"/>
                          </a:lnTo>
                          <a:cubicBezTo>
                            <a:pt x="3650" y="8342"/>
                            <a:pt x="3605" y="8315"/>
                            <a:pt x="3560" y="8315"/>
                          </a:cubicBezTo>
                          <a:lnTo>
                            <a:pt x="3534" y="8315"/>
                          </a:lnTo>
                          <a:lnTo>
                            <a:pt x="3534" y="7753"/>
                          </a:lnTo>
                          <a:lnTo>
                            <a:pt x="1803" y="6014"/>
                          </a:lnTo>
                          <a:lnTo>
                            <a:pt x="866" y="6014"/>
                          </a:lnTo>
                          <a:lnTo>
                            <a:pt x="866" y="6031"/>
                          </a:lnTo>
                          <a:lnTo>
                            <a:pt x="1794" y="6031"/>
                          </a:lnTo>
                          <a:lnTo>
                            <a:pt x="3516" y="7762"/>
                          </a:lnTo>
                          <a:lnTo>
                            <a:pt x="3516" y="8315"/>
                          </a:lnTo>
                          <a:lnTo>
                            <a:pt x="3257" y="8315"/>
                          </a:lnTo>
                          <a:cubicBezTo>
                            <a:pt x="3212" y="8315"/>
                            <a:pt x="3177" y="8342"/>
                            <a:pt x="3168" y="8387"/>
                          </a:cubicBezTo>
                          <a:lnTo>
                            <a:pt x="3168" y="8378"/>
                          </a:lnTo>
                          <a:lnTo>
                            <a:pt x="2517" y="8378"/>
                          </a:lnTo>
                          <a:lnTo>
                            <a:pt x="2276" y="8627"/>
                          </a:lnTo>
                          <a:lnTo>
                            <a:pt x="2276" y="9145"/>
                          </a:lnTo>
                          <a:lnTo>
                            <a:pt x="1910" y="9493"/>
                          </a:lnTo>
                          <a:lnTo>
                            <a:pt x="1268" y="9493"/>
                          </a:lnTo>
                          <a:lnTo>
                            <a:pt x="1268" y="9404"/>
                          </a:lnTo>
                          <a:lnTo>
                            <a:pt x="1794" y="9404"/>
                          </a:lnTo>
                          <a:lnTo>
                            <a:pt x="2133" y="9038"/>
                          </a:lnTo>
                          <a:lnTo>
                            <a:pt x="2133" y="7396"/>
                          </a:lnTo>
                          <a:lnTo>
                            <a:pt x="1241" y="6513"/>
                          </a:lnTo>
                          <a:lnTo>
                            <a:pt x="866" y="6513"/>
                          </a:lnTo>
                          <a:lnTo>
                            <a:pt x="866" y="6531"/>
                          </a:lnTo>
                          <a:lnTo>
                            <a:pt x="1232" y="6531"/>
                          </a:lnTo>
                          <a:lnTo>
                            <a:pt x="2115" y="7405"/>
                          </a:lnTo>
                          <a:lnTo>
                            <a:pt x="2115" y="9029"/>
                          </a:lnTo>
                          <a:lnTo>
                            <a:pt x="1785" y="9386"/>
                          </a:lnTo>
                          <a:lnTo>
                            <a:pt x="1268" y="9386"/>
                          </a:lnTo>
                          <a:lnTo>
                            <a:pt x="1268" y="9198"/>
                          </a:lnTo>
                          <a:lnTo>
                            <a:pt x="1669" y="9198"/>
                          </a:lnTo>
                          <a:lnTo>
                            <a:pt x="1892" y="8975"/>
                          </a:lnTo>
                          <a:lnTo>
                            <a:pt x="1892" y="7396"/>
                          </a:lnTo>
                          <a:lnTo>
                            <a:pt x="1883" y="7396"/>
                          </a:lnTo>
                          <a:lnTo>
                            <a:pt x="1241" y="6763"/>
                          </a:lnTo>
                          <a:lnTo>
                            <a:pt x="839" y="6763"/>
                          </a:lnTo>
                          <a:lnTo>
                            <a:pt x="839" y="6781"/>
                          </a:lnTo>
                          <a:lnTo>
                            <a:pt x="1232" y="6781"/>
                          </a:lnTo>
                          <a:lnTo>
                            <a:pt x="1874" y="7405"/>
                          </a:lnTo>
                          <a:lnTo>
                            <a:pt x="1874" y="8975"/>
                          </a:lnTo>
                          <a:lnTo>
                            <a:pt x="1660" y="9181"/>
                          </a:lnTo>
                          <a:lnTo>
                            <a:pt x="1268" y="9181"/>
                          </a:lnTo>
                          <a:lnTo>
                            <a:pt x="1268" y="9154"/>
                          </a:lnTo>
                          <a:cubicBezTo>
                            <a:pt x="1268" y="9082"/>
                            <a:pt x="1223" y="9029"/>
                            <a:pt x="1170" y="9011"/>
                          </a:cubicBezTo>
                          <a:lnTo>
                            <a:pt x="1170" y="8128"/>
                          </a:lnTo>
                          <a:lnTo>
                            <a:pt x="1170" y="8119"/>
                          </a:lnTo>
                          <a:lnTo>
                            <a:pt x="420" y="7396"/>
                          </a:lnTo>
                          <a:lnTo>
                            <a:pt x="420" y="7173"/>
                          </a:lnTo>
                          <a:cubicBezTo>
                            <a:pt x="438" y="7173"/>
                            <a:pt x="456" y="7164"/>
                            <a:pt x="465" y="7147"/>
                          </a:cubicBezTo>
                          <a:cubicBezTo>
                            <a:pt x="474" y="7120"/>
                            <a:pt x="465" y="7084"/>
                            <a:pt x="438" y="7075"/>
                          </a:cubicBezTo>
                          <a:cubicBezTo>
                            <a:pt x="429" y="7069"/>
                            <a:pt x="419" y="7066"/>
                            <a:pt x="410" y="7066"/>
                          </a:cubicBezTo>
                          <a:cubicBezTo>
                            <a:pt x="393" y="7066"/>
                            <a:pt x="378" y="7076"/>
                            <a:pt x="367" y="7093"/>
                          </a:cubicBezTo>
                          <a:cubicBezTo>
                            <a:pt x="358" y="7120"/>
                            <a:pt x="367" y="7155"/>
                            <a:pt x="393" y="7164"/>
                          </a:cubicBezTo>
                          <a:cubicBezTo>
                            <a:pt x="393" y="7173"/>
                            <a:pt x="402" y="7173"/>
                            <a:pt x="402" y="7173"/>
                          </a:cubicBezTo>
                          <a:lnTo>
                            <a:pt x="402" y="7396"/>
                          </a:lnTo>
                          <a:lnTo>
                            <a:pt x="411" y="7405"/>
                          </a:lnTo>
                          <a:lnTo>
                            <a:pt x="1152" y="8137"/>
                          </a:lnTo>
                          <a:lnTo>
                            <a:pt x="1152" y="9002"/>
                          </a:lnTo>
                          <a:lnTo>
                            <a:pt x="1027" y="9002"/>
                          </a:lnTo>
                          <a:lnTo>
                            <a:pt x="1027" y="8190"/>
                          </a:lnTo>
                          <a:lnTo>
                            <a:pt x="251" y="7432"/>
                          </a:lnTo>
                          <a:lnTo>
                            <a:pt x="251" y="7120"/>
                          </a:lnTo>
                          <a:cubicBezTo>
                            <a:pt x="260" y="7120"/>
                            <a:pt x="277" y="7111"/>
                            <a:pt x="286" y="7093"/>
                          </a:cubicBezTo>
                          <a:cubicBezTo>
                            <a:pt x="304" y="7066"/>
                            <a:pt x="286" y="7039"/>
                            <a:pt x="260" y="7022"/>
                          </a:cubicBezTo>
                          <a:cubicBezTo>
                            <a:pt x="253" y="7019"/>
                            <a:pt x="246" y="7018"/>
                            <a:pt x="240" y="7018"/>
                          </a:cubicBezTo>
                          <a:cubicBezTo>
                            <a:pt x="220" y="7018"/>
                            <a:pt x="202" y="7028"/>
                            <a:pt x="188" y="7048"/>
                          </a:cubicBezTo>
                          <a:cubicBezTo>
                            <a:pt x="179" y="7075"/>
                            <a:pt x="188" y="7102"/>
                            <a:pt x="215" y="7120"/>
                          </a:cubicBezTo>
                          <a:lnTo>
                            <a:pt x="233" y="7120"/>
                          </a:lnTo>
                          <a:lnTo>
                            <a:pt x="233" y="7441"/>
                          </a:lnTo>
                          <a:lnTo>
                            <a:pt x="1009" y="8199"/>
                          </a:lnTo>
                          <a:lnTo>
                            <a:pt x="1009" y="9002"/>
                          </a:lnTo>
                          <a:lnTo>
                            <a:pt x="875" y="9002"/>
                          </a:lnTo>
                          <a:lnTo>
                            <a:pt x="875" y="8699"/>
                          </a:lnTo>
                          <a:lnTo>
                            <a:pt x="875" y="8690"/>
                          </a:lnTo>
                          <a:lnTo>
                            <a:pt x="331" y="8164"/>
                          </a:lnTo>
                          <a:lnTo>
                            <a:pt x="37" y="8164"/>
                          </a:lnTo>
                          <a:lnTo>
                            <a:pt x="37" y="4372"/>
                          </a:lnTo>
                          <a:lnTo>
                            <a:pt x="804" y="4372"/>
                          </a:lnTo>
                          <a:lnTo>
                            <a:pt x="1205" y="3953"/>
                          </a:lnTo>
                          <a:cubicBezTo>
                            <a:pt x="1214" y="3962"/>
                            <a:pt x="1223" y="3971"/>
                            <a:pt x="1241" y="3971"/>
                          </a:cubicBezTo>
                          <a:cubicBezTo>
                            <a:pt x="1268" y="3971"/>
                            <a:pt x="1294" y="3944"/>
                            <a:pt x="1294" y="3917"/>
                          </a:cubicBezTo>
                          <a:cubicBezTo>
                            <a:pt x="1294" y="3881"/>
                            <a:pt x="1268" y="3864"/>
                            <a:pt x="1241" y="3864"/>
                          </a:cubicBezTo>
                          <a:cubicBezTo>
                            <a:pt x="1205" y="3864"/>
                            <a:pt x="1187" y="3881"/>
                            <a:pt x="1187" y="3917"/>
                          </a:cubicBezTo>
                          <a:cubicBezTo>
                            <a:pt x="1187" y="3926"/>
                            <a:pt x="1187" y="3935"/>
                            <a:pt x="1196" y="3944"/>
                          </a:cubicBezTo>
                          <a:lnTo>
                            <a:pt x="795" y="4354"/>
                          </a:lnTo>
                          <a:lnTo>
                            <a:pt x="37" y="4354"/>
                          </a:lnTo>
                          <a:lnTo>
                            <a:pt x="37" y="4256"/>
                          </a:lnTo>
                          <a:lnTo>
                            <a:pt x="715" y="4256"/>
                          </a:lnTo>
                          <a:lnTo>
                            <a:pt x="1000" y="3962"/>
                          </a:lnTo>
                          <a:cubicBezTo>
                            <a:pt x="1009" y="3962"/>
                            <a:pt x="1018" y="3971"/>
                            <a:pt x="1027" y="3971"/>
                          </a:cubicBezTo>
                          <a:cubicBezTo>
                            <a:pt x="1054" y="3971"/>
                            <a:pt x="1080" y="3944"/>
                            <a:pt x="1080" y="3917"/>
                          </a:cubicBezTo>
                          <a:cubicBezTo>
                            <a:pt x="1080" y="3881"/>
                            <a:pt x="1054" y="3864"/>
                            <a:pt x="1027" y="3864"/>
                          </a:cubicBezTo>
                          <a:cubicBezTo>
                            <a:pt x="991" y="3864"/>
                            <a:pt x="973" y="3881"/>
                            <a:pt x="973" y="3917"/>
                          </a:cubicBezTo>
                          <a:cubicBezTo>
                            <a:pt x="973" y="3926"/>
                            <a:pt x="973" y="3944"/>
                            <a:pt x="982" y="3953"/>
                          </a:cubicBezTo>
                          <a:lnTo>
                            <a:pt x="706" y="4238"/>
                          </a:lnTo>
                          <a:lnTo>
                            <a:pt x="37" y="4238"/>
                          </a:lnTo>
                          <a:lnTo>
                            <a:pt x="37" y="4122"/>
                          </a:lnTo>
                          <a:lnTo>
                            <a:pt x="616" y="4122"/>
                          </a:lnTo>
                          <a:lnTo>
                            <a:pt x="768" y="3962"/>
                          </a:lnTo>
                          <a:cubicBezTo>
                            <a:pt x="777" y="3962"/>
                            <a:pt x="786" y="3971"/>
                            <a:pt x="804" y="3971"/>
                          </a:cubicBezTo>
                          <a:cubicBezTo>
                            <a:pt x="831" y="3971"/>
                            <a:pt x="857" y="3944"/>
                            <a:pt x="857" y="3917"/>
                          </a:cubicBezTo>
                          <a:cubicBezTo>
                            <a:pt x="857" y="3881"/>
                            <a:pt x="831" y="3864"/>
                            <a:pt x="804" y="3864"/>
                          </a:cubicBezTo>
                          <a:cubicBezTo>
                            <a:pt x="768" y="3864"/>
                            <a:pt x="750" y="3881"/>
                            <a:pt x="750" y="3917"/>
                          </a:cubicBezTo>
                          <a:cubicBezTo>
                            <a:pt x="750" y="3926"/>
                            <a:pt x="750" y="3935"/>
                            <a:pt x="759" y="3944"/>
                          </a:cubicBezTo>
                          <a:lnTo>
                            <a:pt x="608" y="4104"/>
                          </a:lnTo>
                          <a:lnTo>
                            <a:pt x="37" y="4104"/>
                          </a:lnTo>
                          <a:lnTo>
                            <a:pt x="37" y="3453"/>
                          </a:lnTo>
                          <a:lnTo>
                            <a:pt x="313" y="3453"/>
                          </a:lnTo>
                          <a:lnTo>
                            <a:pt x="465" y="3578"/>
                          </a:lnTo>
                          <a:cubicBezTo>
                            <a:pt x="456" y="3587"/>
                            <a:pt x="447" y="3605"/>
                            <a:pt x="447" y="3614"/>
                          </a:cubicBezTo>
                          <a:cubicBezTo>
                            <a:pt x="447" y="3650"/>
                            <a:pt x="474" y="3667"/>
                            <a:pt x="500" y="3667"/>
                          </a:cubicBezTo>
                          <a:cubicBezTo>
                            <a:pt x="536" y="3667"/>
                            <a:pt x="554" y="3650"/>
                            <a:pt x="554" y="3614"/>
                          </a:cubicBezTo>
                          <a:cubicBezTo>
                            <a:pt x="554" y="3587"/>
                            <a:pt x="536" y="3560"/>
                            <a:pt x="500" y="3560"/>
                          </a:cubicBezTo>
                          <a:cubicBezTo>
                            <a:pt x="492" y="3560"/>
                            <a:pt x="483" y="3569"/>
                            <a:pt x="483" y="3569"/>
                          </a:cubicBezTo>
                          <a:lnTo>
                            <a:pt x="322" y="3435"/>
                          </a:lnTo>
                          <a:lnTo>
                            <a:pt x="37" y="3435"/>
                          </a:lnTo>
                          <a:lnTo>
                            <a:pt x="37" y="3355"/>
                          </a:lnTo>
                          <a:lnTo>
                            <a:pt x="447" y="3355"/>
                          </a:lnTo>
                          <a:lnTo>
                            <a:pt x="706" y="3587"/>
                          </a:lnTo>
                          <a:cubicBezTo>
                            <a:pt x="697" y="3596"/>
                            <a:pt x="697" y="3605"/>
                            <a:pt x="697" y="3614"/>
                          </a:cubicBezTo>
                          <a:cubicBezTo>
                            <a:pt x="697" y="3650"/>
                            <a:pt x="715" y="3667"/>
                            <a:pt x="750" y="3667"/>
                          </a:cubicBezTo>
                          <a:cubicBezTo>
                            <a:pt x="777" y="3667"/>
                            <a:pt x="804" y="3650"/>
                            <a:pt x="804" y="3614"/>
                          </a:cubicBezTo>
                          <a:cubicBezTo>
                            <a:pt x="804" y="3587"/>
                            <a:pt x="777" y="3560"/>
                            <a:pt x="750" y="3560"/>
                          </a:cubicBezTo>
                          <a:cubicBezTo>
                            <a:pt x="732" y="3560"/>
                            <a:pt x="723" y="3569"/>
                            <a:pt x="715" y="3569"/>
                          </a:cubicBezTo>
                          <a:lnTo>
                            <a:pt x="456" y="3337"/>
                          </a:lnTo>
                          <a:lnTo>
                            <a:pt x="37" y="3337"/>
                          </a:lnTo>
                          <a:lnTo>
                            <a:pt x="37" y="3186"/>
                          </a:lnTo>
                          <a:lnTo>
                            <a:pt x="518" y="3186"/>
                          </a:lnTo>
                          <a:lnTo>
                            <a:pt x="947" y="3587"/>
                          </a:lnTo>
                          <a:cubicBezTo>
                            <a:pt x="938" y="3596"/>
                            <a:pt x="938" y="3605"/>
                            <a:pt x="938" y="3614"/>
                          </a:cubicBezTo>
                          <a:cubicBezTo>
                            <a:pt x="938" y="3650"/>
                            <a:pt x="964" y="3667"/>
                            <a:pt x="991" y="3667"/>
                          </a:cubicBezTo>
                          <a:cubicBezTo>
                            <a:pt x="1018" y="3667"/>
                            <a:pt x="1045" y="3650"/>
                            <a:pt x="1045" y="3614"/>
                          </a:cubicBezTo>
                          <a:cubicBezTo>
                            <a:pt x="1045" y="3587"/>
                            <a:pt x="1018" y="3560"/>
                            <a:pt x="991" y="3560"/>
                          </a:cubicBezTo>
                          <a:cubicBezTo>
                            <a:pt x="973" y="3560"/>
                            <a:pt x="964" y="3569"/>
                            <a:pt x="955" y="3578"/>
                          </a:cubicBezTo>
                          <a:lnTo>
                            <a:pt x="527" y="3168"/>
                          </a:lnTo>
                          <a:lnTo>
                            <a:pt x="37" y="3168"/>
                          </a:lnTo>
                          <a:lnTo>
                            <a:pt x="37" y="1946"/>
                          </a:lnTo>
                          <a:lnTo>
                            <a:pt x="286" y="1946"/>
                          </a:lnTo>
                          <a:lnTo>
                            <a:pt x="393" y="1856"/>
                          </a:lnTo>
                          <a:close/>
                          <a:moveTo>
                            <a:pt x="4051" y="8708"/>
                          </a:moveTo>
                          <a:lnTo>
                            <a:pt x="4203" y="8842"/>
                          </a:lnTo>
                          <a:lnTo>
                            <a:pt x="4542" y="8842"/>
                          </a:lnTo>
                          <a:cubicBezTo>
                            <a:pt x="4542" y="8895"/>
                            <a:pt x="4524" y="8949"/>
                            <a:pt x="4506" y="8993"/>
                          </a:cubicBezTo>
                          <a:cubicBezTo>
                            <a:pt x="4399" y="9279"/>
                            <a:pt x="4149" y="9644"/>
                            <a:pt x="3828" y="9983"/>
                          </a:cubicBezTo>
                          <a:lnTo>
                            <a:pt x="3828" y="9279"/>
                          </a:lnTo>
                          <a:lnTo>
                            <a:pt x="3614" y="9056"/>
                          </a:lnTo>
                          <a:lnTo>
                            <a:pt x="3614" y="8797"/>
                          </a:lnTo>
                          <a:lnTo>
                            <a:pt x="3605" y="8797"/>
                          </a:lnTo>
                          <a:cubicBezTo>
                            <a:pt x="3632" y="8788"/>
                            <a:pt x="3659" y="8752"/>
                            <a:pt x="3659" y="8708"/>
                          </a:cubicBezTo>
                          <a:close/>
                          <a:moveTo>
                            <a:pt x="3596" y="8806"/>
                          </a:moveTo>
                          <a:lnTo>
                            <a:pt x="3596" y="9056"/>
                          </a:lnTo>
                          <a:lnTo>
                            <a:pt x="3810" y="9279"/>
                          </a:lnTo>
                          <a:lnTo>
                            <a:pt x="3810" y="10010"/>
                          </a:lnTo>
                          <a:cubicBezTo>
                            <a:pt x="3792" y="10037"/>
                            <a:pt x="3766" y="10064"/>
                            <a:pt x="3739" y="10090"/>
                          </a:cubicBezTo>
                          <a:lnTo>
                            <a:pt x="3739" y="9305"/>
                          </a:lnTo>
                          <a:lnTo>
                            <a:pt x="3516" y="9091"/>
                          </a:lnTo>
                          <a:lnTo>
                            <a:pt x="3516" y="8806"/>
                          </a:lnTo>
                          <a:close/>
                          <a:moveTo>
                            <a:pt x="3498" y="8806"/>
                          </a:moveTo>
                          <a:lnTo>
                            <a:pt x="3498" y="9091"/>
                          </a:lnTo>
                          <a:lnTo>
                            <a:pt x="3721" y="9314"/>
                          </a:lnTo>
                          <a:lnTo>
                            <a:pt x="3721" y="10108"/>
                          </a:lnTo>
                          <a:cubicBezTo>
                            <a:pt x="3676" y="10153"/>
                            <a:pt x="3632" y="10198"/>
                            <a:pt x="3587" y="10242"/>
                          </a:cubicBezTo>
                          <a:lnTo>
                            <a:pt x="3587" y="9377"/>
                          </a:lnTo>
                          <a:cubicBezTo>
                            <a:pt x="3605" y="9377"/>
                            <a:pt x="3614" y="9368"/>
                            <a:pt x="3623" y="9350"/>
                          </a:cubicBezTo>
                          <a:cubicBezTo>
                            <a:pt x="3641" y="9323"/>
                            <a:pt x="3632" y="9297"/>
                            <a:pt x="3605" y="9279"/>
                          </a:cubicBezTo>
                          <a:cubicBezTo>
                            <a:pt x="3598" y="9276"/>
                            <a:pt x="3591" y="9275"/>
                            <a:pt x="3584" y="9275"/>
                          </a:cubicBezTo>
                          <a:cubicBezTo>
                            <a:pt x="3562" y="9275"/>
                            <a:pt x="3540" y="9285"/>
                            <a:pt x="3534" y="9305"/>
                          </a:cubicBezTo>
                          <a:cubicBezTo>
                            <a:pt x="3516" y="9332"/>
                            <a:pt x="3525" y="9359"/>
                            <a:pt x="3551" y="9377"/>
                          </a:cubicBezTo>
                          <a:lnTo>
                            <a:pt x="3569" y="9377"/>
                          </a:lnTo>
                          <a:lnTo>
                            <a:pt x="3569" y="10260"/>
                          </a:lnTo>
                          <a:cubicBezTo>
                            <a:pt x="3525" y="10305"/>
                            <a:pt x="3480" y="10349"/>
                            <a:pt x="3435" y="10385"/>
                          </a:cubicBezTo>
                          <a:lnTo>
                            <a:pt x="3435" y="9484"/>
                          </a:lnTo>
                          <a:cubicBezTo>
                            <a:pt x="3453" y="9484"/>
                            <a:pt x="3471" y="9475"/>
                            <a:pt x="3480" y="9457"/>
                          </a:cubicBezTo>
                          <a:cubicBezTo>
                            <a:pt x="3489" y="9430"/>
                            <a:pt x="3480" y="9404"/>
                            <a:pt x="3453" y="9386"/>
                          </a:cubicBezTo>
                          <a:cubicBezTo>
                            <a:pt x="3447" y="9383"/>
                            <a:pt x="3439" y="9382"/>
                            <a:pt x="3432" y="9382"/>
                          </a:cubicBezTo>
                          <a:cubicBezTo>
                            <a:pt x="3410" y="9382"/>
                            <a:pt x="3389" y="9392"/>
                            <a:pt x="3382" y="9412"/>
                          </a:cubicBezTo>
                          <a:cubicBezTo>
                            <a:pt x="3364" y="9439"/>
                            <a:pt x="3373" y="9466"/>
                            <a:pt x="3400" y="9484"/>
                          </a:cubicBezTo>
                          <a:lnTo>
                            <a:pt x="3418" y="9484"/>
                          </a:lnTo>
                          <a:lnTo>
                            <a:pt x="3418" y="10403"/>
                          </a:lnTo>
                          <a:cubicBezTo>
                            <a:pt x="3364" y="10447"/>
                            <a:pt x="3311" y="10501"/>
                            <a:pt x="3257" y="10545"/>
                          </a:cubicBezTo>
                          <a:lnTo>
                            <a:pt x="3257" y="9680"/>
                          </a:lnTo>
                          <a:cubicBezTo>
                            <a:pt x="3275" y="9680"/>
                            <a:pt x="3293" y="9671"/>
                            <a:pt x="3302" y="9653"/>
                          </a:cubicBezTo>
                          <a:cubicBezTo>
                            <a:pt x="3311" y="9627"/>
                            <a:pt x="3302" y="9591"/>
                            <a:pt x="3275" y="9582"/>
                          </a:cubicBezTo>
                          <a:cubicBezTo>
                            <a:pt x="3267" y="9577"/>
                            <a:pt x="3259" y="9575"/>
                            <a:pt x="3251" y="9575"/>
                          </a:cubicBezTo>
                          <a:cubicBezTo>
                            <a:pt x="3230" y="9575"/>
                            <a:pt x="3210" y="9589"/>
                            <a:pt x="3204" y="9609"/>
                          </a:cubicBezTo>
                          <a:cubicBezTo>
                            <a:pt x="3186" y="9636"/>
                            <a:pt x="3204" y="9662"/>
                            <a:pt x="3221" y="9680"/>
                          </a:cubicBezTo>
                          <a:lnTo>
                            <a:pt x="3239" y="9680"/>
                          </a:lnTo>
                          <a:lnTo>
                            <a:pt x="3239" y="10563"/>
                          </a:lnTo>
                          <a:cubicBezTo>
                            <a:pt x="3195" y="10599"/>
                            <a:pt x="3150" y="10635"/>
                            <a:pt x="3105" y="10670"/>
                          </a:cubicBezTo>
                          <a:lnTo>
                            <a:pt x="3105" y="9350"/>
                          </a:lnTo>
                          <a:lnTo>
                            <a:pt x="3373" y="9073"/>
                          </a:lnTo>
                          <a:lnTo>
                            <a:pt x="3373" y="8806"/>
                          </a:lnTo>
                          <a:close/>
                          <a:moveTo>
                            <a:pt x="3177" y="8770"/>
                          </a:moveTo>
                          <a:cubicBezTo>
                            <a:pt x="3195" y="8788"/>
                            <a:pt x="3221" y="8806"/>
                            <a:pt x="3257" y="8806"/>
                          </a:cubicBezTo>
                          <a:lnTo>
                            <a:pt x="3355" y="8806"/>
                          </a:lnTo>
                          <a:lnTo>
                            <a:pt x="3355" y="9065"/>
                          </a:lnTo>
                          <a:lnTo>
                            <a:pt x="3088" y="9341"/>
                          </a:lnTo>
                          <a:lnTo>
                            <a:pt x="3088" y="10679"/>
                          </a:lnTo>
                          <a:cubicBezTo>
                            <a:pt x="3061" y="10706"/>
                            <a:pt x="3034" y="10724"/>
                            <a:pt x="3007" y="10751"/>
                          </a:cubicBezTo>
                          <a:lnTo>
                            <a:pt x="3007" y="9332"/>
                          </a:lnTo>
                          <a:lnTo>
                            <a:pt x="3257" y="9073"/>
                          </a:lnTo>
                          <a:lnTo>
                            <a:pt x="3257" y="8806"/>
                          </a:lnTo>
                          <a:lnTo>
                            <a:pt x="3239" y="8806"/>
                          </a:lnTo>
                          <a:lnTo>
                            <a:pt x="3239" y="9065"/>
                          </a:lnTo>
                          <a:lnTo>
                            <a:pt x="2981" y="9323"/>
                          </a:lnTo>
                          <a:lnTo>
                            <a:pt x="2981" y="10760"/>
                          </a:lnTo>
                          <a:cubicBezTo>
                            <a:pt x="2900" y="10822"/>
                            <a:pt x="2820" y="10876"/>
                            <a:pt x="2740" y="10929"/>
                          </a:cubicBezTo>
                          <a:lnTo>
                            <a:pt x="2740" y="8859"/>
                          </a:lnTo>
                          <a:lnTo>
                            <a:pt x="2820" y="8779"/>
                          </a:lnTo>
                          <a:lnTo>
                            <a:pt x="3177" y="8779"/>
                          </a:lnTo>
                          <a:lnTo>
                            <a:pt x="3177" y="8770"/>
                          </a:lnTo>
                          <a:close/>
                          <a:moveTo>
                            <a:pt x="3159" y="8627"/>
                          </a:moveTo>
                          <a:lnTo>
                            <a:pt x="3159" y="8708"/>
                          </a:lnTo>
                          <a:cubicBezTo>
                            <a:pt x="3159" y="8726"/>
                            <a:pt x="3168" y="8743"/>
                            <a:pt x="3177" y="8761"/>
                          </a:cubicBezTo>
                          <a:lnTo>
                            <a:pt x="2811" y="8761"/>
                          </a:lnTo>
                          <a:lnTo>
                            <a:pt x="2722" y="8850"/>
                          </a:lnTo>
                          <a:lnTo>
                            <a:pt x="2722" y="10938"/>
                          </a:lnTo>
                          <a:cubicBezTo>
                            <a:pt x="2686" y="10956"/>
                            <a:pt x="2650" y="10974"/>
                            <a:pt x="2615" y="10991"/>
                          </a:cubicBezTo>
                          <a:lnTo>
                            <a:pt x="2615" y="8752"/>
                          </a:lnTo>
                          <a:lnTo>
                            <a:pt x="2740" y="8627"/>
                          </a:lnTo>
                          <a:close/>
                          <a:moveTo>
                            <a:pt x="313" y="8547"/>
                          </a:moveTo>
                          <a:lnTo>
                            <a:pt x="563" y="8770"/>
                          </a:lnTo>
                          <a:lnTo>
                            <a:pt x="563" y="9011"/>
                          </a:lnTo>
                          <a:lnTo>
                            <a:pt x="572" y="9011"/>
                          </a:lnTo>
                          <a:cubicBezTo>
                            <a:pt x="509" y="9029"/>
                            <a:pt x="474" y="9091"/>
                            <a:pt x="474" y="9154"/>
                          </a:cubicBezTo>
                          <a:lnTo>
                            <a:pt x="474" y="9636"/>
                          </a:lnTo>
                          <a:cubicBezTo>
                            <a:pt x="474" y="9725"/>
                            <a:pt x="545" y="9796"/>
                            <a:pt x="625" y="9796"/>
                          </a:cubicBezTo>
                          <a:lnTo>
                            <a:pt x="768" y="9796"/>
                          </a:lnTo>
                          <a:lnTo>
                            <a:pt x="768" y="11099"/>
                          </a:lnTo>
                          <a:cubicBezTo>
                            <a:pt x="652" y="11063"/>
                            <a:pt x="545" y="11036"/>
                            <a:pt x="456" y="11000"/>
                          </a:cubicBezTo>
                          <a:lnTo>
                            <a:pt x="456" y="10269"/>
                          </a:lnTo>
                          <a:lnTo>
                            <a:pt x="625" y="10073"/>
                          </a:lnTo>
                          <a:lnTo>
                            <a:pt x="625" y="9796"/>
                          </a:lnTo>
                          <a:lnTo>
                            <a:pt x="608" y="9796"/>
                          </a:lnTo>
                          <a:lnTo>
                            <a:pt x="608" y="10073"/>
                          </a:lnTo>
                          <a:lnTo>
                            <a:pt x="438" y="10260"/>
                          </a:lnTo>
                          <a:lnTo>
                            <a:pt x="438" y="10991"/>
                          </a:lnTo>
                          <a:cubicBezTo>
                            <a:pt x="331" y="10947"/>
                            <a:pt x="242" y="10893"/>
                            <a:pt x="179" y="10840"/>
                          </a:cubicBezTo>
                          <a:cubicBezTo>
                            <a:pt x="126" y="10786"/>
                            <a:pt x="54" y="10572"/>
                            <a:pt x="37" y="10492"/>
                          </a:cubicBezTo>
                          <a:lnTo>
                            <a:pt x="37" y="8547"/>
                          </a:lnTo>
                          <a:close/>
                          <a:moveTo>
                            <a:pt x="938" y="9796"/>
                          </a:moveTo>
                          <a:lnTo>
                            <a:pt x="938" y="10135"/>
                          </a:lnTo>
                          <a:lnTo>
                            <a:pt x="947" y="10144"/>
                          </a:lnTo>
                          <a:lnTo>
                            <a:pt x="1571" y="10768"/>
                          </a:lnTo>
                          <a:lnTo>
                            <a:pt x="1571" y="11197"/>
                          </a:lnTo>
                          <a:cubicBezTo>
                            <a:pt x="1437" y="11188"/>
                            <a:pt x="1303" y="11179"/>
                            <a:pt x="1170" y="11161"/>
                          </a:cubicBezTo>
                          <a:cubicBezTo>
                            <a:pt x="1036" y="11152"/>
                            <a:pt x="902" y="11125"/>
                            <a:pt x="786" y="11099"/>
                          </a:cubicBezTo>
                          <a:lnTo>
                            <a:pt x="786" y="9796"/>
                          </a:lnTo>
                          <a:close/>
                          <a:moveTo>
                            <a:pt x="1089" y="9796"/>
                          </a:moveTo>
                          <a:lnTo>
                            <a:pt x="1089" y="10090"/>
                          </a:lnTo>
                          <a:lnTo>
                            <a:pt x="1089" y="10099"/>
                          </a:lnTo>
                          <a:lnTo>
                            <a:pt x="1732" y="10742"/>
                          </a:lnTo>
                          <a:lnTo>
                            <a:pt x="1732" y="11197"/>
                          </a:lnTo>
                          <a:lnTo>
                            <a:pt x="1589" y="11197"/>
                          </a:lnTo>
                          <a:lnTo>
                            <a:pt x="1589" y="10760"/>
                          </a:lnTo>
                          <a:lnTo>
                            <a:pt x="955" y="10135"/>
                          </a:lnTo>
                          <a:lnTo>
                            <a:pt x="955" y="9796"/>
                          </a:lnTo>
                          <a:close/>
                          <a:moveTo>
                            <a:pt x="3168" y="8395"/>
                          </a:moveTo>
                          <a:cubicBezTo>
                            <a:pt x="3168" y="8404"/>
                            <a:pt x="3159" y="8404"/>
                            <a:pt x="3159" y="8413"/>
                          </a:cubicBezTo>
                          <a:lnTo>
                            <a:pt x="3159" y="8485"/>
                          </a:lnTo>
                          <a:lnTo>
                            <a:pt x="2624" y="8485"/>
                          </a:lnTo>
                          <a:lnTo>
                            <a:pt x="2454" y="8645"/>
                          </a:lnTo>
                          <a:lnTo>
                            <a:pt x="2454" y="9181"/>
                          </a:lnTo>
                          <a:lnTo>
                            <a:pt x="2008" y="9636"/>
                          </a:lnTo>
                          <a:lnTo>
                            <a:pt x="1268" y="9636"/>
                          </a:lnTo>
                          <a:lnTo>
                            <a:pt x="1268" y="9653"/>
                          </a:lnTo>
                          <a:lnTo>
                            <a:pt x="2017" y="9653"/>
                          </a:lnTo>
                          <a:lnTo>
                            <a:pt x="2472" y="9189"/>
                          </a:lnTo>
                          <a:lnTo>
                            <a:pt x="2472" y="8645"/>
                          </a:lnTo>
                          <a:lnTo>
                            <a:pt x="2633" y="8503"/>
                          </a:lnTo>
                          <a:lnTo>
                            <a:pt x="3159" y="8503"/>
                          </a:lnTo>
                          <a:lnTo>
                            <a:pt x="3159" y="8610"/>
                          </a:lnTo>
                          <a:lnTo>
                            <a:pt x="2731" y="8610"/>
                          </a:lnTo>
                          <a:lnTo>
                            <a:pt x="2597" y="8743"/>
                          </a:lnTo>
                          <a:lnTo>
                            <a:pt x="2597" y="11000"/>
                          </a:lnTo>
                          <a:cubicBezTo>
                            <a:pt x="2561" y="11018"/>
                            <a:pt x="2526" y="11036"/>
                            <a:pt x="2490" y="11054"/>
                          </a:cubicBezTo>
                          <a:lnTo>
                            <a:pt x="2490" y="10349"/>
                          </a:lnTo>
                          <a:lnTo>
                            <a:pt x="2071" y="9957"/>
                          </a:lnTo>
                          <a:cubicBezTo>
                            <a:pt x="2071" y="9957"/>
                            <a:pt x="2071" y="9948"/>
                            <a:pt x="2071" y="9948"/>
                          </a:cubicBezTo>
                          <a:cubicBezTo>
                            <a:pt x="2079" y="9921"/>
                            <a:pt x="2071" y="9894"/>
                            <a:pt x="2044" y="9876"/>
                          </a:cubicBezTo>
                          <a:cubicBezTo>
                            <a:pt x="2037" y="9874"/>
                            <a:pt x="2030" y="9873"/>
                            <a:pt x="2024" y="9873"/>
                          </a:cubicBezTo>
                          <a:cubicBezTo>
                            <a:pt x="2004" y="9873"/>
                            <a:pt x="1986" y="9883"/>
                            <a:pt x="1972" y="9903"/>
                          </a:cubicBezTo>
                          <a:cubicBezTo>
                            <a:pt x="1964" y="9930"/>
                            <a:pt x="1972" y="9957"/>
                            <a:pt x="1999" y="9974"/>
                          </a:cubicBezTo>
                          <a:cubicBezTo>
                            <a:pt x="2007" y="9978"/>
                            <a:pt x="2014" y="9980"/>
                            <a:pt x="2021" y="9980"/>
                          </a:cubicBezTo>
                          <a:cubicBezTo>
                            <a:pt x="2032" y="9980"/>
                            <a:pt x="2042" y="9976"/>
                            <a:pt x="2053" y="9966"/>
                          </a:cubicBezTo>
                          <a:lnTo>
                            <a:pt x="2472" y="10358"/>
                          </a:lnTo>
                          <a:lnTo>
                            <a:pt x="2472" y="11063"/>
                          </a:lnTo>
                          <a:cubicBezTo>
                            <a:pt x="2427" y="11090"/>
                            <a:pt x="2383" y="11107"/>
                            <a:pt x="2329" y="11116"/>
                          </a:cubicBezTo>
                          <a:lnTo>
                            <a:pt x="2329" y="10483"/>
                          </a:lnTo>
                          <a:lnTo>
                            <a:pt x="1928" y="10117"/>
                          </a:lnTo>
                          <a:cubicBezTo>
                            <a:pt x="1937" y="10090"/>
                            <a:pt x="1928" y="10055"/>
                            <a:pt x="1901" y="10046"/>
                          </a:cubicBezTo>
                          <a:cubicBezTo>
                            <a:pt x="1892" y="10040"/>
                            <a:pt x="1882" y="10037"/>
                            <a:pt x="1873" y="10037"/>
                          </a:cubicBezTo>
                          <a:cubicBezTo>
                            <a:pt x="1856" y="10037"/>
                            <a:pt x="1841" y="10046"/>
                            <a:pt x="1830" y="10064"/>
                          </a:cubicBezTo>
                          <a:cubicBezTo>
                            <a:pt x="1821" y="10090"/>
                            <a:pt x="1830" y="10126"/>
                            <a:pt x="1856" y="10135"/>
                          </a:cubicBezTo>
                          <a:cubicBezTo>
                            <a:pt x="1865" y="10140"/>
                            <a:pt x="1877" y="10142"/>
                            <a:pt x="1887" y="10142"/>
                          </a:cubicBezTo>
                          <a:cubicBezTo>
                            <a:pt x="1897" y="10142"/>
                            <a:pt x="1906" y="10140"/>
                            <a:pt x="1910" y="10135"/>
                          </a:cubicBezTo>
                          <a:lnTo>
                            <a:pt x="2311" y="10492"/>
                          </a:lnTo>
                          <a:lnTo>
                            <a:pt x="2311" y="11125"/>
                          </a:lnTo>
                          <a:cubicBezTo>
                            <a:pt x="2294" y="11134"/>
                            <a:pt x="2267" y="11134"/>
                            <a:pt x="2249" y="11143"/>
                          </a:cubicBezTo>
                          <a:cubicBezTo>
                            <a:pt x="2231" y="11143"/>
                            <a:pt x="2204" y="11152"/>
                            <a:pt x="2187" y="11152"/>
                          </a:cubicBezTo>
                          <a:lnTo>
                            <a:pt x="2187" y="10661"/>
                          </a:lnTo>
                          <a:lnTo>
                            <a:pt x="1758" y="10251"/>
                          </a:lnTo>
                          <a:cubicBezTo>
                            <a:pt x="1758" y="10251"/>
                            <a:pt x="1758" y="10242"/>
                            <a:pt x="1767" y="10242"/>
                          </a:cubicBezTo>
                          <a:cubicBezTo>
                            <a:pt x="1776" y="10215"/>
                            <a:pt x="1767" y="10189"/>
                            <a:pt x="1740" y="10171"/>
                          </a:cubicBezTo>
                          <a:cubicBezTo>
                            <a:pt x="1734" y="10169"/>
                            <a:pt x="1727" y="10167"/>
                            <a:pt x="1719" y="10167"/>
                          </a:cubicBezTo>
                          <a:cubicBezTo>
                            <a:pt x="1698" y="10167"/>
                            <a:pt x="1676" y="10177"/>
                            <a:pt x="1669" y="10198"/>
                          </a:cubicBezTo>
                          <a:cubicBezTo>
                            <a:pt x="1651" y="10224"/>
                            <a:pt x="1660" y="10251"/>
                            <a:pt x="1687" y="10269"/>
                          </a:cubicBezTo>
                          <a:cubicBezTo>
                            <a:pt x="1698" y="10273"/>
                            <a:pt x="1708" y="10275"/>
                            <a:pt x="1716" y="10275"/>
                          </a:cubicBezTo>
                          <a:cubicBezTo>
                            <a:pt x="1729" y="10275"/>
                            <a:pt x="1739" y="10270"/>
                            <a:pt x="1749" y="10260"/>
                          </a:cubicBezTo>
                          <a:lnTo>
                            <a:pt x="2169" y="10670"/>
                          </a:lnTo>
                          <a:lnTo>
                            <a:pt x="2169" y="11161"/>
                          </a:lnTo>
                          <a:cubicBezTo>
                            <a:pt x="2044" y="11179"/>
                            <a:pt x="1901" y="11197"/>
                            <a:pt x="1749" y="11197"/>
                          </a:cubicBezTo>
                          <a:lnTo>
                            <a:pt x="1749" y="10733"/>
                          </a:lnTo>
                          <a:lnTo>
                            <a:pt x="1740" y="10733"/>
                          </a:lnTo>
                          <a:lnTo>
                            <a:pt x="1107" y="10090"/>
                          </a:lnTo>
                          <a:lnTo>
                            <a:pt x="1107" y="9796"/>
                          </a:lnTo>
                          <a:lnTo>
                            <a:pt x="1116" y="9796"/>
                          </a:lnTo>
                          <a:cubicBezTo>
                            <a:pt x="1196" y="9796"/>
                            <a:pt x="1268" y="9725"/>
                            <a:pt x="1268" y="9636"/>
                          </a:cubicBezTo>
                          <a:lnTo>
                            <a:pt x="1268" y="9511"/>
                          </a:lnTo>
                          <a:lnTo>
                            <a:pt x="1919" y="9511"/>
                          </a:lnTo>
                          <a:lnTo>
                            <a:pt x="2294" y="9154"/>
                          </a:lnTo>
                          <a:lnTo>
                            <a:pt x="2294" y="8627"/>
                          </a:lnTo>
                          <a:lnTo>
                            <a:pt x="2526" y="8395"/>
                          </a:lnTo>
                          <a:close/>
                          <a:moveTo>
                            <a:pt x="768" y="0"/>
                          </a:moveTo>
                          <a:cubicBezTo>
                            <a:pt x="637" y="0"/>
                            <a:pt x="397" y="85"/>
                            <a:pt x="295" y="161"/>
                          </a:cubicBezTo>
                          <a:cubicBezTo>
                            <a:pt x="188" y="242"/>
                            <a:pt x="10" y="581"/>
                            <a:pt x="1" y="590"/>
                          </a:cubicBezTo>
                          <a:lnTo>
                            <a:pt x="1" y="599"/>
                          </a:lnTo>
                          <a:lnTo>
                            <a:pt x="1" y="10492"/>
                          </a:lnTo>
                          <a:cubicBezTo>
                            <a:pt x="1" y="10510"/>
                            <a:pt x="81" y="10795"/>
                            <a:pt x="161" y="10867"/>
                          </a:cubicBezTo>
                          <a:cubicBezTo>
                            <a:pt x="447" y="11116"/>
                            <a:pt x="1125" y="11232"/>
                            <a:pt x="1678" y="11232"/>
                          </a:cubicBezTo>
                          <a:cubicBezTo>
                            <a:pt x="1901" y="11232"/>
                            <a:pt x="2106" y="11215"/>
                            <a:pt x="2258" y="11179"/>
                          </a:cubicBezTo>
                          <a:cubicBezTo>
                            <a:pt x="3025" y="10991"/>
                            <a:pt x="4256" y="9743"/>
                            <a:pt x="4542" y="9002"/>
                          </a:cubicBezTo>
                          <a:cubicBezTo>
                            <a:pt x="4631" y="8779"/>
                            <a:pt x="4586" y="8395"/>
                            <a:pt x="4551" y="8030"/>
                          </a:cubicBezTo>
                          <a:cubicBezTo>
                            <a:pt x="4515" y="7744"/>
                            <a:pt x="4488" y="7477"/>
                            <a:pt x="4515" y="7298"/>
                          </a:cubicBezTo>
                          <a:cubicBezTo>
                            <a:pt x="4551" y="7129"/>
                            <a:pt x="4640" y="6879"/>
                            <a:pt x="4738" y="6638"/>
                          </a:cubicBezTo>
                          <a:cubicBezTo>
                            <a:pt x="4818" y="6406"/>
                            <a:pt x="4907" y="6174"/>
                            <a:pt x="4943" y="6005"/>
                          </a:cubicBezTo>
                          <a:cubicBezTo>
                            <a:pt x="5006" y="5701"/>
                            <a:pt x="5006" y="5059"/>
                            <a:pt x="4961" y="4729"/>
                          </a:cubicBezTo>
                          <a:cubicBezTo>
                            <a:pt x="4881" y="4247"/>
                            <a:pt x="4479" y="3328"/>
                            <a:pt x="4185" y="2945"/>
                          </a:cubicBezTo>
                          <a:cubicBezTo>
                            <a:pt x="3971" y="2677"/>
                            <a:pt x="3132" y="2133"/>
                            <a:pt x="3096" y="2106"/>
                          </a:cubicBezTo>
                          <a:cubicBezTo>
                            <a:pt x="3096" y="2106"/>
                            <a:pt x="2936" y="1981"/>
                            <a:pt x="2900" y="1928"/>
                          </a:cubicBezTo>
                          <a:cubicBezTo>
                            <a:pt x="2820" y="1812"/>
                            <a:pt x="2749" y="1589"/>
                            <a:pt x="2686" y="1375"/>
                          </a:cubicBezTo>
                          <a:cubicBezTo>
                            <a:pt x="2615" y="1125"/>
                            <a:pt x="2543" y="875"/>
                            <a:pt x="2436" y="741"/>
                          </a:cubicBezTo>
                          <a:cubicBezTo>
                            <a:pt x="2151" y="393"/>
                            <a:pt x="1241" y="54"/>
                            <a:pt x="786" y="1"/>
                          </a:cubicBezTo>
                          <a:cubicBezTo>
                            <a:pt x="780" y="0"/>
                            <a:pt x="774" y="0"/>
                            <a:pt x="768" y="0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accent3">
                            <a:alpha val="70000"/>
                          </a:schemeClr>
                        </a:gs>
                        <a:gs pos="100000">
                          <a:schemeClr val="lt2">
                            <a:alpha val="70000"/>
                          </a:schemeClr>
                        </a:gs>
                      </a:gsLst>
                      <a:lin ang="5400012" scaled="0"/>
                    </a:gradFill>
                    <a:ln>
                      <a:noFill/>
                    </a:ln>
                    <a:effectLst>
                      <a:outerShdw blurRad="57150" dist="9525" algn="bl" rotWithShape="0">
                        <a:schemeClr val="dk2">
                          <a:alpha val="73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34" name="Google Shape;334;p28"/>
                    <p:cNvSpPr/>
                    <p:nvPr/>
                  </p:nvSpPr>
                  <p:spPr>
                    <a:xfrm>
                      <a:off x="2843326" y="1772417"/>
                      <a:ext cx="133216" cy="11185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45" h="2053" extrusionOk="0">
                          <a:moveTo>
                            <a:pt x="1508" y="0"/>
                          </a:moveTo>
                          <a:lnTo>
                            <a:pt x="0" y="1490"/>
                          </a:lnTo>
                          <a:lnTo>
                            <a:pt x="0" y="2052"/>
                          </a:lnTo>
                          <a:lnTo>
                            <a:pt x="18" y="2052"/>
                          </a:lnTo>
                          <a:lnTo>
                            <a:pt x="18" y="1499"/>
                          </a:lnTo>
                          <a:lnTo>
                            <a:pt x="1517" y="18"/>
                          </a:lnTo>
                          <a:lnTo>
                            <a:pt x="2445" y="18"/>
                          </a:lnTo>
                          <a:lnTo>
                            <a:pt x="2445" y="0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accent3">
                            <a:alpha val="70000"/>
                          </a:schemeClr>
                        </a:gs>
                        <a:gs pos="100000">
                          <a:schemeClr val="lt2">
                            <a:alpha val="70000"/>
                          </a:schemeClr>
                        </a:gs>
                      </a:gsLst>
                      <a:lin ang="5400012" scaled="0"/>
                    </a:gradFill>
                    <a:ln>
                      <a:noFill/>
                    </a:ln>
                    <a:effectLst>
                      <a:outerShdw blurRad="57150" dist="9525" algn="bl" rotWithShape="0">
                        <a:schemeClr val="dk2">
                          <a:alpha val="73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35" name="Google Shape;335;p28"/>
                    <p:cNvSpPr/>
                    <p:nvPr/>
                  </p:nvSpPr>
                  <p:spPr>
                    <a:xfrm>
                      <a:off x="2950284" y="1823743"/>
                      <a:ext cx="45713" cy="9376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39" h="1721" extrusionOk="0">
                          <a:moveTo>
                            <a:pt x="778" y="1"/>
                          </a:moveTo>
                          <a:cubicBezTo>
                            <a:pt x="772" y="1"/>
                            <a:pt x="765" y="2"/>
                            <a:pt x="758" y="4"/>
                          </a:cubicBezTo>
                          <a:cubicBezTo>
                            <a:pt x="732" y="22"/>
                            <a:pt x="714" y="49"/>
                            <a:pt x="732" y="75"/>
                          </a:cubicBezTo>
                          <a:cubicBezTo>
                            <a:pt x="741" y="93"/>
                            <a:pt x="758" y="102"/>
                            <a:pt x="767" y="102"/>
                          </a:cubicBezTo>
                          <a:lnTo>
                            <a:pt x="767" y="209"/>
                          </a:lnTo>
                          <a:lnTo>
                            <a:pt x="54" y="923"/>
                          </a:lnTo>
                          <a:lnTo>
                            <a:pt x="54" y="1610"/>
                          </a:lnTo>
                          <a:cubicBezTo>
                            <a:pt x="45" y="1610"/>
                            <a:pt x="45" y="1619"/>
                            <a:pt x="36" y="1619"/>
                          </a:cubicBezTo>
                          <a:cubicBezTo>
                            <a:pt x="9" y="1628"/>
                            <a:pt x="0" y="1663"/>
                            <a:pt x="9" y="1690"/>
                          </a:cubicBezTo>
                          <a:cubicBezTo>
                            <a:pt x="22" y="1710"/>
                            <a:pt x="41" y="1720"/>
                            <a:pt x="60" y="1720"/>
                          </a:cubicBezTo>
                          <a:cubicBezTo>
                            <a:pt x="67" y="1720"/>
                            <a:pt x="74" y="1719"/>
                            <a:pt x="80" y="1717"/>
                          </a:cubicBezTo>
                          <a:cubicBezTo>
                            <a:pt x="107" y="1699"/>
                            <a:pt x="125" y="1663"/>
                            <a:pt x="107" y="1637"/>
                          </a:cubicBezTo>
                          <a:cubicBezTo>
                            <a:pt x="98" y="1628"/>
                            <a:pt x="80" y="1619"/>
                            <a:pt x="71" y="1610"/>
                          </a:cubicBezTo>
                          <a:lnTo>
                            <a:pt x="71" y="932"/>
                          </a:lnTo>
                          <a:lnTo>
                            <a:pt x="785" y="218"/>
                          </a:lnTo>
                          <a:lnTo>
                            <a:pt x="785" y="102"/>
                          </a:lnTo>
                          <a:lnTo>
                            <a:pt x="803" y="102"/>
                          </a:lnTo>
                          <a:cubicBezTo>
                            <a:pt x="830" y="84"/>
                            <a:pt x="839" y="58"/>
                            <a:pt x="830" y="31"/>
                          </a:cubicBezTo>
                          <a:cubicBezTo>
                            <a:pt x="816" y="11"/>
                            <a:pt x="798" y="1"/>
                            <a:pt x="778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accent3">
                            <a:alpha val="70000"/>
                          </a:schemeClr>
                        </a:gs>
                        <a:gs pos="100000">
                          <a:schemeClr val="lt2">
                            <a:alpha val="70000"/>
                          </a:schemeClr>
                        </a:gs>
                      </a:gsLst>
                      <a:lin ang="5400012" scaled="0"/>
                    </a:gradFill>
                    <a:ln>
                      <a:noFill/>
                    </a:ln>
                    <a:effectLst>
                      <a:outerShdw blurRad="57150" dist="9525" algn="bl" rotWithShape="0">
                        <a:schemeClr val="dk2">
                          <a:alpha val="73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36" name="Google Shape;336;p28"/>
                    <p:cNvSpPr/>
                    <p:nvPr/>
                  </p:nvSpPr>
                  <p:spPr>
                    <a:xfrm>
                      <a:off x="2942982" y="1585746"/>
                      <a:ext cx="46203" cy="10406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48" h="1910" extrusionOk="0">
                          <a:moveTo>
                            <a:pt x="794" y="1"/>
                          </a:moveTo>
                          <a:cubicBezTo>
                            <a:pt x="768" y="1"/>
                            <a:pt x="741" y="27"/>
                            <a:pt x="741" y="54"/>
                          </a:cubicBezTo>
                          <a:cubicBezTo>
                            <a:pt x="741" y="63"/>
                            <a:pt x="741" y="81"/>
                            <a:pt x="750" y="90"/>
                          </a:cubicBezTo>
                          <a:lnTo>
                            <a:pt x="9" y="839"/>
                          </a:lnTo>
                          <a:lnTo>
                            <a:pt x="0" y="848"/>
                          </a:lnTo>
                          <a:lnTo>
                            <a:pt x="0" y="1535"/>
                          </a:lnTo>
                          <a:lnTo>
                            <a:pt x="295" y="1821"/>
                          </a:lnTo>
                          <a:cubicBezTo>
                            <a:pt x="295" y="1830"/>
                            <a:pt x="286" y="1838"/>
                            <a:pt x="286" y="1856"/>
                          </a:cubicBezTo>
                          <a:cubicBezTo>
                            <a:pt x="286" y="1883"/>
                            <a:pt x="313" y="1910"/>
                            <a:pt x="339" y="1910"/>
                          </a:cubicBezTo>
                          <a:cubicBezTo>
                            <a:pt x="375" y="1910"/>
                            <a:pt x="393" y="1883"/>
                            <a:pt x="393" y="1856"/>
                          </a:cubicBezTo>
                          <a:cubicBezTo>
                            <a:pt x="393" y="1821"/>
                            <a:pt x="375" y="1803"/>
                            <a:pt x="339" y="1803"/>
                          </a:cubicBezTo>
                          <a:cubicBezTo>
                            <a:pt x="330" y="1803"/>
                            <a:pt x="321" y="1803"/>
                            <a:pt x="313" y="1812"/>
                          </a:cubicBezTo>
                          <a:lnTo>
                            <a:pt x="18" y="1526"/>
                          </a:lnTo>
                          <a:lnTo>
                            <a:pt x="18" y="857"/>
                          </a:lnTo>
                          <a:lnTo>
                            <a:pt x="768" y="99"/>
                          </a:lnTo>
                          <a:cubicBezTo>
                            <a:pt x="776" y="108"/>
                            <a:pt x="785" y="108"/>
                            <a:pt x="794" y="108"/>
                          </a:cubicBezTo>
                          <a:cubicBezTo>
                            <a:pt x="821" y="108"/>
                            <a:pt x="848" y="81"/>
                            <a:pt x="848" y="54"/>
                          </a:cubicBezTo>
                          <a:cubicBezTo>
                            <a:pt x="848" y="27"/>
                            <a:pt x="821" y="1"/>
                            <a:pt x="794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accent3">
                            <a:alpha val="70000"/>
                          </a:schemeClr>
                        </a:gs>
                        <a:gs pos="100000">
                          <a:schemeClr val="lt2">
                            <a:alpha val="70000"/>
                          </a:schemeClr>
                        </a:gs>
                      </a:gsLst>
                      <a:lin ang="5400012" scaled="0"/>
                    </a:gradFill>
                    <a:ln>
                      <a:noFill/>
                    </a:ln>
                    <a:effectLst>
                      <a:outerShdw blurRad="57150" dist="9525" algn="bl" rotWithShape="0">
                        <a:schemeClr val="dk2">
                          <a:alpha val="73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37" name="Google Shape;337;p28"/>
                    <p:cNvSpPr/>
                    <p:nvPr/>
                  </p:nvSpPr>
                  <p:spPr>
                    <a:xfrm>
                      <a:off x="2854986" y="1778247"/>
                      <a:ext cx="80747" cy="9791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482" h="1797" extrusionOk="0">
                          <a:moveTo>
                            <a:pt x="1428" y="0"/>
                          </a:moveTo>
                          <a:cubicBezTo>
                            <a:pt x="1401" y="0"/>
                            <a:pt x="1374" y="27"/>
                            <a:pt x="1374" y="54"/>
                          </a:cubicBezTo>
                          <a:cubicBezTo>
                            <a:pt x="1374" y="63"/>
                            <a:pt x="1374" y="72"/>
                            <a:pt x="1383" y="81"/>
                          </a:cubicBezTo>
                          <a:lnTo>
                            <a:pt x="54" y="1401"/>
                          </a:lnTo>
                          <a:lnTo>
                            <a:pt x="54" y="1686"/>
                          </a:lnTo>
                          <a:cubicBezTo>
                            <a:pt x="45" y="1686"/>
                            <a:pt x="45" y="1695"/>
                            <a:pt x="36" y="1695"/>
                          </a:cubicBezTo>
                          <a:cubicBezTo>
                            <a:pt x="10" y="1704"/>
                            <a:pt x="1" y="1740"/>
                            <a:pt x="18" y="1767"/>
                          </a:cubicBezTo>
                          <a:cubicBezTo>
                            <a:pt x="25" y="1787"/>
                            <a:pt x="47" y="1797"/>
                            <a:pt x="69" y="1797"/>
                          </a:cubicBezTo>
                          <a:cubicBezTo>
                            <a:pt x="76" y="1797"/>
                            <a:pt x="83" y="1796"/>
                            <a:pt x="90" y="1794"/>
                          </a:cubicBezTo>
                          <a:cubicBezTo>
                            <a:pt x="117" y="1776"/>
                            <a:pt x="125" y="1740"/>
                            <a:pt x="108" y="1713"/>
                          </a:cubicBezTo>
                          <a:cubicBezTo>
                            <a:pt x="99" y="1704"/>
                            <a:pt x="90" y="1695"/>
                            <a:pt x="72" y="1686"/>
                          </a:cubicBezTo>
                          <a:lnTo>
                            <a:pt x="72" y="1410"/>
                          </a:lnTo>
                          <a:lnTo>
                            <a:pt x="1392" y="90"/>
                          </a:lnTo>
                          <a:cubicBezTo>
                            <a:pt x="1401" y="99"/>
                            <a:pt x="1419" y="107"/>
                            <a:pt x="1428" y="107"/>
                          </a:cubicBezTo>
                          <a:cubicBezTo>
                            <a:pt x="1455" y="107"/>
                            <a:pt x="1481" y="81"/>
                            <a:pt x="1481" y="54"/>
                          </a:cubicBezTo>
                          <a:cubicBezTo>
                            <a:pt x="1481" y="27"/>
                            <a:pt x="1455" y="0"/>
                            <a:pt x="1428" y="0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accent3">
                            <a:alpha val="70000"/>
                          </a:schemeClr>
                        </a:gs>
                        <a:gs pos="100000">
                          <a:schemeClr val="lt2">
                            <a:alpha val="70000"/>
                          </a:schemeClr>
                        </a:gs>
                      </a:gsLst>
                      <a:lin ang="5400012" scaled="0"/>
                    </a:gradFill>
                    <a:ln>
                      <a:noFill/>
                    </a:ln>
                    <a:effectLst>
                      <a:outerShdw blurRad="57150" dist="9525" algn="bl" rotWithShape="0">
                        <a:schemeClr val="dk2">
                          <a:alpha val="73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38" name="Google Shape;338;p28"/>
                    <p:cNvSpPr/>
                    <p:nvPr/>
                  </p:nvSpPr>
                  <p:spPr>
                    <a:xfrm>
                      <a:off x="2938623" y="1824724"/>
                      <a:ext cx="32582" cy="7693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98" h="1412" extrusionOk="0">
                          <a:moveTo>
                            <a:pt x="537" y="0"/>
                          </a:moveTo>
                          <a:cubicBezTo>
                            <a:pt x="531" y="0"/>
                            <a:pt x="524" y="2"/>
                            <a:pt x="517" y="4"/>
                          </a:cubicBezTo>
                          <a:cubicBezTo>
                            <a:pt x="491" y="22"/>
                            <a:pt x="482" y="57"/>
                            <a:pt x="491" y="75"/>
                          </a:cubicBezTo>
                          <a:cubicBezTo>
                            <a:pt x="491" y="84"/>
                            <a:pt x="491" y="84"/>
                            <a:pt x="491" y="84"/>
                          </a:cubicBezTo>
                          <a:lnTo>
                            <a:pt x="54" y="530"/>
                          </a:lnTo>
                          <a:lnTo>
                            <a:pt x="45" y="530"/>
                          </a:lnTo>
                          <a:lnTo>
                            <a:pt x="45" y="1306"/>
                          </a:lnTo>
                          <a:lnTo>
                            <a:pt x="36" y="1306"/>
                          </a:lnTo>
                          <a:cubicBezTo>
                            <a:pt x="9" y="1324"/>
                            <a:pt x="0" y="1360"/>
                            <a:pt x="9" y="1378"/>
                          </a:cubicBezTo>
                          <a:cubicBezTo>
                            <a:pt x="22" y="1397"/>
                            <a:pt x="39" y="1412"/>
                            <a:pt x="58" y="1412"/>
                          </a:cubicBezTo>
                          <a:cubicBezTo>
                            <a:pt x="65" y="1412"/>
                            <a:pt x="73" y="1409"/>
                            <a:pt x="80" y="1404"/>
                          </a:cubicBezTo>
                          <a:cubicBezTo>
                            <a:pt x="107" y="1396"/>
                            <a:pt x="116" y="1360"/>
                            <a:pt x="107" y="1333"/>
                          </a:cubicBezTo>
                          <a:cubicBezTo>
                            <a:pt x="98" y="1315"/>
                            <a:pt x="80" y="1306"/>
                            <a:pt x="71" y="1306"/>
                          </a:cubicBezTo>
                          <a:lnTo>
                            <a:pt x="71" y="539"/>
                          </a:lnTo>
                          <a:lnTo>
                            <a:pt x="509" y="102"/>
                          </a:lnTo>
                          <a:cubicBezTo>
                            <a:pt x="517" y="106"/>
                            <a:pt x="526" y="109"/>
                            <a:pt x="535" y="109"/>
                          </a:cubicBezTo>
                          <a:cubicBezTo>
                            <a:pt x="544" y="109"/>
                            <a:pt x="553" y="106"/>
                            <a:pt x="562" y="102"/>
                          </a:cubicBezTo>
                          <a:cubicBezTo>
                            <a:pt x="589" y="93"/>
                            <a:pt x="598" y="57"/>
                            <a:pt x="589" y="31"/>
                          </a:cubicBezTo>
                          <a:cubicBezTo>
                            <a:pt x="575" y="11"/>
                            <a:pt x="557" y="0"/>
                            <a:pt x="537" y="0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accent3">
                            <a:alpha val="70000"/>
                          </a:schemeClr>
                        </a:gs>
                        <a:gs pos="100000">
                          <a:schemeClr val="lt2">
                            <a:alpha val="70000"/>
                          </a:schemeClr>
                        </a:gs>
                      </a:gsLst>
                      <a:lin ang="5400012" scaled="0"/>
                    </a:gradFill>
                    <a:ln>
                      <a:noFill/>
                    </a:ln>
                    <a:effectLst>
                      <a:outerShdw blurRad="57150" dist="9525" algn="bl" rotWithShape="0">
                        <a:schemeClr val="dk2">
                          <a:alpha val="73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39" name="Google Shape;339;p28"/>
                    <p:cNvSpPr/>
                    <p:nvPr/>
                  </p:nvSpPr>
                  <p:spPr>
                    <a:xfrm>
                      <a:off x="2864249" y="1572124"/>
                      <a:ext cx="49145" cy="3312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902" h="608" extrusionOk="0">
                          <a:moveTo>
                            <a:pt x="848" y="1"/>
                          </a:moveTo>
                          <a:cubicBezTo>
                            <a:pt x="812" y="1"/>
                            <a:pt x="794" y="19"/>
                            <a:pt x="794" y="54"/>
                          </a:cubicBezTo>
                          <a:cubicBezTo>
                            <a:pt x="794" y="63"/>
                            <a:pt x="794" y="72"/>
                            <a:pt x="803" y="81"/>
                          </a:cubicBezTo>
                          <a:lnTo>
                            <a:pt x="339" y="545"/>
                          </a:lnTo>
                          <a:lnTo>
                            <a:pt x="98" y="545"/>
                          </a:lnTo>
                          <a:cubicBezTo>
                            <a:pt x="98" y="527"/>
                            <a:pt x="80" y="500"/>
                            <a:pt x="54" y="500"/>
                          </a:cubicBezTo>
                          <a:cubicBezTo>
                            <a:pt x="18" y="500"/>
                            <a:pt x="0" y="527"/>
                            <a:pt x="0" y="554"/>
                          </a:cubicBezTo>
                          <a:cubicBezTo>
                            <a:pt x="0" y="590"/>
                            <a:pt x="18" y="608"/>
                            <a:pt x="54" y="608"/>
                          </a:cubicBezTo>
                          <a:cubicBezTo>
                            <a:pt x="80" y="608"/>
                            <a:pt x="98" y="590"/>
                            <a:pt x="98" y="563"/>
                          </a:cubicBezTo>
                          <a:lnTo>
                            <a:pt x="348" y="563"/>
                          </a:lnTo>
                          <a:lnTo>
                            <a:pt x="812" y="90"/>
                          </a:lnTo>
                          <a:cubicBezTo>
                            <a:pt x="821" y="99"/>
                            <a:pt x="830" y="108"/>
                            <a:pt x="848" y="108"/>
                          </a:cubicBezTo>
                          <a:cubicBezTo>
                            <a:pt x="874" y="108"/>
                            <a:pt x="901" y="81"/>
                            <a:pt x="901" y="54"/>
                          </a:cubicBezTo>
                          <a:cubicBezTo>
                            <a:pt x="901" y="19"/>
                            <a:pt x="874" y="1"/>
                            <a:pt x="848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accent3">
                            <a:alpha val="70000"/>
                          </a:schemeClr>
                        </a:gs>
                        <a:gs pos="100000">
                          <a:schemeClr val="lt2">
                            <a:alpha val="70000"/>
                          </a:schemeClr>
                        </a:gs>
                      </a:gsLst>
                      <a:lin ang="5400012" scaled="0"/>
                    </a:gradFill>
                    <a:ln>
                      <a:noFill/>
                    </a:ln>
                    <a:effectLst>
                      <a:outerShdw blurRad="57150" dist="9525" algn="bl" rotWithShape="0">
                        <a:schemeClr val="dk2">
                          <a:alpha val="73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40" name="Google Shape;340;p28"/>
                    <p:cNvSpPr/>
                    <p:nvPr/>
                  </p:nvSpPr>
                  <p:spPr>
                    <a:xfrm>
                      <a:off x="2861797" y="1553163"/>
                      <a:ext cx="74427" cy="6859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66" h="1259" extrusionOk="0">
                          <a:moveTo>
                            <a:pt x="1276" y="1"/>
                          </a:moveTo>
                          <a:cubicBezTo>
                            <a:pt x="1232" y="1"/>
                            <a:pt x="1187" y="37"/>
                            <a:pt x="1187" y="90"/>
                          </a:cubicBezTo>
                          <a:cubicBezTo>
                            <a:pt x="1187" y="135"/>
                            <a:pt x="1223" y="170"/>
                            <a:pt x="1267" y="170"/>
                          </a:cubicBezTo>
                          <a:lnTo>
                            <a:pt x="1267" y="527"/>
                          </a:lnTo>
                          <a:lnTo>
                            <a:pt x="589" y="1196"/>
                          </a:lnTo>
                          <a:lnTo>
                            <a:pt x="108" y="1196"/>
                          </a:lnTo>
                          <a:cubicBezTo>
                            <a:pt x="108" y="1179"/>
                            <a:pt x="81" y="1152"/>
                            <a:pt x="54" y="1152"/>
                          </a:cubicBezTo>
                          <a:cubicBezTo>
                            <a:pt x="27" y="1152"/>
                            <a:pt x="0" y="1179"/>
                            <a:pt x="0" y="1205"/>
                          </a:cubicBezTo>
                          <a:cubicBezTo>
                            <a:pt x="0" y="1241"/>
                            <a:pt x="27" y="1259"/>
                            <a:pt x="54" y="1259"/>
                          </a:cubicBezTo>
                          <a:cubicBezTo>
                            <a:pt x="81" y="1259"/>
                            <a:pt x="108" y="1241"/>
                            <a:pt x="108" y="1214"/>
                          </a:cubicBezTo>
                          <a:lnTo>
                            <a:pt x="598" y="1214"/>
                          </a:lnTo>
                          <a:lnTo>
                            <a:pt x="1285" y="536"/>
                          </a:lnTo>
                          <a:lnTo>
                            <a:pt x="1285" y="170"/>
                          </a:lnTo>
                          <a:cubicBezTo>
                            <a:pt x="1330" y="170"/>
                            <a:pt x="1365" y="135"/>
                            <a:pt x="1365" y="90"/>
                          </a:cubicBezTo>
                          <a:cubicBezTo>
                            <a:pt x="1365" y="37"/>
                            <a:pt x="1321" y="1"/>
                            <a:pt x="1276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accent3">
                            <a:alpha val="70000"/>
                          </a:schemeClr>
                        </a:gs>
                        <a:gs pos="100000">
                          <a:schemeClr val="lt2">
                            <a:alpha val="70000"/>
                          </a:schemeClr>
                        </a:gs>
                      </a:gsLst>
                      <a:lin ang="5400012" scaled="0"/>
                    </a:gradFill>
                    <a:ln>
                      <a:noFill/>
                    </a:ln>
                    <a:effectLst>
                      <a:outerShdw blurRad="57150" dist="9525" algn="bl" rotWithShape="0">
                        <a:schemeClr val="dk2">
                          <a:alpha val="73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41" name="Google Shape;341;p28"/>
                    <p:cNvSpPr/>
                    <p:nvPr/>
                  </p:nvSpPr>
                  <p:spPr>
                    <a:xfrm>
                      <a:off x="2858419" y="1643120"/>
                      <a:ext cx="48165" cy="1999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84" h="367" extrusionOk="0">
                          <a:moveTo>
                            <a:pt x="830" y="0"/>
                          </a:moveTo>
                          <a:cubicBezTo>
                            <a:pt x="803" y="0"/>
                            <a:pt x="785" y="18"/>
                            <a:pt x="776" y="45"/>
                          </a:cubicBezTo>
                          <a:lnTo>
                            <a:pt x="196" y="45"/>
                          </a:lnTo>
                          <a:lnTo>
                            <a:pt x="45" y="179"/>
                          </a:lnTo>
                          <a:lnTo>
                            <a:pt x="45" y="259"/>
                          </a:lnTo>
                          <a:cubicBezTo>
                            <a:pt x="18" y="268"/>
                            <a:pt x="0" y="286"/>
                            <a:pt x="0" y="313"/>
                          </a:cubicBezTo>
                          <a:cubicBezTo>
                            <a:pt x="0" y="339"/>
                            <a:pt x="18" y="366"/>
                            <a:pt x="54" y="366"/>
                          </a:cubicBezTo>
                          <a:cubicBezTo>
                            <a:pt x="80" y="366"/>
                            <a:pt x="107" y="339"/>
                            <a:pt x="107" y="313"/>
                          </a:cubicBezTo>
                          <a:cubicBezTo>
                            <a:pt x="107" y="286"/>
                            <a:pt x="80" y="268"/>
                            <a:pt x="62" y="259"/>
                          </a:cubicBezTo>
                          <a:lnTo>
                            <a:pt x="62" y="188"/>
                          </a:lnTo>
                          <a:lnTo>
                            <a:pt x="205" y="63"/>
                          </a:lnTo>
                          <a:lnTo>
                            <a:pt x="776" y="63"/>
                          </a:lnTo>
                          <a:cubicBezTo>
                            <a:pt x="785" y="90"/>
                            <a:pt x="803" y="107"/>
                            <a:pt x="830" y="107"/>
                          </a:cubicBezTo>
                          <a:cubicBezTo>
                            <a:pt x="865" y="107"/>
                            <a:pt x="883" y="81"/>
                            <a:pt x="883" y="54"/>
                          </a:cubicBezTo>
                          <a:cubicBezTo>
                            <a:pt x="883" y="27"/>
                            <a:pt x="865" y="0"/>
                            <a:pt x="830" y="0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accent3">
                            <a:alpha val="70000"/>
                          </a:schemeClr>
                        </a:gs>
                        <a:gs pos="100000">
                          <a:schemeClr val="lt2">
                            <a:alpha val="70000"/>
                          </a:schemeClr>
                        </a:gs>
                      </a:gsLst>
                      <a:lin ang="5400012" scaled="0"/>
                    </a:gradFill>
                    <a:ln>
                      <a:noFill/>
                    </a:ln>
                    <a:effectLst>
                      <a:outerShdw blurRad="57150" dist="9525" algn="bl" rotWithShape="0">
                        <a:schemeClr val="dk2">
                          <a:alpha val="73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42" name="Google Shape;342;p28"/>
                    <p:cNvSpPr/>
                    <p:nvPr/>
                  </p:nvSpPr>
                  <p:spPr>
                    <a:xfrm>
                      <a:off x="2750971" y="1431167"/>
                      <a:ext cx="272752" cy="6120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006" h="11233" extrusionOk="0">
                          <a:moveTo>
                            <a:pt x="3810" y="126"/>
                          </a:moveTo>
                          <a:lnTo>
                            <a:pt x="3810" y="1259"/>
                          </a:lnTo>
                          <a:lnTo>
                            <a:pt x="3667" y="1259"/>
                          </a:lnTo>
                          <a:lnTo>
                            <a:pt x="3667" y="946"/>
                          </a:lnTo>
                          <a:lnTo>
                            <a:pt x="3453" y="732"/>
                          </a:lnTo>
                          <a:lnTo>
                            <a:pt x="3453" y="251"/>
                          </a:lnTo>
                          <a:cubicBezTo>
                            <a:pt x="3578" y="197"/>
                            <a:pt x="3694" y="161"/>
                            <a:pt x="3810" y="126"/>
                          </a:cubicBezTo>
                          <a:close/>
                          <a:moveTo>
                            <a:pt x="3970" y="81"/>
                          </a:moveTo>
                          <a:lnTo>
                            <a:pt x="3970" y="1259"/>
                          </a:lnTo>
                          <a:lnTo>
                            <a:pt x="3828" y="1259"/>
                          </a:lnTo>
                          <a:lnTo>
                            <a:pt x="3828" y="117"/>
                          </a:lnTo>
                          <a:cubicBezTo>
                            <a:pt x="3881" y="108"/>
                            <a:pt x="3926" y="99"/>
                            <a:pt x="3970" y="81"/>
                          </a:cubicBezTo>
                          <a:close/>
                          <a:moveTo>
                            <a:pt x="3435" y="251"/>
                          </a:moveTo>
                          <a:lnTo>
                            <a:pt x="3435" y="732"/>
                          </a:lnTo>
                          <a:lnTo>
                            <a:pt x="3649" y="955"/>
                          </a:lnTo>
                          <a:lnTo>
                            <a:pt x="3649" y="1259"/>
                          </a:lnTo>
                          <a:lnTo>
                            <a:pt x="3658" y="1259"/>
                          </a:lnTo>
                          <a:cubicBezTo>
                            <a:pt x="3605" y="1259"/>
                            <a:pt x="3551" y="1294"/>
                            <a:pt x="3524" y="1339"/>
                          </a:cubicBezTo>
                          <a:lnTo>
                            <a:pt x="3524" y="1330"/>
                          </a:lnTo>
                          <a:lnTo>
                            <a:pt x="3212" y="1330"/>
                          </a:lnTo>
                          <a:lnTo>
                            <a:pt x="2953" y="1071"/>
                          </a:lnTo>
                          <a:lnTo>
                            <a:pt x="2454" y="1071"/>
                          </a:lnTo>
                          <a:cubicBezTo>
                            <a:pt x="2498" y="946"/>
                            <a:pt x="2543" y="839"/>
                            <a:pt x="2605" y="768"/>
                          </a:cubicBezTo>
                          <a:cubicBezTo>
                            <a:pt x="2757" y="572"/>
                            <a:pt x="3087" y="393"/>
                            <a:pt x="3435" y="251"/>
                          </a:cubicBezTo>
                          <a:close/>
                          <a:moveTo>
                            <a:pt x="4256" y="37"/>
                          </a:moveTo>
                          <a:cubicBezTo>
                            <a:pt x="4372" y="37"/>
                            <a:pt x="4595" y="117"/>
                            <a:pt x="4693" y="188"/>
                          </a:cubicBezTo>
                          <a:cubicBezTo>
                            <a:pt x="4782" y="260"/>
                            <a:pt x="4952" y="572"/>
                            <a:pt x="4970" y="607"/>
                          </a:cubicBezTo>
                          <a:lnTo>
                            <a:pt x="4970" y="1241"/>
                          </a:lnTo>
                          <a:lnTo>
                            <a:pt x="4746" y="1241"/>
                          </a:lnTo>
                          <a:lnTo>
                            <a:pt x="4657" y="1330"/>
                          </a:lnTo>
                          <a:lnTo>
                            <a:pt x="4283" y="1330"/>
                          </a:lnTo>
                          <a:lnTo>
                            <a:pt x="4283" y="1339"/>
                          </a:lnTo>
                          <a:cubicBezTo>
                            <a:pt x="4256" y="1303"/>
                            <a:pt x="4211" y="1268"/>
                            <a:pt x="4167" y="1268"/>
                          </a:cubicBezTo>
                          <a:lnTo>
                            <a:pt x="4176" y="1268"/>
                          </a:lnTo>
                          <a:lnTo>
                            <a:pt x="4176" y="946"/>
                          </a:lnTo>
                          <a:lnTo>
                            <a:pt x="4381" y="723"/>
                          </a:lnTo>
                          <a:lnTo>
                            <a:pt x="4381" y="63"/>
                          </a:lnTo>
                          <a:lnTo>
                            <a:pt x="4363" y="63"/>
                          </a:lnTo>
                          <a:lnTo>
                            <a:pt x="4363" y="715"/>
                          </a:lnTo>
                          <a:lnTo>
                            <a:pt x="4167" y="938"/>
                          </a:lnTo>
                          <a:lnTo>
                            <a:pt x="4158" y="946"/>
                          </a:lnTo>
                          <a:lnTo>
                            <a:pt x="4158" y="1268"/>
                          </a:lnTo>
                          <a:cubicBezTo>
                            <a:pt x="4158" y="1268"/>
                            <a:pt x="4149" y="1259"/>
                            <a:pt x="4149" y="1259"/>
                          </a:cubicBezTo>
                          <a:lnTo>
                            <a:pt x="3988" y="1259"/>
                          </a:lnTo>
                          <a:lnTo>
                            <a:pt x="3988" y="81"/>
                          </a:lnTo>
                          <a:cubicBezTo>
                            <a:pt x="4077" y="63"/>
                            <a:pt x="4158" y="45"/>
                            <a:pt x="4229" y="37"/>
                          </a:cubicBezTo>
                          <a:close/>
                          <a:moveTo>
                            <a:pt x="2944" y="1089"/>
                          </a:moveTo>
                          <a:lnTo>
                            <a:pt x="3203" y="1348"/>
                          </a:lnTo>
                          <a:lnTo>
                            <a:pt x="3524" y="1348"/>
                          </a:lnTo>
                          <a:cubicBezTo>
                            <a:pt x="3515" y="1366"/>
                            <a:pt x="3506" y="1393"/>
                            <a:pt x="3506" y="1419"/>
                          </a:cubicBezTo>
                          <a:lnTo>
                            <a:pt x="3506" y="1491"/>
                          </a:lnTo>
                          <a:lnTo>
                            <a:pt x="3203" y="1491"/>
                          </a:lnTo>
                          <a:lnTo>
                            <a:pt x="2944" y="1250"/>
                          </a:lnTo>
                          <a:lnTo>
                            <a:pt x="2391" y="1250"/>
                          </a:lnTo>
                          <a:cubicBezTo>
                            <a:pt x="2409" y="1196"/>
                            <a:pt x="2427" y="1143"/>
                            <a:pt x="2445" y="1089"/>
                          </a:cubicBezTo>
                          <a:close/>
                          <a:moveTo>
                            <a:pt x="4970" y="1259"/>
                          </a:moveTo>
                          <a:lnTo>
                            <a:pt x="4970" y="1526"/>
                          </a:lnTo>
                          <a:lnTo>
                            <a:pt x="4300" y="1526"/>
                          </a:lnTo>
                          <a:lnTo>
                            <a:pt x="4300" y="1419"/>
                          </a:lnTo>
                          <a:cubicBezTo>
                            <a:pt x="4300" y="1393"/>
                            <a:pt x="4292" y="1366"/>
                            <a:pt x="4283" y="1348"/>
                          </a:cubicBezTo>
                          <a:lnTo>
                            <a:pt x="4657" y="1348"/>
                          </a:lnTo>
                          <a:lnTo>
                            <a:pt x="4755" y="1259"/>
                          </a:lnTo>
                          <a:close/>
                          <a:moveTo>
                            <a:pt x="2944" y="1268"/>
                          </a:moveTo>
                          <a:lnTo>
                            <a:pt x="3194" y="1508"/>
                          </a:lnTo>
                          <a:lnTo>
                            <a:pt x="3506" y="1508"/>
                          </a:lnTo>
                          <a:lnTo>
                            <a:pt x="3506" y="1651"/>
                          </a:lnTo>
                          <a:lnTo>
                            <a:pt x="2266" y="1651"/>
                          </a:lnTo>
                          <a:cubicBezTo>
                            <a:pt x="2302" y="1571"/>
                            <a:pt x="2329" y="1473"/>
                            <a:pt x="2356" y="1384"/>
                          </a:cubicBezTo>
                          <a:cubicBezTo>
                            <a:pt x="2365" y="1348"/>
                            <a:pt x="2373" y="1303"/>
                            <a:pt x="2391" y="1268"/>
                          </a:cubicBezTo>
                          <a:close/>
                          <a:moveTo>
                            <a:pt x="4970" y="1544"/>
                          </a:moveTo>
                          <a:lnTo>
                            <a:pt x="4970" y="1687"/>
                          </a:lnTo>
                          <a:lnTo>
                            <a:pt x="4300" y="1687"/>
                          </a:lnTo>
                          <a:lnTo>
                            <a:pt x="4300" y="1544"/>
                          </a:lnTo>
                          <a:close/>
                          <a:moveTo>
                            <a:pt x="3506" y="1669"/>
                          </a:moveTo>
                          <a:lnTo>
                            <a:pt x="3506" y="1803"/>
                          </a:lnTo>
                          <a:lnTo>
                            <a:pt x="2213" y="1803"/>
                          </a:lnTo>
                          <a:cubicBezTo>
                            <a:pt x="2231" y="1758"/>
                            <a:pt x="2249" y="1714"/>
                            <a:pt x="2266" y="1669"/>
                          </a:cubicBezTo>
                          <a:close/>
                          <a:moveTo>
                            <a:pt x="4970" y="1705"/>
                          </a:moveTo>
                          <a:lnTo>
                            <a:pt x="4970" y="1928"/>
                          </a:lnTo>
                          <a:lnTo>
                            <a:pt x="4729" y="1928"/>
                          </a:lnTo>
                          <a:lnTo>
                            <a:pt x="4622" y="1839"/>
                          </a:lnTo>
                          <a:lnTo>
                            <a:pt x="4300" y="1839"/>
                          </a:lnTo>
                          <a:lnTo>
                            <a:pt x="4300" y="1705"/>
                          </a:lnTo>
                          <a:close/>
                          <a:moveTo>
                            <a:pt x="777" y="3070"/>
                          </a:moveTo>
                          <a:lnTo>
                            <a:pt x="1365" y="3614"/>
                          </a:lnTo>
                          <a:lnTo>
                            <a:pt x="1365" y="4470"/>
                          </a:lnTo>
                          <a:lnTo>
                            <a:pt x="1169" y="4470"/>
                          </a:lnTo>
                          <a:cubicBezTo>
                            <a:pt x="1053" y="4470"/>
                            <a:pt x="955" y="4568"/>
                            <a:pt x="955" y="4693"/>
                          </a:cubicBezTo>
                          <a:lnTo>
                            <a:pt x="955" y="4881"/>
                          </a:lnTo>
                          <a:lnTo>
                            <a:pt x="72" y="4881"/>
                          </a:lnTo>
                          <a:cubicBezTo>
                            <a:pt x="72" y="4827"/>
                            <a:pt x="81" y="4782"/>
                            <a:pt x="81" y="4738"/>
                          </a:cubicBezTo>
                          <a:cubicBezTo>
                            <a:pt x="90" y="4675"/>
                            <a:pt x="108" y="4613"/>
                            <a:pt x="125" y="4551"/>
                          </a:cubicBezTo>
                          <a:lnTo>
                            <a:pt x="339" y="4551"/>
                          </a:lnTo>
                          <a:lnTo>
                            <a:pt x="411" y="4675"/>
                          </a:lnTo>
                          <a:lnTo>
                            <a:pt x="955" y="4675"/>
                          </a:lnTo>
                          <a:lnTo>
                            <a:pt x="955" y="4658"/>
                          </a:lnTo>
                          <a:lnTo>
                            <a:pt x="429" y="4658"/>
                          </a:lnTo>
                          <a:lnTo>
                            <a:pt x="348" y="4533"/>
                          </a:lnTo>
                          <a:lnTo>
                            <a:pt x="134" y="4533"/>
                          </a:lnTo>
                          <a:cubicBezTo>
                            <a:pt x="206" y="4256"/>
                            <a:pt x="331" y="3917"/>
                            <a:pt x="482" y="3605"/>
                          </a:cubicBezTo>
                          <a:lnTo>
                            <a:pt x="812" y="3908"/>
                          </a:lnTo>
                          <a:lnTo>
                            <a:pt x="812" y="4113"/>
                          </a:lnTo>
                          <a:cubicBezTo>
                            <a:pt x="786" y="4122"/>
                            <a:pt x="768" y="4140"/>
                            <a:pt x="768" y="4167"/>
                          </a:cubicBezTo>
                          <a:cubicBezTo>
                            <a:pt x="768" y="4194"/>
                            <a:pt x="794" y="4220"/>
                            <a:pt x="821" y="4220"/>
                          </a:cubicBezTo>
                          <a:cubicBezTo>
                            <a:pt x="857" y="4220"/>
                            <a:pt x="875" y="4194"/>
                            <a:pt x="875" y="4167"/>
                          </a:cubicBezTo>
                          <a:cubicBezTo>
                            <a:pt x="875" y="4140"/>
                            <a:pt x="857" y="4122"/>
                            <a:pt x="830" y="4113"/>
                          </a:cubicBezTo>
                          <a:lnTo>
                            <a:pt x="830" y="3899"/>
                          </a:lnTo>
                          <a:lnTo>
                            <a:pt x="491" y="3596"/>
                          </a:lnTo>
                          <a:cubicBezTo>
                            <a:pt x="518" y="3534"/>
                            <a:pt x="545" y="3471"/>
                            <a:pt x="580" y="3418"/>
                          </a:cubicBezTo>
                          <a:lnTo>
                            <a:pt x="1142" y="3935"/>
                          </a:lnTo>
                          <a:lnTo>
                            <a:pt x="1142" y="4470"/>
                          </a:lnTo>
                          <a:lnTo>
                            <a:pt x="1169" y="4470"/>
                          </a:lnTo>
                          <a:lnTo>
                            <a:pt x="1169" y="3926"/>
                          </a:lnTo>
                          <a:lnTo>
                            <a:pt x="589" y="3400"/>
                          </a:lnTo>
                          <a:cubicBezTo>
                            <a:pt x="652" y="3275"/>
                            <a:pt x="714" y="3168"/>
                            <a:pt x="777" y="3070"/>
                          </a:cubicBezTo>
                          <a:close/>
                          <a:moveTo>
                            <a:pt x="4184" y="2053"/>
                          </a:moveTo>
                          <a:lnTo>
                            <a:pt x="4184" y="2802"/>
                          </a:lnTo>
                          <a:lnTo>
                            <a:pt x="3328" y="3650"/>
                          </a:lnTo>
                          <a:lnTo>
                            <a:pt x="3328" y="4542"/>
                          </a:lnTo>
                          <a:lnTo>
                            <a:pt x="3685" y="4890"/>
                          </a:lnTo>
                          <a:lnTo>
                            <a:pt x="3694" y="4898"/>
                          </a:lnTo>
                          <a:lnTo>
                            <a:pt x="4140" y="4898"/>
                          </a:lnTo>
                          <a:lnTo>
                            <a:pt x="4140" y="4881"/>
                          </a:lnTo>
                          <a:lnTo>
                            <a:pt x="3703" y="4881"/>
                          </a:lnTo>
                          <a:lnTo>
                            <a:pt x="3346" y="4533"/>
                          </a:lnTo>
                          <a:lnTo>
                            <a:pt x="3346" y="3658"/>
                          </a:lnTo>
                          <a:lnTo>
                            <a:pt x="4202" y="2811"/>
                          </a:lnTo>
                          <a:lnTo>
                            <a:pt x="4202" y="2053"/>
                          </a:lnTo>
                          <a:close/>
                          <a:moveTo>
                            <a:pt x="955" y="4898"/>
                          </a:moveTo>
                          <a:lnTo>
                            <a:pt x="955" y="5130"/>
                          </a:lnTo>
                          <a:lnTo>
                            <a:pt x="54" y="5130"/>
                          </a:lnTo>
                          <a:cubicBezTo>
                            <a:pt x="54" y="5050"/>
                            <a:pt x="63" y="4970"/>
                            <a:pt x="63" y="4898"/>
                          </a:cubicBezTo>
                          <a:close/>
                          <a:moveTo>
                            <a:pt x="955" y="5148"/>
                          </a:moveTo>
                          <a:lnTo>
                            <a:pt x="955" y="5362"/>
                          </a:lnTo>
                          <a:lnTo>
                            <a:pt x="393" y="5362"/>
                          </a:lnTo>
                          <a:lnTo>
                            <a:pt x="286" y="5478"/>
                          </a:lnTo>
                          <a:lnTo>
                            <a:pt x="54" y="5478"/>
                          </a:lnTo>
                          <a:cubicBezTo>
                            <a:pt x="54" y="5371"/>
                            <a:pt x="54" y="5255"/>
                            <a:pt x="54" y="5148"/>
                          </a:cubicBezTo>
                          <a:close/>
                          <a:moveTo>
                            <a:pt x="955" y="5371"/>
                          </a:moveTo>
                          <a:cubicBezTo>
                            <a:pt x="964" y="5487"/>
                            <a:pt x="1053" y="5576"/>
                            <a:pt x="1169" y="5576"/>
                          </a:cubicBezTo>
                          <a:lnTo>
                            <a:pt x="1365" y="5576"/>
                          </a:lnTo>
                          <a:lnTo>
                            <a:pt x="1365" y="5960"/>
                          </a:lnTo>
                          <a:lnTo>
                            <a:pt x="919" y="6397"/>
                          </a:lnTo>
                          <a:lnTo>
                            <a:pt x="224" y="6397"/>
                          </a:lnTo>
                          <a:lnTo>
                            <a:pt x="224" y="6406"/>
                          </a:lnTo>
                          <a:cubicBezTo>
                            <a:pt x="197" y="6335"/>
                            <a:pt x="179" y="6272"/>
                            <a:pt x="152" y="6210"/>
                          </a:cubicBezTo>
                          <a:lnTo>
                            <a:pt x="893" y="6210"/>
                          </a:lnTo>
                          <a:lnTo>
                            <a:pt x="1142" y="5933"/>
                          </a:lnTo>
                          <a:lnTo>
                            <a:pt x="1142" y="5576"/>
                          </a:lnTo>
                          <a:lnTo>
                            <a:pt x="1125" y="5576"/>
                          </a:lnTo>
                          <a:lnTo>
                            <a:pt x="1125" y="5924"/>
                          </a:lnTo>
                          <a:lnTo>
                            <a:pt x="884" y="6192"/>
                          </a:lnTo>
                          <a:lnTo>
                            <a:pt x="152" y="6192"/>
                          </a:lnTo>
                          <a:cubicBezTo>
                            <a:pt x="143" y="6156"/>
                            <a:pt x="125" y="6121"/>
                            <a:pt x="116" y="6085"/>
                          </a:cubicBezTo>
                          <a:lnTo>
                            <a:pt x="687" y="6085"/>
                          </a:lnTo>
                          <a:lnTo>
                            <a:pt x="794" y="5978"/>
                          </a:lnTo>
                          <a:cubicBezTo>
                            <a:pt x="803" y="5982"/>
                            <a:pt x="812" y="5985"/>
                            <a:pt x="821" y="5985"/>
                          </a:cubicBezTo>
                          <a:cubicBezTo>
                            <a:pt x="830" y="5985"/>
                            <a:pt x="839" y="5982"/>
                            <a:pt x="848" y="5978"/>
                          </a:cubicBezTo>
                          <a:cubicBezTo>
                            <a:pt x="875" y="5969"/>
                            <a:pt x="884" y="5933"/>
                            <a:pt x="875" y="5907"/>
                          </a:cubicBezTo>
                          <a:cubicBezTo>
                            <a:pt x="863" y="5889"/>
                            <a:pt x="848" y="5879"/>
                            <a:pt x="831" y="5879"/>
                          </a:cubicBezTo>
                          <a:cubicBezTo>
                            <a:pt x="822" y="5879"/>
                            <a:pt x="813" y="5882"/>
                            <a:pt x="803" y="5889"/>
                          </a:cubicBezTo>
                          <a:cubicBezTo>
                            <a:pt x="777" y="5898"/>
                            <a:pt x="768" y="5933"/>
                            <a:pt x="777" y="5960"/>
                          </a:cubicBezTo>
                          <a:cubicBezTo>
                            <a:pt x="777" y="5960"/>
                            <a:pt x="777" y="5960"/>
                            <a:pt x="786" y="5969"/>
                          </a:cubicBezTo>
                          <a:lnTo>
                            <a:pt x="678" y="6067"/>
                          </a:lnTo>
                          <a:lnTo>
                            <a:pt x="116" y="6067"/>
                          </a:lnTo>
                          <a:cubicBezTo>
                            <a:pt x="108" y="6049"/>
                            <a:pt x="108" y="6022"/>
                            <a:pt x="99" y="6005"/>
                          </a:cubicBezTo>
                          <a:cubicBezTo>
                            <a:pt x="99" y="5978"/>
                            <a:pt x="90" y="5960"/>
                            <a:pt x="90" y="5942"/>
                          </a:cubicBezTo>
                          <a:lnTo>
                            <a:pt x="473" y="5942"/>
                          </a:lnTo>
                          <a:lnTo>
                            <a:pt x="554" y="5871"/>
                          </a:lnTo>
                          <a:cubicBezTo>
                            <a:pt x="566" y="5877"/>
                            <a:pt x="583" y="5883"/>
                            <a:pt x="599" y="5883"/>
                          </a:cubicBezTo>
                          <a:cubicBezTo>
                            <a:pt x="605" y="5883"/>
                            <a:pt x="611" y="5882"/>
                            <a:pt x="616" y="5880"/>
                          </a:cubicBezTo>
                          <a:cubicBezTo>
                            <a:pt x="643" y="5862"/>
                            <a:pt x="652" y="5835"/>
                            <a:pt x="643" y="5808"/>
                          </a:cubicBezTo>
                          <a:cubicBezTo>
                            <a:pt x="630" y="5789"/>
                            <a:pt x="612" y="5774"/>
                            <a:pt x="594" y="5774"/>
                          </a:cubicBezTo>
                          <a:cubicBezTo>
                            <a:pt x="586" y="5774"/>
                            <a:pt x="579" y="5777"/>
                            <a:pt x="571" y="5782"/>
                          </a:cubicBezTo>
                          <a:cubicBezTo>
                            <a:pt x="545" y="5791"/>
                            <a:pt x="527" y="5826"/>
                            <a:pt x="545" y="5853"/>
                          </a:cubicBezTo>
                          <a:lnTo>
                            <a:pt x="464" y="5924"/>
                          </a:lnTo>
                          <a:lnTo>
                            <a:pt x="90" y="5924"/>
                          </a:lnTo>
                          <a:cubicBezTo>
                            <a:pt x="81" y="5898"/>
                            <a:pt x="81" y="5862"/>
                            <a:pt x="72" y="5835"/>
                          </a:cubicBezTo>
                          <a:lnTo>
                            <a:pt x="366" y="5835"/>
                          </a:lnTo>
                          <a:lnTo>
                            <a:pt x="447" y="5746"/>
                          </a:lnTo>
                          <a:cubicBezTo>
                            <a:pt x="455" y="5750"/>
                            <a:pt x="464" y="5753"/>
                            <a:pt x="474" y="5753"/>
                          </a:cubicBezTo>
                          <a:cubicBezTo>
                            <a:pt x="484" y="5753"/>
                            <a:pt x="496" y="5750"/>
                            <a:pt x="509" y="5746"/>
                          </a:cubicBezTo>
                          <a:cubicBezTo>
                            <a:pt x="527" y="5737"/>
                            <a:pt x="545" y="5701"/>
                            <a:pt x="527" y="5675"/>
                          </a:cubicBezTo>
                          <a:cubicBezTo>
                            <a:pt x="520" y="5655"/>
                            <a:pt x="498" y="5644"/>
                            <a:pt x="477" y="5644"/>
                          </a:cubicBezTo>
                          <a:cubicBezTo>
                            <a:pt x="469" y="5644"/>
                            <a:pt x="462" y="5646"/>
                            <a:pt x="455" y="5648"/>
                          </a:cubicBezTo>
                          <a:cubicBezTo>
                            <a:pt x="429" y="5666"/>
                            <a:pt x="420" y="5692"/>
                            <a:pt x="429" y="5719"/>
                          </a:cubicBezTo>
                          <a:cubicBezTo>
                            <a:pt x="438" y="5728"/>
                            <a:pt x="438" y="5728"/>
                            <a:pt x="438" y="5728"/>
                          </a:cubicBezTo>
                          <a:lnTo>
                            <a:pt x="357" y="5817"/>
                          </a:lnTo>
                          <a:lnTo>
                            <a:pt x="72" y="5817"/>
                          </a:lnTo>
                          <a:cubicBezTo>
                            <a:pt x="72" y="5773"/>
                            <a:pt x="63" y="5737"/>
                            <a:pt x="63" y="5692"/>
                          </a:cubicBezTo>
                          <a:lnTo>
                            <a:pt x="241" y="5692"/>
                          </a:lnTo>
                          <a:lnTo>
                            <a:pt x="322" y="5621"/>
                          </a:lnTo>
                          <a:cubicBezTo>
                            <a:pt x="332" y="5632"/>
                            <a:pt x="343" y="5636"/>
                            <a:pt x="353" y="5636"/>
                          </a:cubicBezTo>
                          <a:cubicBezTo>
                            <a:pt x="360" y="5636"/>
                            <a:pt x="368" y="5634"/>
                            <a:pt x="375" y="5630"/>
                          </a:cubicBezTo>
                          <a:cubicBezTo>
                            <a:pt x="402" y="5621"/>
                            <a:pt x="420" y="5585"/>
                            <a:pt x="402" y="5559"/>
                          </a:cubicBezTo>
                          <a:cubicBezTo>
                            <a:pt x="395" y="5539"/>
                            <a:pt x="374" y="5528"/>
                            <a:pt x="352" y="5528"/>
                          </a:cubicBezTo>
                          <a:cubicBezTo>
                            <a:pt x="345" y="5528"/>
                            <a:pt x="337" y="5530"/>
                            <a:pt x="331" y="5532"/>
                          </a:cubicBezTo>
                          <a:cubicBezTo>
                            <a:pt x="304" y="5550"/>
                            <a:pt x="295" y="5585"/>
                            <a:pt x="304" y="5603"/>
                          </a:cubicBezTo>
                          <a:cubicBezTo>
                            <a:pt x="304" y="5612"/>
                            <a:pt x="313" y="5612"/>
                            <a:pt x="313" y="5612"/>
                          </a:cubicBezTo>
                          <a:lnTo>
                            <a:pt x="241" y="5675"/>
                          </a:lnTo>
                          <a:lnTo>
                            <a:pt x="63" y="5675"/>
                          </a:lnTo>
                          <a:cubicBezTo>
                            <a:pt x="63" y="5621"/>
                            <a:pt x="54" y="5559"/>
                            <a:pt x="54" y="5496"/>
                          </a:cubicBezTo>
                          <a:lnTo>
                            <a:pt x="295" y="5496"/>
                          </a:lnTo>
                          <a:lnTo>
                            <a:pt x="402" y="5380"/>
                          </a:lnTo>
                          <a:lnTo>
                            <a:pt x="955" y="5380"/>
                          </a:lnTo>
                          <a:lnTo>
                            <a:pt x="955" y="5371"/>
                          </a:lnTo>
                          <a:close/>
                          <a:moveTo>
                            <a:pt x="1606" y="5576"/>
                          </a:moveTo>
                          <a:lnTo>
                            <a:pt x="1606" y="5924"/>
                          </a:lnTo>
                          <a:lnTo>
                            <a:pt x="946" y="6620"/>
                          </a:lnTo>
                          <a:lnTo>
                            <a:pt x="304" y="6620"/>
                          </a:lnTo>
                          <a:cubicBezTo>
                            <a:pt x="277" y="6558"/>
                            <a:pt x="250" y="6486"/>
                            <a:pt x="232" y="6415"/>
                          </a:cubicBezTo>
                          <a:lnTo>
                            <a:pt x="928" y="6415"/>
                          </a:lnTo>
                          <a:lnTo>
                            <a:pt x="1383" y="5969"/>
                          </a:lnTo>
                          <a:lnTo>
                            <a:pt x="1383" y="5576"/>
                          </a:lnTo>
                          <a:close/>
                          <a:moveTo>
                            <a:pt x="1829" y="5576"/>
                          </a:moveTo>
                          <a:lnTo>
                            <a:pt x="1838" y="5951"/>
                          </a:lnTo>
                          <a:lnTo>
                            <a:pt x="946" y="6861"/>
                          </a:lnTo>
                          <a:lnTo>
                            <a:pt x="393" y="6861"/>
                          </a:lnTo>
                          <a:cubicBezTo>
                            <a:pt x="366" y="6790"/>
                            <a:pt x="339" y="6709"/>
                            <a:pt x="313" y="6638"/>
                          </a:cubicBezTo>
                          <a:lnTo>
                            <a:pt x="955" y="6638"/>
                          </a:lnTo>
                          <a:lnTo>
                            <a:pt x="1624" y="5933"/>
                          </a:lnTo>
                          <a:lnTo>
                            <a:pt x="1624" y="5576"/>
                          </a:lnTo>
                          <a:close/>
                          <a:moveTo>
                            <a:pt x="759" y="8262"/>
                          </a:moveTo>
                          <a:lnTo>
                            <a:pt x="946" y="8395"/>
                          </a:lnTo>
                          <a:lnTo>
                            <a:pt x="1348" y="8395"/>
                          </a:lnTo>
                          <a:cubicBezTo>
                            <a:pt x="1348" y="8404"/>
                            <a:pt x="1348" y="8404"/>
                            <a:pt x="1348" y="8413"/>
                          </a:cubicBezTo>
                          <a:lnTo>
                            <a:pt x="1348" y="8503"/>
                          </a:lnTo>
                          <a:lnTo>
                            <a:pt x="955" y="8503"/>
                          </a:lnTo>
                          <a:lnTo>
                            <a:pt x="768" y="8378"/>
                          </a:lnTo>
                          <a:lnTo>
                            <a:pt x="455" y="8378"/>
                          </a:lnTo>
                          <a:cubicBezTo>
                            <a:pt x="464" y="8342"/>
                            <a:pt x="464" y="8297"/>
                            <a:pt x="473" y="8262"/>
                          </a:cubicBezTo>
                          <a:close/>
                          <a:moveTo>
                            <a:pt x="759" y="8395"/>
                          </a:moveTo>
                          <a:lnTo>
                            <a:pt x="946" y="8520"/>
                          </a:lnTo>
                          <a:lnTo>
                            <a:pt x="1348" y="8520"/>
                          </a:lnTo>
                          <a:lnTo>
                            <a:pt x="1348" y="8592"/>
                          </a:lnTo>
                          <a:lnTo>
                            <a:pt x="919" y="8592"/>
                          </a:lnTo>
                          <a:lnTo>
                            <a:pt x="794" y="8717"/>
                          </a:lnTo>
                          <a:lnTo>
                            <a:pt x="447" y="8717"/>
                          </a:lnTo>
                          <a:cubicBezTo>
                            <a:pt x="447" y="8619"/>
                            <a:pt x="447" y="8511"/>
                            <a:pt x="455" y="8395"/>
                          </a:cubicBezTo>
                          <a:close/>
                          <a:moveTo>
                            <a:pt x="1348" y="8610"/>
                          </a:moveTo>
                          <a:lnTo>
                            <a:pt x="1348" y="8690"/>
                          </a:lnTo>
                          <a:lnTo>
                            <a:pt x="946" y="8690"/>
                          </a:lnTo>
                          <a:lnTo>
                            <a:pt x="794" y="8824"/>
                          </a:lnTo>
                          <a:lnTo>
                            <a:pt x="455" y="8824"/>
                          </a:lnTo>
                          <a:cubicBezTo>
                            <a:pt x="455" y="8797"/>
                            <a:pt x="455" y="8761"/>
                            <a:pt x="447" y="8734"/>
                          </a:cubicBezTo>
                          <a:lnTo>
                            <a:pt x="803" y="8734"/>
                          </a:lnTo>
                          <a:lnTo>
                            <a:pt x="928" y="8610"/>
                          </a:lnTo>
                          <a:close/>
                          <a:moveTo>
                            <a:pt x="4970" y="8181"/>
                          </a:moveTo>
                          <a:lnTo>
                            <a:pt x="4970" y="8315"/>
                          </a:lnTo>
                          <a:lnTo>
                            <a:pt x="4675" y="8315"/>
                          </a:lnTo>
                          <a:lnTo>
                            <a:pt x="4309" y="8699"/>
                          </a:lnTo>
                          <a:lnTo>
                            <a:pt x="4309" y="9002"/>
                          </a:lnTo>
                          <a:lnTo>
                            <a:pt x="4149" y="9002"/>
                          </a:lnTo>
                          <a:lnTo>
                            <a:pt x="4149" y="8699"/>
                          </a:lnTo>
                          <a:lnTo>
                            <a:pt x="4684" y="8181"/>
                          </a:lnTo>
                          <a:close/>
                          <a:moveTo>
                            <a:pt x="4970" y="8333"/>
                          </a:moveTo>
                          <a:lnTo>
                            <a:pt x="4970" y="8529"/>
                          </a:lnTo>
                          <a:lnTo>
                            <a:pt x="4684" y="8529"/>
                          </a:lnTo>
                          <a:lnTo>
                            <a:pt x="4425" y="8761"/>
                          </a:lnTo>
                          <a:lnTo>
                            <a:pt x="4425" y="9002"/>
                          </a:lnTo>
                          <a:lnTo>
                            <a:pt x="4327" y="9002"/>
                          </a:lnTo>
                          <a:lnTo>
                            <a:pt x="4327" y="8699"/>
                          </a:lnTo>
                          <a:lnTo>
                            <a:pt x="4684" y="8333"/>
                          </a:lnTo>
                          <a:close/>
                          <a:moveTo>
                            <a:pt x="3506" y="1821"/>
                          </a:moveTo>
                          <a:lnTo>
                            <a:pt x="3506" y="1901"/>
                          </a:lnTo>
                          <a:cubicBezTo>
                            <a:pt x="3506" y="1972"/>
                            <a:pt x="3551" y="2035"/>
                            <a:pt x="3622" y="2053"/>
                          </a:cubicBezTo>
                          <a:cubicBezTo>
                            <a:pt x="3631" y="2053"/>
                            <a:pt x="3649" y="2062"/>
                            <a:pt x="3658" y="2062"/>
                          </a:cubicBezTo>
                          <a:lnTo>
                            <a:pt x="3756" y="2062"/>
                          </a:lnTo>
                          <a:lnTo>
                            <a:pt x="3756" y="2802"/>
                          </a:lnTo>
                          <a:lnTo>
                            <a:pt x="2721" y="3846"/>
                          </a:lnTo>
                          <a:lnTo>
                            <a:pt x="1990" y="3846"/>
                          </a:lnTo>
                          <a:lnTo>
                            <a:pt x="1856" y="3971"/>
                          </a:lnTo>
                          <a:lnTo>
                            <a:pt x="1856" y="4470"/>
                          </a:lnTo>
                          <a:lnTo>
                            <a:pt x="1874" y="4470"/>
                          </a:lnTo>
                          <a:lnTo>
                            <a:pt x="1874" y="3980"/>
                          </a:lnTo>
                          <a:lnTo>
                            <a:pt x="1999" y="3864"/>
                          </a:lnTo>
                          <a:lnTo>
                            <a:pt x="2730" y="3864"/>
                          </a:lnTo>
                          <a:lnTo>
                            <a:pt x="3774" y="2811"/>
                          </a:lnTo>
                          <a:lnTo>
                            <a:pt x="3774" y="2062"/>
                          </a:lnTo>
                          <a:lnTo>
                            <a:pt x="3890" y="2062"/>
                          </a:lnTo>
                          <a:lnTo>
                            <a:pt x="3890" y="2802"/>
                          </a:lnTo>
                          <a:lnTo>
                            <a:pt x="3043" y="3641"/>
                          </a:lnTo>
                          <a:lnTo>
                            <a:pt x="3043" y="3650"/>
                          </a:lnTo>
                          <a:lnTo>
                            <a:pt x="3043" y="4925"/>
                          </a:lnTo>
                          <a:lnTo>
                            <a:pt x="3399" y="5300"/>
                          </a:lnTo>
                          <a:lnTo>
                            <a:pt x="4140" y="5300"/>
                          </a:lnTo>
                          <a:lnTo>
                            <a:pt x="4140" y="5282"/>
                          </a:lnTo>
                          <a:lnTo>
                            <a:pt x="3417" y="5282"/>
                          </a:lnTo>
                          <a:lnTo>
                            <a:pt x="3060" y="4916"/>
                          </a:lnTo>
                          <a:lnTo>
                            <a:pt x="3060" y="3658"/>
                          </a:lnTo>
                          <a:lnTo>
                            <a:pt x="3908" y="2820"/>
                          </a:lnTo>
                          <a:lnTo>
                            <a:pt x="3908" y="2811"/>
                          </a:lnTo>
                          <a:lnTo>
                            <a:pt x="3908" y="2062"/>
                          </a:lnTo>
                          <a:lnTo>
                            <a:pt x="4024" y="2062"/>
                          </a:lnTo>
                          <a:lnTo>
                            <a:pt x="4024" y="2793"/>
                          </a:lnTo>
                          <a:lnTo>
                            <a:pt x="3176" y="3650"/>
                          </a:lnTo>
                          <a:lnTo>
                            <a:pt x="3176" y="4756"/>
                          </a:lnTo>
                          <a:lnTo>
                            <a:pt x="3542" y="5095"/>
                          </a:lnTo>
                          <a:lnTo>
                            <a:pt x="4140" y="5095"/>
                          </a:lnTo>
                          <a:lnTo>
                            <a:pt x="4140" y="5077"/>
                          </a:lnTo>
                          <a:lnTo>
                            <a:pt x="3551" y="5077"/>
                          </a:lnTo>
                          <a:lnTo>
                            <a:pt x="3194" y="4747"/>
                          </a:lnTo>
                          <a:lnTo>
                            <a:pt x="3194" y="3658"/>
                          </a:lnTo>
                          <a:lnTo>
                            <a:pt x="4042" y="2802"/>
                          </a:lnTo>
                          <a:lnTo>
                            <a:pt x="4042" y="2062"/>
                          </a:lnTo>
                          <a:lnTo>
                            <a:pt x="4149" y="2062"/>
                          </a:lnTo>
                          <a:cubicBezTo>
                            <a:pt x="4158" y="2062"/>
                            <a:pt x="4176" y="2053"/>
                            <a:pt x="4184" y="2053"/>
                          </a:cubicBezTo>
                          <a:cubicBezTo>
                            <a:pt x="4256" y="2035"/>
                            <a:pt x="4300" y="1972"/>
                            <a:pt x="4300" y="1901"/>
                          </a:cubicBezTo>
                          <a:lnTo>
                            <a:pt x="4300" y="1856"/>
                          </a:lnTo>
                          <a:lnTo>
                            <a:pt x="4613" y="1856"/>
                          </a:lnTo>
                          <a:lnTo>
                            <a:pt x="4720" y="1946"/>
                          </a:lnTo>
                          <a:lnTo>
                            <a:pt x="4970" y="1946"/>
                          </a:lnTo>
                          <a:lnTo>
                            <a:pt x="4970" y="3168"/>
                          </a:lnTo>
                          <a:lnTo>
                            <a:pt x="4488" y="3168"/>
                          </a:lnTo>
                          <a:lnTo>
                            <a:pt x="4051" y="3578"/>
                          </a:lnTo>
                          <a:cubicBezTo>
                            <a:pt x="4042" y="3569"/>
                            <a:pt x="4033" y="3560"/>
                            <a:pt x="4015" y="3560"/>
                          </a:cubicBezTo>
                          <a:cubicBezTo>
                            <a:pt x="3988" y="3560"/>
                            <a:pt x="3961" y="3587"/>
                            <a:pt x="3961" y="3614"/>
                          </a:cubicBezTo>
                          <a:cubicBezTo>
                            <a:pt x="3961" y="3650"/>
                            <a:pt x="3988" y="3667"/>
                            <a:pt x="4015" y="3667"/>
                          </a:cubicBezTo>
                          <a:cubicBezTo>
                            <a:pt x="4051" y="3667"/>
                            <a:pt x="4068" y="3650"/>
                            <a:pt x="4068" y="3614"/>
                          </a:cubicBezTo>
                          <a:cubicBezTo>
                            <a:pt x="4068" y="3605"/>
                            <a:pt x="4068" y="3596"/>
                            <a:pt x="4060" y="3587"/>
                          </a:cubicBezTo>
                          <a:lnTo>
                            <a:pt x="4488" y="3186"/>
                          </a:lnTo>
                          <a:lnTo>
                            <a:pt x="4970" y="3186"/>
                          </a:lnTo>
                          <a:lnTo>
                            <a:pt x="4970" y="3337"/>
                          </a:lnTo>
                          <a:lnTo>
                            <a:pt x="4550" y="3337"/>
                          </a:lnTo>
                          <a:lnTo>
                            <a:pt x="4292" y="3569"/>
                          </a:lnTo>
                          <a:cubicBezTo>
                            <a:pt x="4283" y="3569"/>
                            <a:pt x="4274" y="3560"/>
                            <a:pt x="4256" y="3560"/>
                          </a:cubicBezTo>
                          <a:cubicBezTo>
                            <a:pt x="4229" y="3560"/>
                            <a:pt x="4202" y="3587"/>
                            <a:pt x="4202" y="3614"/>
                          </a:cubicBezTo>
                          <a:cubicBezTo>
                            <a:pt x="4202" y="3650"/>
                            <a:pt x="4229" y="3667"/>
                            <a:pt x="4256" y="3667"/>
                          </a:cubicBezTo>
                          <a:cubicBezTo>
                            <a:pt x="4292" y="3667"/>
                            <a:pt x="4309" y="3650"/>
                            <a:pt x="4309" y="3614"/>
                          </a:cubicBezTo>
                          <a:cubicBezTo>
                            <a:pt x="4309" y="3605"/>
                            <a:pt x="4309" y="3596"/>
                            <a:pt x="4300" y="3587"/>
                          </a:cubicBezTo>
                          <a:lnTo>
                            <a:pt x="4559" y="3355"/>
                          </a:lnTo>
                          <a:lnTo>
                            <a:pt x="4970" y="3355"/>
                          </a:lnTo>
                          <a:lnTo>
                            <a:pt x="4970" y="3435"/>
                          </a:lnTo>
                          <a:lnTo>
                            <a:pt x="4684" y="3435"/>
                          </a:lnTo>
                          <a:lnTo>
                            <a:pt x="4523" y="3569"/>
                          </a:lnTo>
                          <a:cubicBezTo>
                            <a:pt x="4523" y="3569"/>
                            <a:pt x="4515" y="3560"/>
                            <a:pt x="4506" y="3560"/>
                          </a:cubicBezTo>
                          <a:cubicBezTo>
                            <a:pt x="4470" y="3560"/>
                            <a:pt x="4452" y="3587"/>
                            <a:pt x="4452" y="3614"/>
                          </a:cubicBezTo>
                          <a:cubicBezTo>
                            <a:pt x="4452" y="3650"/>
                            <a:pt x="4470" y="3667"/>
                            <a:pt x="4506" y="3667"/>
                          </a:cubicBezTo>
                          <a:cubicBezTo>
                            <a:pt x="4532" y="3667"/>
                            <a:pt x="4559" y="3650"/>
                            <a:pt x="4559" y="3614"/>
                          </a:cubicBezTo>
                          <a:cubicBezTo>
                            <a:pt x="4559" y="3605"/>
                            <a:pt x="4550" y="3587"/>
                            <a:pt x="4541" y="3578"/>
                          </a:cubicBezTo>
                          <a:lnTo>
                            <a:pt x="4693" y="3453"/>
                          </a:lnTo>
                          <a:lnTo>
                            <a:pt x="4970" y="3453"/>
                          </a:lnTo>
                          <a:lnTo>
                            <a:pt x="4970" y="4104"/>
                          </a:lnTo>
                          <a:lnTo>
                            <a:pt x="4399" y="4104"/>
                          </a:lnTo>
                          <a:lnTo>
                            <a:pt x="4247" y="3944"/>
                          </a:lnTo>
                          <a:cubicBezTo>
                            <a:pt x="4256" y="3935"/>
                            <a:pt x="4256" y="3926"/>
                            <a:pt x="4256" y="3917"/>
                          </a:cubicBezTo>
                          <a:cubicBezTo>
                            <a:pt x="4256" y="3881"/>
                            <a:pt x="4238" y="3864"/>
                            <a:pt x="4202" y="3864"/>
                          </a:cubicBezTo>
                          <a:cubicBezTo>
                            <a:pt x="4176" y="3864"/>
                            <a:pt x="4149" y="3881"/>
                            <a:pt x="4149" y="3917"/>
                          </a:cubicBezTo>
                          <a:cubicBezTo>
                            <a:pt x="4149" y="3944"/>
                            <a:pt x="4176" y="3971"/>
                            <a:pt x="4202" y="3971"/>
                          </a:cubicBezTo>
                          <a:cubicBezTo>
                            <a:pt x="4220" y="3971"/>
                            <a:pt x="4229" y="3962"/>
                            <a:pt x="4238" y="3962"/>
                          </a:cubicBezTo>
                          <a:lnTo>
                            <a:pt x="4390" y="4122"/>
                          </a:lnTo>
                          <a:lnTo>
                            <a:pt x="4970" y="4122"/>
                          </a:lnTo>
                          <a:lnTo>
                            <a:pt x="4970" y="4238"/>
                          </a:lnTo>
                          <a:lnTo>
                            <a:pt x="4300" y="4238"/>
                          </a:lnTo>
                          <a:lnTo>
                            <a:pt x="4024" y="3953"/>
                          </a:lnTo>
                          <a:cubicBezTo>
                            <a:pt x="4033" y="3944"/>
                            <a:pt x="4033" y="3926"/>
                            <a:pt x="4033" y="3917"/>
                          </a:cubicBezTo>
                          <a:cubicBezTo>
                            <a:pt x="4033" y="3881"/>
                            <a:pt x="4015" y="3864"/>
                            <a:pt x="3979" y="3864"/>
                          </a:cubicBezTo>
                          <a:cubicBezTo>
                            <a:pt x="3953" y="3864"/>
                            <a:pt x="3926" y="3881"/>
                            <a:pt x="3926" y="3917"/>
                          </a:cubicBezTo>
                          <a:cubicBezTo>
                            <a:pt x="3926" y="3944"/>
                            <a:pt x="3953" y="3971"/>
                            <a:pt x="3979" y="3971"/>
                          </a:cubicBezTo>
                          <a:cubicBezTo>
                            <a:pt x="3988" y="3971"/>
                            <a:pt x="3997" y="3962"/>
                            <a:pt x="4006" y="3962"/>
                          </a:cubicBezTo>
                          <a:lnTo>
                            <a:pt x="4292" y="4256"/>
                          </a:lnTo>
                          <a:lnTo>
                            <a:pt x="4970" y="4256"/>
                          </a:lnTo>
                          <a:lnTo>
                            <a:pt x="4970" y="4354"/>
                          </a:lnTo>
                          <a:lnTo>
                            <a:pt x="4211" y="4354"/>
                          </a:lnTo>
                          <a:lnTo>
                            <a:pt x="3810" y="3944"/>
                          </a:lnTo>
                          <a:cubicBezTo>
                            <a:pt x="3819" y="3935"/>
                            <a:pt x="3819" y="3926"/>
                            <a:pt x="3819" y="3917"/>
                          </a:cubicBezTo>
                          <a:cubicBezTo>
                            <a:pt x="3819" y="3881"/>
                            <a:pt x="3801" y="3864"/>
                            <a:pt x="3765" y="3864"/>
                          </a:cubicBezTo>
                          <a:cubicBezTo>
                            <a:pt x="3738" y="3864"/>
                            <a:pt x="3712" y="3881"/>
                            <a:pt x="3712" y="3917"/>
                          </a:cubicBezTo>
                          <a:cubicBezTo>
                            <a:pt x="3712" y="3944"/>
                            <a:pt x="3738" y="3971"/>
                            <a:pt x="3765" y="3971"/>
                          </a:cubicBezTo>
                          <a:cubicBezTo>
                            <a:pt x="3783" y="3971"/>
                            <a:pt x="3792" y="3962"/>
                            <a:pt x="3801" y="3962"/>
                          </a:cubicBezTo>
                          <a:lnTo>
                            <a:pt x="4202" y="4372"/>
                          </a:lnTo>
                          <a:lnTo>
                            <a:pt x="4970" y="4372"/>
                          </a:lnTo>
                          <a:lnTo>
                            <a:pt x="4970" y="8164"/>
                          </a:lnTo>
                          <a:lnTo>
                            <a:pt x="4675" y="8164"/>
                          </a:lnTo>
                          <a:lnTo>
                            <a:pt x="4131" y="8690"/>
                          </a:lnTo>
                          <a:lnTo>
                            <a:pt x="4131" y="8699"/>
                          </a:lnTo>
                          <a:lnTo>
                            <a:pt x="4131" y="9002"/>
                          </a:lnTo>
                          <a:lnTo>
                            <a:pt x="3997" y="9002"/>
                          </a:lnTo>
                          <a:lnTo>
                            <a:pt x="3997" y="8199"/>
                          </a:lnTo>
                          <a:lnTo>
                            <a:pt x="4773" y="7441"/>
                          </a:lnTo>
                          <a:lnTo>
                            <a:pt x="4773" y="7120"/>
                          </a:lnTo>
                          <a:lnTo>
                            <a:pt x="4791" y="7120"/>
                          </a:lnTo>
                          <a:cubicBezTo>
                            <a:pt x="4818" y="7102"/>
                            <a:pt x="4827" y="7075"/>
                            <a:pt x="4818" y="7048"/>
                          </a:cubicBezTo>
                          <a:cubicBezTo>
                            <a:pt x="4804" y="7028"/>
                            <a:pt x="4786" y="7018"/>
                            <a:pt x="4766" y="7018"/>
                          </a:cubicBezTo>
                          <a:cubicBezTo>
                            <a:pt x="4760" y="7018"/>
                            <a:pt x="4753" y="7019"/>
                            <a:pt x="4746" y="7022"/>
                          </a:cubicBezTo>
                          <a:cubicBezTo>
                            <a:pt x="4720" y="7039"/>
                            <a:pt x="4702" y="7066"/>
                            <a:pt x="4720" y="7093"/>
                          </a:cubicBezTo>
                          <a:cubicBezTo>
                            <a:pt x="4729" y="7111"/>
                            <a:pt x="4746" y="7120"/>
                            <a:pt x="4755" y="7120"/>
                          </a:cubicBezTo>
                          <a:lnTo>
                            <a:pt x="4755" y="7432"/>
                          </a:lnTo>
                          <a:lnTo>
                            <a:pt x="3979" y="8190"/>
                          </a:lnTo>
                          <a:lnTo>
                            <a:pt x="3979" y="9002"/>
                          </a:lnTo>
                          <a:lnTo>
                            <a:pt x="3854" y="9002"/>
                          </a:lnTo>
                          <a:lnTo>
                            <a:pt x="3854" y="8137"/>
                          </a:lnTo>
                          <a:lnTo>
                            <a:pt x="4595" y="7405"/>
                          </a:lnTo>
                          <a:lnTo>
                            <a:pt x="4604" y="7396"/>
                          </a:lnTo>
                          <a:lnTo>
                            <a:pt x="4604" y="7173"/>
                          </a:lnTo>
                          <a:cubicBezTo>
                            <a:pt x="4604" y="7173"/>
                            <a:pt x="4613" y="7173"/>
                            <a:pt x="4613" y="7164"/>
                          </a:cubicBezTo>
                          <a:cubicBezTo>
                            <a:pt x="4639" y="7155"/>
                            <a:pt x="4648" y="7120"/>
                            <a:pt x="4639" y="7093"/>
                          </a:cubicBezTo>
                          <a:cubicBezTo>
                            <a:pt x="4628" y="7076"/>
                            <a:pt x="4613" y="7066"/>
                            <a:pt x="4596" y="7066"/>
                          </a:cubicBezTo>
                          <a:cubicBezTo>
                            <a:pt x="4587" y="7066"/>
                            <a:pt x="4578" y="7069"/>
                            <a:pt x="4568" y="7075"/>
                          </a:cubicBezTo>
                          <a:cubicBezTo>
                            <a:pt x="4541" y="7084"/>
                            <a:pt x="4532" y="7120"/>
                            <a:pt x="4541" y="7147"/>
                          </a:cubicBezTo>
                          <a:cubicBezTo>
                            <a:pt x="4550" y="7164"/>
                            <a:pt x="4568" y="7173"/>
                            <a:pt x="4586" y="7173"/>
                          </a:cubicBezTo>
                          <a:lnTo>
                            <a:pt x="4586" y="7396"/>
                          </a:lnTo>
                          <a:lnTo>
                            <a:pt x="3837" y="8119"/>
                          </a:lnTo>
                          <a:lnTo>
                            <a:pt x="3837" y="8128"/>
                          </a:lnTo>
                          <a:lnTo>
                            <a:pt x="3837" y="9011"/>
                          </a:lnTo>
                          <a:cubicBezTo>
                            <a:pt x="3783" y="9029"/>
                            <a:pt x="3738" y="9082"/>
                            <a:pt x="3738" y="9154"/>
                          </a:cubicBezTo>
                          <a:lnTo>
                            <a:pt x="3738" y="9181"/>
                          </a:lnTo>
                          <a:lnTo>
                            <a:pt x="3346" y="9181"/>
                          </a:lnTo>
                          <a:lnTo>
                            <a:pt x="3132" y="8975"/>
                          </a:lnTo>
                          <a:lnTo>
                            <a:pt x="3132" y="7405"/>
                          </a:lnTo>
                          <a:lnTo>
                            <a:pt x="3774" y="6781"/>
                          </a:lnTo>
                          <a:lnTo>
                            <a:pt x="4167" y="6781"/>
                          </a:lnTo>
                          <a:lnTo>
                            <a:pt x="4167" y="6763"/>
                          </a:lnTo>
                          <a:lnTo>
                            <a:pt x="3765" y="6763"/>
                          </a:lnTo>
                          <a:lnTo>
                            <a:pt x="3123" y="7396"/>
                          </a:lnTo>
                          <a:lnTo>
                            <a:pt x="3114" y="7396"/>
                          </a:lnTo>
                          <a:lnTo>
                            <a:pt x="3114" y="8975"/>
                          </a:lnTo>
                          <a:lnTo>
                            <a:pt x="3337" y="9198"/>
                          </a:lnTo>
                          <a:lnTo>
                            <a:pt x="3738" y="9198"/>
                          </a:lnTo>
                          <a:lnTo>
                            <a:pt x="3738" y="9386"/>
                          </a:lnTo>
                          <a:lnTo>
                            <a:pt x="3221" y="9386"/>
                          </a:lnTo>
                          <a:lnTo>
                            <a:pt x="2891" y="9029"/>
                          </a:lnTo>
                          <a:lnTo>
                            <a:pt x="2891" y="7405"/>
                          </a:lnTo>
                          <a:lnTo>
                            <a:pt x="3774" y="6531"/>
                          </a:lnTo>
                          <a:lnTo>
                            <a:pt x="4140" y="6531"/>
                          </a:lnTo>
                          <a:lnTo>
                            <a:pt x="4140" y="6513"/>
                          </a:lnTo>
                          <a:lnTo>
                            <a:pt x="3765" y="6513"/>
                          </a:lnTo>
                          <a:lnTo>
                            <a:pt x="2873" y="7396"/>
                          </a:lnTo>
                          <a:lnTo>
                            <a:pt x="2873" y="9038"/>
                          </a:lnTo>
                          <a:lnTo>
                            <a:pt x="3212" y="9404"/>
                          </a:lnTo>
                          <a:lnTo>
                            <a:pt x="3738" y="9404"/>
                          </a:lnTo>
                          <a:lnTo>
                            <a:pt x="3738" y="9493"/>
                          </a:lnTo>
                          <a:lnTo>
                            <a:pt x="3096" y="9493"/>
                          </a:lnTo>
                          <a:lnTo>
                            <a:pt x="2730" y="9145"/>
                          </a:lnTo>
                          <a:lnTo>
                            <a:pt x="2730" y="8627"/>
                          </a:lnTo>
                          <a:lnTo>
                            <a:pt x="2489" y="8378"/>
                          </a:lnTo>
                          <a:lnTo>
                            <a:pt x="1838" y="8378"/>
                          </a:lnTo>
                          <a:lnTo>
                            <a:pt x="1838" y="8387"/>
                          </a:lnTo>
                          <a:cubicBezTo>
                            <a:pt x="1829" y="8342"/>
                            <a:pt x="1794" y="8315"/>
                            <a:pt x="1749" y="8315"/>
                          </a:cubicBezTo>
                          <a:lnTo>
                            <a:pt x="1490" y="8315"/>
                          </a:lnTo>
                          <a:lnTo>
                            <a:pt x="1490" y="7762"/>
                          </a:lnTo>
                          <a:lnTo>
                            <a:pt x="3212" y="6031"/>
                          </a:lnTo>
                          <a:lnTo>
                            <a:pt x="4140" y="6031"/>
                          </a:lnTo>
                          <a:lnTo>
                            <a:pt x="4140" y="6014"/>
                          </a:lnTo>
                          <a:lnTo>
                            <a:pt x="3203" y="6014"/>
                          </a:lnTo>
                          <a:lnTo>
                            <a:pt x="1472" y="7753"/>
                          </a:lnTo>
                          <a:lnTo>
                            <a:pt x="1472" y="8315"/>
                          </a:lnTo>
                          <a:lnTo>
                            <a:pt x="1446" y="8315"/>
                          </a:lnTo>
                          <a:cubicBezTo>
                            <a:pt x="1401" y="8315"/>
                            <a:pt x="1356" y="8342"/>
                            <a:pt x="1348" y="8387"/>
                          </a:cubicBezTo>
                          <a:lnTo>
                            <a:pt x="1348" y="8378"/>
                          </a:lnTo>
                          <a:lnTo>
                            <a:pt x="955" y="8378"/>
                          </a:lnTo>
                          <a:lnTo>
                            <a:pt x="759" y="8244"/>
                          </a:lnTo>
                          <a:lnTo>
                            <a:pt x="473" y="8244"/>
                          </a:lnTo>
                          <a:cubicBezTo>
                            <a:pt x="473" y="8199"/>
                            <a:pt x="482" y="8164"/>
                            <a:pt x="482" y="8119"/>
                          </a:cubicBezTo>
                          <a:lnTo>
                            <a:pt x="678" y="8119"/>
                          </a:lnTo>
                          <a:cubicBezTo>
                            <a:pt x="678" y="8128"/>
                            <a:pt x="678" y="8128"/>
                            <a:pt x="687" y="8137"/>
                          </a:cubicBezTo>
                          <a:cubicBezTo>
                            <a:pt x="693" y="8154"/>
                            <a:pt x="710" y="8164"/>
                            <a:pt x="729" y="8164"/>
                          </a:cubicBezTo>
                          <a:cubicBezTo>
                            <a:pt x="739" y="8164"/>
                            <a:pt x="749" y="8161"/>
                            <a:pt x="759" y="8155"/>
                          </a:cubicBezTo>
                          <a:cubicBezTo>
                            <a:pt x="786" y="8146"/>
                            <a:pt x="794" y="8110"/>
                            <a:pt x="777" y="8083"/>
                          </a:cubicBezTo>
                          <a:cubicBezTo>
                            <a:pt x="771" y="8066"/>
                            <a:pt x="754" y="8056"/>
                            <a:pt x="735" y="8056"/>
                          </a:cubicBezTo>
                          <a:cubicBezTo>
                            <a:pt x="725" y="8056"/>
                            <a:pt x="715" y="8059"/>
                            <a:pt x="705" y="8065"/>
                          </a:cubicBezTo>
                          <a:cubicBezTo>
                            <a:pt x="696" y="8074"/>
                            <a:pt x="687" y="8083"/>
                            <a:pt x="678" y="8101"/>
                          </a:cubicBezTo>
                          <a:lnTo>
                            <a:pt x="491" y="8101"/>
                          </a:lnTo>
                          <a:cubicBezTo>
                            <a:pt x="491" y="8083"/>
                            <a:pt x="491" y="8056"/>
                            <a:pt x="491" y="8039"/>
                          </a:cubicBezTo>
                          <a:cubicBezTo>
                            <a:pt x="500" y="8003"/>
                            <a:pt x="500" y="7976"/>
                            <a:pt x="500" y="7941"/>
                          </a:cubicBezTo>
                          <a:lnTo>
                            <a:pt x="830" y="7941"/>
                          </a:lnTo>
                          <a:cubicBezTo>
                            <a:pt x="830" y="7949"/>
                            <a:pt x="830" y="7958"/>
                            <a:pt x="830" y="7958"/>
                          </a:cubicBezTo>
                          <a:cubicBezTo>
                            <a:pt x="844" y="7978"/>
                            <a:pt x="867" y="7988"/>
                            <a:pt x="885" y="7988"/>
                          </a:cubicBezTo>
                          <a:cubicBezTo>
                            <a:pt x="891" y="7988"/>
                            <a:pt x="897" y="7987"/>
                            <a:pt x="902" y="7985"/>
                          </a:cubicBezTo>
                          <a:cubicBezTo>
                            <a:pt x="928" y="7967"/>
                            <a:pt x="946" y="7941"/>
                            <a:pt x="928" y="7914"/>
                          </a:cubicBezTo>
                          <a:cubicBezTo>
                            <a:pt x="922" y="7894"/>
                            <a:pt x="900" y="7884"/>
                            <a:pt x="878" y="7884"/>
                          </a:cubicBezTo>
                          <a:cubicBezTo>
                            <a:pt x="871" y="7884"/>
                            <a:pt x="864" y="7885"/>
                            <a:pt x="857" y="7887"/>
                          </a:cubicBezTo>
                          <a:cubicBezTo>
                            <a:pt x="839" y="7896"/>
                            <a:pt x="830" y="7914"/>
                            <a:pt x="830" y="7923"/>
                          </a:cubicBezTo>
                          <a:lnTo>
                            <a:pt x="509" y="7923"/>
                          </a:lnTo>
                          <a:cubicBezTo>
                            <a:pt x="509" y="7869"/>
                            <a:pt x="518" y="7816"/>
                            <a:pt x="518" y="7771"/>
                          </a:cubicBezTo>
                          <a:lnTo>
                            <a:pt x="964" y="7771"/>
                          </a:lnTo>
                          <a:cubicBezTo>
                            <a:pt x="964" y="7771"/>
                            <a:pt x="964" y="7780"/>
                            <a:pt x="964" y="7780"/>
                          </a:cubicBezTo>
                          <a:cubicBezTo>
                            <a:pt x="977" y="7800"/>
                            <a:pt x="996" y="7810"/>
                            <a:pt x="1015" y="7810"/>
                          </a:cubicBezTo>
                          <a:cubicBezTo>
                            <a:pt x="1022" y="7810"/>
                            <a:pt x="1029" y="7809"/>
                            <a:pt x="1035" y="7807"/>
                          </a:cubicBezTo>
                          <a:cubicBezTo>
                            <a:pt x="1062" y="7789"/>
                            <a:pt x="1071" y="7762"/>
                            <a:pt x="1062" y="7735"/>
                          </a:cubicBezTo>
                          <a:cubicBezTo>
                            <a:pt x="1049" y="7715"/>
                            <a:pt x="1030" y="7705"/>
                            <a:pt x="1011" y="7705"/>
                          </a:cubicBezTo>
                          <a:cubicBezTo>
                            <a:pt x="1004" y="7705"/>
                            <a:pt x="997" y="7706"/>
                            <a:pt x="991" y="7709"/>
                          </a:cubicBezTo>
                          <a:cubicBezTo>
                            <a:pt x="973" y="7717"/>
                            <a:pt x="964" y="7735"/>
                            <a:pt x="964" y="7753"/>
                          </a:cubicBezTo>
                          <a:lnTo>
                            <a:pt x="527" y="7753"/>
                          </a:lnTo>
                          <a:cubicBezTo>
                            <a:pt x="527" y="7700"/>
                            <a:pt x="536" y="7646"/>
                            <a:pt x="536" y="7593"/>
                          </a:cubicBezTo>
                          <a:lnTo>
                            <a:pt x="1107" y="7593"/>
                          </a:lnTo>
                          <a:cubicBezTo>
                            <a:pt x="1107" y="7602"/>
                            <a:pt x="1107" y="7610"/>
                            <a:pt x="1107" y="7610"/>
                          </a:cubicBezTo>
                          <a:cubicBezTo>
                            <a:pt x="1120" y="7631"/>
                            <a:pt x="1138" y="7641"/>
                            <a:pt x="1158" y="7641"/>
                          </a:cubicBezTo>
                          <a:cubicBezTo>
                            <a:pt x="1165" y="7641"/>
                            <a:pt x="1171" y="7639"/>
                            <a:pt x="1178" y="7637"/>
                          </a:cubicBezTo>
                          <a:cubicBezTo>
                            <a:pt x="1205" y="7619"/>
                            <a:pt x="1223" y="7593"/>
                            <a:pt x="1205" y="7566"/>
                          </a:cubicBezTo>
                          <a:cubicBezTo>
                            <a:pt x="1198" y="7547"/>
                            <a:pt x="1178" y="7532"/>
                            <a:pt x="1157" y="7532"/>
                          </a:cubicBezTo>
                          <a:cubicBezTo>
                            <a:pt x="1149" y="7532"/>
                            <a:pt x="1141" y="7534"/>
                            <a:pt x="1133" y="7539"/>
                          </a:cubicBezTo>
                          <a:cubicBezTo>
                            <a:pt x="1116" y="7548"/>
                            <a:pt x="1107" y="7566"/>
                            <a:pt x="1107" y="7575"/>
                          </a:cubicBezTo>
                          <a:lnTo>
                            <a:pt x="536" y="7575"/>
                          </a:lnTo>
                          <a:cubicBezTo>
                            <a:pt x="536" y="7539"/>
                            <a:pt x="536" y="7503"/>
                            <a:pt x="536" y="7468"/>
                          </a:cubicBezTo>
                          <a:lnTo>
                            <a:pt x="1330" y="7468"/>
                          </a:lnTo>
                          <a:lnTo>
                            <a:pt x="2507" y="6290"/>
                          </a:lnTo>
                          <a:cubicBezTo>
                            <a:pt x="2516" y="6299"/>
                            <a:pt x="2534" y="6308"/>
                            <a:pt x="2543" y="6308"/>
                          </a:cubicBezTo>
                          <a:cubicBezTo>
                            <a:pt x="2579" y="6308"/>
                            <a:pt x="2597" y="6281"/>
                            <a:pt x="2597" y="6254"/>
                          </a:cubicBezTo>
                          <a:cubicBezTo>
                            <a:pt x="2597" y="6228"/>
                            <a:pt x="2579" y="6201"/>
                            <a:pt x="2543" y="6201"/>
                          </a:cubicBezTo>
                          <a:cubicBezTo>
                            <a:pt x="2516" y="6201"/>
                            <a:pt x="2489" y="6228"/>
                            <a:pt x="2489" y="6254"/>
                          </a:cubicBezTo>
                          <a:cubicBezTo>
                            <a:pt x="2489" y="6263"/>
                            <a:pt x="2498" y="6272"/>
                            <a:pt x="2498" y="6281"/>
                          </a:cubicBezTo>
                          <a:lnTo>
                            <a:pt x="1321" y="7450"/>
                          </a:lnTo>
                          <a:lnTo>
                            <a:pt x="536" y="7450"/>
                          </a:lnTo>
                          <a:cubicBezTo>
                            <a:pt x="536" y="7396"/>
                            <a:pt x="536" y="7343"/>
                            <a:pt x="527" y="7289"/>
                          </a:cubicBezTo>
                          <a:cubicBezTo>
                            <a:pt x="518" y="7280"/>
                            <a:pt x="518" y="7271"/>
                            <a:pt x="518" y="7254"/>
                          </a:cubicBezTo>
                          <a:lnTo>
                            <a:pt x="1205" y="7254"/>
                          </a:lnTo>
                          <a:lnTo>
                            <a:pt x="2177" y="6290"/>
                          </a:lnTo>
                          <a:cubicBezTo>
                            <a:pt x="2186" y="6299"/>
                            <a:pt x="2195" y="6308"/>
                            <a:pt x="2213" y="6308"/>
                          </a:cubicBezTo>
                          <a:cubicBezTo>
                            <a:pt x="2240" y="6308"/>
                            <a:pt x="2266" y="6281"/>
                            <a:pt x="2266" y="6254"/>
                          </a:cubicBezTo>
                          <a:cubicBezTo>
                            <a:pt x="2266" y="6228"/>
                            <a:pt x="2240" y="6201"/>
                            <a:pt x="2213" y="6201"/>
                          </a:cubicBezTo>
                          <a:cubicBezTo>
                            <a:pt x="2186" y="6201"/>
                            <a:pt x="2159" y="6228"/>
                            <a:pt x="2159" y="6254"/>
                          </a:cubicBezTo>
                          <a:cubicBezTo>
                            <a:pt x="2159" y="6263"/>
                            <a:pt x="2159" y="6272"/>
                            <a:pt x="2168" y="6281"/>
                          </a:cubicBezTo>
                          <a:lnTo>
                            <a:pt x="1196" y="7236"/>
                          </a:lnTo>
                          <a:lnTo>
                            <a:pt x="509" y="7236"/>
                          </a:lnTo>
                          <a:cubicBezTo>
                            <a:pt x="500" y="7191"/>
                            <a:pt x="482" y="7129"/>
                            <a:pt x="464" y="7075"/>
                          </a:cubicBezTo>
                          <a:lnTo>
                            <a:pt x="1053" y="7075"/>
                          </a:lnTo>
                          <a:lnTo>
                            <a:pt x="1811" y="6290"/>
                          </a:lnTo>
                          <a:cubicBezTo>
                            <a:pt x="1822" y="6301"/>
                            <a:pt x="1832" y="6305"/>
                            <a:pt x="1843" y="6305"/>
                          </a:cubicBezTo>
                          <a:cubicBezTo>
                            <a:pt x="1850" y="6305"/>
                            <a:pt x="1858" y="6303"/>
                            <a:pt x="1865" y="6299"/>
                          </a:cubicBezTo>
                          <a:cubicBezTo>
                            <a:pt x="1892" y="6290"/>
                            <a:pt x="1910" y="6254"/>
                            <a:pt x="1892" y="6228"/>
                          </a:cubicBezTo>
                          <a:cubicBezTo>
                            <a:pt x="1886" y="6210"/>
                            <a:pt x="1869" y="6201"/>
                            <a:pt x="1851" y="6201"/>
                          </a:cubicBezTo>
                          <a:cubicBezTo>
                            <a:pt x="1840" y="6201"/>
                            <a:pt x="1830" y="6204"/>
                            <a:pt x="1820" y="6210"/>
                          </a:cubicBezTo>
                          <a:cubicBezTo>
                            <a:pt x="1794" y="6219"/>
                            <a:pt x="1785" y="6254"/>
                            <a:pt x="1794" y="6281"/>
                          </a:cubicBezTo>
                          <a:lnTo>
                            <a:pt x="1044" y="7048"/>
                          </a:lnTo>
                          <a:lnTo>
                            <a:pt x="464" y="7048"/>
                          </a:lnTo>
                          <a:cubicBezTo>
                            <a:pt x="447" y="6995"/>
                            <a:pt x="420" y="6941"/>
                            <a:pt x="402" y="6879"/>
                          </a:cubicBezTo>
                          <a:lnTo>
                            <a:pt x="955" y="6879"/>
                          </a:lnTo>
                          <a:lnTo>
                            <a:pt x="1847" y="5960"/>
                          </a:lnTo>
                          <a:lnTo>
                            <a:pt x="1856" y="5951"/>
                          </a:lnTo>
                          <a:lnTo>
                            <a:pt x="1847" y="5576"/>
                          </a:lnTo>
                          <a:lnTo>
                            <a:pt x="1838" y="5576"/>
                          </a:lnTo>
                          <a:cubicBezTo>
                            <a:pt x="1927" y="5576"/>
                            <a:pt x="2008" y="5523"/>
                            <a:pt x="2034" y="5452"/>
                          </a:cubicBezTo>
                          <a:lnTo>
                            <a:pt x="2034" y="5460"/>
                          </a:lnTo>
                          <a:lnTo>
                            <a:pt x="2481" y="5460"/>
                          </a:lnTo>
                          <a:lnTo>
                            <a:pt x="2837" y="5791"/>
                          </a:lnTo>
                          <a:cubicBezTo>
                            <a:pt x="2828" y="5799"/>
                            <a:pt x="2820" y="5808"/>
                            <a:pt x="2820" y="5826"/>
                          </a:cubicBezTo>
                          <a:cubicBezTo>
                            <a:pt x="2820" y="5853"/>
                            <a:pt x="2846" y="5880"/>
                            <a:pt x="2873" y="5880"/>
                          </a:cubicBezTo>
                          <a:cubicBezTo>
                            <a:pt x="2909" y="5880"/>
                            <a:pt x="2927" y="5853"/>
                            <a:pt x="2927" y="5826"/>
                          </a:cubicBezTo>
                          <a:cubicBezTo>
                            <a:pt x="2927" y="5791"/>
                            <a:pt x="2909" y="5773"/>
                            <a:pt x="2873" y="5773"/>
                          </a:cubicBezTo>
                          <a:cubicBezTo>
                            <a:pt x="2864" y="5773"/>
                            <a:pt x="2855" y="5773"/>
                            <a:pt x="2846" y="5782"/>
                          </a:cubicBezTo>
                          <a:lnTo>
                            <a:pt x="2489" y="5443"/>
                          </a:lnTo>
                          <a:lnTo>
                            <a:pt x="2043" y="5443"/>
                          </a:lnTo>
                          <a:cubicBezTo>
                            <a:pt x="2052" y="5416"/>
                            <a:pt x="2061" y="5389"/>
                            <a:pt x="2061" y="5362"/>
                          </a:cubicBezTo>
                          <a:lnTo>
                            <a:pt x="2061" y="5237"/>
                          </a:lnTo>
                          <a:lnTo>
                            <a:pt x="2498" y="5237"/>
                          </a:lnTo>
                          <a:lnTo>
                            <a:pt x="2739" y="5460"/>
                          </a:lnTo>
                          <a:cubicBezTo>
                            <a:pt x="2739" y="5469"/>
                            <a:pt x="2730" y="5478"/>
                            <a:pt x="2730" y="5487"/>
                          </a:cubicBezTo>
                          <a:cubicBezTo>
                            <a:pt x="2730" y="5523"/>
                            <a:pt x="2757" y="5541"/>
                            <a:pt x="2784" y="5541"/>
                          </a:cubicBezTo>
                          <a:cubicBezTo>
                            <a:pt x="2820" y="5541"/>
                            <a:pt x="2837" y="5523"/>
                            <a:pt x="2837" y="5487"/>
                          </a:cubicBezTo>
                          <a:cubicBezTo>
                            <a:pt x="2837" y="5460"/>
                            <a:pt x="2820" y="5434"/>
                            <a:pt x="2784" y="5434"/>
                          </a:cubicBezTo>
                          <a:cubicBezTo>
                            <a:pt x="2775" y="5434"/>
                            <a:pt x="2766" y="5443"/>
                            <a:pt x="2757" y="5452"/>
                          </a:cubicBezTo>
                          <a:lnTo>
                            <a:pt x="2507" y="5220"/>
                          </a:lnTo>
                          <a:lnTo>
                            <a:pt x="2061" y="5220"/>
                          </a:lnTo>
                          <a:lnTo>
                            <a:pt x="2061" y="4997"/>
                          </a:lnTo>
                          <a:lnTo>
                            <a:pt x="2605" y="4997"/>
                          </a:lnTo>
                          <a:lnTo>
                            <a:pt x="3373" y="5773"/>
                          </a:lnTo>
                          <a:lnTo>
                            <a:pt x="4140" y="5773"/>
                          </a:lnTo>
                          <a:lnTo>
                            <a:pt x="4140" y="5755"/>
                          </a:lnTo>
                          <a:lnTo>
                            <a:pt x="3382" y="5755"/>
                          </a:lnTo>
                          <a:lnTo>
                            <a:pt x="2614" y="4988"/>
                          </a:lnTo>
                          <a:lnTo>
                            <a:pt x="2605" y="4979"/>
                          </a:lnTo>
                          <a:lnTo>
                            <a:pt x="2061" y="4979"/>
                          </a:lnTo>
                          <a:lnTo>
                            <a:pt x="2061" y="4702"/>
                          </a:lnTo>
                          <a:lnTo>
                            <a:pt x="2597" y="4702"/>
                          </a:lnTo>
                          <a:lnTo>
                            <a:pt x="3426" y="5532"/>
                          </a:lnTo>
                          <a:lnTo>
                            <a:pt x="3426" y="5541"/>
                          </a:lnTo>
                          <a:lnTo>
                            <a:pt x="4140" y="5541"/>
                          </a:lnTo>
                          <a:lnTo>
                            <a:pt x="4140" y="5523"/>
                          </a:lnTo>
                          <a:lnTo>
                            <a:pt x="3435" y="5523"/>
                          </a:lnTo>
                          <a:lnTo>
                            <a:pt x="2605" y="4684"/>
                          </a:lnTo>
                          <a:lnTo>
                            <a:pt x="2061" y="4684"/>
                          </a:lnTo>
                          <a:lnTo>
                            <a:pt x="2061" y="4693"/>
                          </a:lnTo>
                          <a:cubicBezTo>
                            <a:pt x="2061" y="4568"/>
                            <a:pt x="1963" y="4470"/>
                            <a:pt x="1838" y="4470"/>
                          </a:cubicBezTo>
                          <a:lnTo>
                            <a:pt x="1642" y="4470"/>
                          </a:lnTo>
                          <a:lnTo>
                            <a:pt x="1642" y="3953"/>
                          </a:lnTo>
                          <a:lnTo>
                            <a:pt x="1954" y="3658"/>
                          </a:lnTo>
                          <a:lnTo>
                            <a:pt x="2811" y="3658"/>
                          </a:lnTo>
                          <a:lnTo>
                            <a:pt x="3622" y="2811"/>
                          </a:lnTo>
                          <a:lnTo>
                            <a:pt x="3622" y="2053"/>
                          </a:lnTo>
                          <a:lnTo>
                            <a:pt x="3605" y="2053"/>
                          </a:lnTo>
                          <a:lnTo>
                            <a:pt x="3605" y="2802"/>
                          </a:lnTo>
                          <a:lnTo>
                            <a:pt x="2802" y="3641"/>
                          </a:lnTo>
                          <a:lnTo>
                            <a:pt x="1945" y="3641"/>
                          </a:lnTo>
                          <a:lnTo>
                            <a:pt x="1633" y="3935"/>
                          </a:lnTo>
                          <a:lnTo>
                            <a:pt x="1624" y="3944"/>
                          </a:lnTo>
                          <a:lnTo>
                            <a:pt x="1624" y="4470"/>
                          </a:lnTo>
                          <a:lnTo>
                            <a:pt x="1383" y="4470"/>
                          </a:lnTo>
                          <a:lnTo>
                            <a:pt x="1383" y="3605"/>
                          </a:lnTo>
                          <a:lnTo>
                            <a:pt x="794" y="3052"/>
                          </a:lnTo>
                          <a:cubicBezTo>
                            <a:pt x="812" y="3025"/>
                            <a:pt x="830" y="2998"/>
                            <a:pt x="857" y="2972"/>
                          </a:cubicBezTo>
                          <a:cubicBezTo>
                            <a:pt x="866" y="2945"/>
                            <a:pt x="884" y="2927"/>
                            <a:pt x="910" y="2909"/>
                          </a:cubicBezTo>
                          <a:lnTo>
                            <a:pt x="1196" y="2909"/>
                          </a:lnTo>
                          <a:lnTo>
                            <a:pt x="1490" y="3186"/>
                          </a:lnTo>
                          <a:cubicBezTo>
                            <a:pt x="1490" y="3195"/>
                            <a:pt x="1481" y="3212"/>
                            <a:pt x="1481" y="3221"/>
                          </a:cubicBezTo>
                          <a:cubicBezTo>
                            <a:pt x="1481" y="3248"/>
                            <a:pt x="1508" y="3275"/>
                            <a:pt x="1535" y="3275"/>
                          </a:cubicBezTo>
                          <a:cubicBezTo>
                            <a:pt x="1562" y="3275"/>
                            <a:pt x="1588" y="3248"/>
                            <a:pt x="1588" y="3221"/>
                          </a:cubicBezTo>
                          <a:cubicBezTo>
                            <a:pt x="1588" y="3195"/>
                            <a:pt x="1562" y="3168"/>
                            <a:pt x="1535" y="3168"/>
                          </a:cubicBezTo>
                          <a:cubicBezTo>
                            <a:pt x="1526" y="3168"/>
                            <a:pt x="1517" y="3177"/>
                            <a:pt x="1508" y="3177"/>
                          </a:cubicBezTo>
                          <a:lnTo>
                            <a:pt x="1205" y="2891"/>
                          </a:lnTo>
                          <a:lnTo>
                            <a:pt x="928" y="2891"/>
                          </a:lnTo>
                          <a:cubicBezTo>
                            <a:pt x="973" y="2838"/>
                            <a:pt x="1035" y="2784"/>
                            <a:pt x="1107" y="2731"/>
                          </a:cubicBezTo>
                          <a:lnTo>
                            <a:pt x="1374" y="2731"/>
                          </a:lnTo>
                          <a:lnTo>
                            <a:pt x="1695" y="3043"/>
                          </a:lnTo>
                          <a:cubicBezTo>
                            <a:pt x="1687" y="3052"/>
                            <a:pt x="1678" y="3061"/>
                            <a:pt x="1678" y="3070"/>
                          </a:cubicBezTo>
                          <a:cubicBezTo>
                            <a:pt x="1678" y="3105"/>
                            <a:pt x="1704" y="3123"/>
                            <a:pt x="1731" y="3123"/>
                          </a:cubicBezTo>
                          <a:cubicBezTo>
                            <a:pt x="1767" y="3123"/>
                            <a:pt x="1785" y="3105"/>
                            <a:pt x="1785" y="3070"/>
                          </a:cubicBezTo>
                          <a:cubicBezTo>
                            <a:pt x="1785" y="3043"/>
                            <a:pt x="1767" y="3016"/>
                            <a:pt x="1731" y="3016"/>
                          </a:cubicBezTo>
                          <a:cubicBezTo>
                            <a:pt x="1722" y="3016"/>
                            <a:pt x="1713" y="3025"/>
                            <a:pt x="1704" y="3025"/>
                          </a:cubicBezTo>
                          <a:lnTo>
                            <a:pt x="1383" y="2713"/>
                          </a:lnTo>
                          <a:lnTo>
                            <a:pt x="1125" y="2713"/>
                          </a:lnTo>
                          <a:cubicBezTo>
                            <a:pt x="1169" y="2677"/>
                            <a:pt x="1214" y="2641"/>
                            <a:pt x="1258" y="2615"/>
                          </a:cubicBezTo>
                          <a:lnTo>
                            <a:pt x="1580" y="2615"/>
                          </a:lnTo>
                          <a:lnTo>
                            <a:pt x="1865" y="2891"/>
                          </a:lnTo>
                          <a:cubicBezTo>
                            <a:pt x="1865" y="2900"/>
                            <a:pt x="1856" y="2909"/>
                            <a:pt x="1856" y="2927"/>
                          </a:cubicBezTo>
                          <a:cubicBezTo>
                            <a:pt x="1856" y="2954"/>
                            <a:pt x="1883" y="2980"/>
                            <a:pt x="1910" y="2980"/>
                          </a:cubicBezTo>
                          <a:cubicBezTo>
                            <a:pt x="1945" y="2980"/>
                            <a:pt x="1963" y="2954"/>
                            <a:pt x="1963" y="2927"/>
                          </a:cubicBezTo>
                          <a:cubicBezTo>
                            <a:pt x="1963" y="2891"/>
                            <a:pt x="1945" y="2873"/>
                            <a:pt x="1910" y="2873"/>
                          </a:cubicBezTo>
                          <a:cubicBezTo>
                            <a:pt x="1901" y="2873"/>
                            <a:pt x="1892" y="2873"/>
                            <a:pt x="1883" y="2882"/>
                          </a:cubicBezTo>
                          <a:lnTo>
                            <a:pt x="1588" y="2588"/>
                          </a:lnTo>
                          <a:lnTo>
                            <a:pt x="1285" y="2588"/>
                          </a:lnTo>
                          <a:cubicBezTo>
                            <a:pt x="1356" y="2534"/>
                            <a:pt x="1437" y="2481"/>
                            <a:pt x="1508" y="2427"/>
                          </a:cubicBezTo>
                          <a:lnTo>
                            <a:pt x="2097" y="2427"/>
                          </a:lnTo>
                          <a:lnTo>
                            <a:pt x="2266" y="2311"/>
                          </a:lnTo>
                          <a:lnTo>
                            <a:pt x="2614" y="2311"/>
                          </a:lnTo>
                          <a:cubicBezTo>
                            <a:pt x="2614" y="2338"/>
                            <a:pt x="2632" y="2356"/>
                            <a:pt x="2659" y="2356"/>
                          </a:cubicBezTo>
                          <a:cubicBezTo>
                            <a:pt x="2695" y="2356"/>
                            <a:pt x="2712" y="2329"/>
                            <a:pt x="2712" y="2302"/>
                          </a:cubicBezTo>
                          <a:cubicBezTo>
                            <a:pt x="2712" y="2267"/>
                            <a:pt x="2695" y="2249"/>
                            <a:pt x="2659" y="2249"/>
                          </a:cubicBezTo>
                          <a:cubicBezTo>
                            <a:pt x="2632" y="2249"/>
                            <a:pt x="2614" y="2267"/>
                            <a:pt x="2614" y="2294"/>
                          </a:cubicBezTo>
                          <a:lnTo>
                            <a:pt x="2258" y="2294"/>
                          </a:lnTo>
                          <a:lnTo>
                            <a:pt x="2097" y="2409"/>
                          </a:lnTo>
                          <a:lnTo>
                            <a:pt x="1535" y="2409"/>
                          </a:lnTo>
                          <a:cubicBezTo>
                            <a:pt x="1642" y="2338"/>
                            <a:pt x="1740" y="2267"/>
                            <a:pt x="1811" y="2222"/>
                          </a:cubicBezTo>
                          <a:lnTo>
                            <a:pt x="2757" y="2222"/>
                          </a:lnTo>
                          <a:cubicBezTo>
                            <a:pt x="2766" y="2249"/>
                            <a:pt x="2784" y="2267"/>
                            <a:pt x="2820" y="2267"/>
                          </a:cubicBezTo>
                          <a:cubicBezTo>
                            <a:pt x="2855" y="2267"/>
                            <a:pt x="2882" y="2240"/>
                            <a:pt x="2882" y="2213"/>
                          </a:cubicBezTo>
                          <a:cubicBezTo>
                            <a:pt x="2882" y="2178"/>
                            <a:pt x="2855" y="2151"/>
                            <a:pt x="2820" y="2151"/>
                          </a:cubicBezTo>
                          <a:cubicBezTo>
                            <a:pt x="2784" y="2151"/>
                            <a:pt x="2766" y="2169"/>
                            <a:pt x="2757" y="2204"/>
                          </a:cubicBezTo>
                          <a:lnTo>
                            <a:pt x="1838" y="2204"/>
                          </a:lnTo>
                          <a:cubicBezTo>
                            <a:pt x="1892" y="2160"/>
                            <a:pt x="1927" y="2142"/>
                            <a:pt x="1936" y="2142"/>
                          </a:cubicBezTo>
                          <a:cubicBezTo>
                            <a:pt x="1936" y="2133"/>
                            <a:pt x="1963" y="2115"/>
                            <a:pt x="1990" y="2088"/>
                          </a:cubicBezTo>
                          <a:lnTo>
                            <a:pt x="3078" y="2088"/>
                          </a:lnTo>
                          <a:lnTo>
                            <a:pt x="3248" y="1946"/>
                          </a:lnTo>
                          <a:lnTo>
                            <a:pt x="3506" y="1946"/>
                          </a:lnTo>
                          <a:lnTo>
                            <a:pt x="3506" y="1928"/>
                          </a:lnTo>
                          <a:lnTo>
                            <a:pt x="3239" y="1928"/>
                          </a:lnTo>
                          <a:lnTo>
                            <a:pt x="3069" y="2070"/>
                          </a:lnTo>
                          <a:lnTo>
                            <a:pt x="2017" y="2070"/>
                          </a:lnTo>
                          <a:cubicBezTo>
                            <a:pt x="2061" y="2035"/>
                            <a:pt x="2115" y="1981"/>
                            <a:pt x="2133" y="1955"/>
                          </a:cubicBezTo>
                          <a:cubicBezTo>
                            <a:pt x="2159" y="1910"/>
                            <a:pt x="2186" y="1865"/>
                            <a:pt x="2204" y="1821"/>
                          </a:cubicBezTo>
                          <a:close/>
                          <a:moveTo>
                            <a:pt x="1348" y="8708"/>
                          </a:moveTo>
                          <a:cubicBezTo>
                            <a:pt x="1348" y="8752"/>
                            <a:pt x="1374" y="8788"/>
                            <a:pt x="1401" y="8797"/>
                          </a:cubicBezTo>
                          <a:lnTo>
                            <a:pt x="1392" y="8797"/>
                          </a:lnTo>
                          <a:lnTo>
                            <a:pt x="1392" y="9056"/>
                          </a:lnTo>
                          <a:lnTo>
                            <a:pt x="1178" y="9279"/>
                          </a:lnTo>
                          <a:lnTo>
                            <a:pt x="1178" y="9983"/>
                          </a:lnTo>
                          <a:cubicBezTo>
                            <a:pt x="857" y="9644"/>
                            <a:pt x="607" y="9279"/>
                            <a:pt x="500" y="8993"/>
                          </a:cubicBezTo>
                          <a:cubicBezTo>
                            <a:pt x="482" y="8949"/>
                            <a:pt x="473" y="8895"/>
                            <a:pt x="464" y="8842"/>
                          </a:cubicBezTo>
                          <a:lnTo>
                            <a:pt x="803" y="8842"/>
                          </a:lnTo>
                          <a:lnTo>
                            <a:pt x="955" y="8708"/>
                          </a:lnTo>
                          <a:close/>
                          <a:moveTo>
                            <a:pt x="1490" y="8806"/>
                          </a:moveTo>
                          <a:lnTo>
                            <a:pt x="1490" y="9091"/>
                          </a:lnTo>
                          <a:lnTo>
                            <a:pt x="1267" y="9305"/>
                          </a:lnTo>
                          <a:lnTo>
                            <a:pt x="1267" y="10090"/>
                          </a:lnTo>
                          <a:cubicBezTo>
                            <a:pt x="1241" y="10064"/>
                            <a:pt x="1214" y="10037"/>
                            <a:pt x="1196" y="10010"/>
                          </a:cubicBezTo>
                          <a:lnTo>
                            <a:pt x="1196" y="9279"/>
                          </a:lnTo>
                          <a:lnTo>
                            <a:pt x="1410" y="9056"/>
                          </a:lnTo>
                          <a:lnTo>
                            <a:pt x="1410" y="8806"/>
                          </a:lnTo>
                          <a:close/>
                          <a:moveTo>
                            <a:pt x="1633" y="8806"/>
                          </a:moveTo>
                          <a:lnTo>
                            <a:pt x="1633" y="9073"/>
                          </a:lnTo>
                          <a:lnTo>
                            <a:pt x="1901" y="9350"/>
                          </a:lnTo>
                          <a:lnTo>
                            <a:pt x="1901" y="10670"/>
                          </a:lnTo>
                          <a:cubicBezTo>
                            <a:pt x="1856" y="10635"/>
                            <a:pt x="1811" y="10599"/>
                            <a:pt x="1767" y="10563"/>
                          </a:cubicBezTo>
                          <a:lnTo>
                            <a:pt x="1767" y="9680"/>
                          </a:lnTo>
                          <a:lnTo>
                            <a:pt x="1785" y="9680"/>
                          </a:lnTo>
                          <a:cubicBezTo>
                            <a:pt x="1803" y="9662"/>
                            <a:pt x="1820" y="9636"/>
                            <a:pt x="1803" y="9609"/>
                          </a:cubicBezTo>
                          <a:cubicBezTo>
                            <a:pt x="1796" y="9589"/>
                            <a:pt x="1776" y="9575"/>
                            <a:pt x="1755" y="9575"/>
                          </a:cubicBezTo>
                          <a:cubicBezTo>
                            <a:pt x="1747" y="9575"/>
                            <a:pt x="1739" y="9577"/>
                            <a:pt x="1731" y="9582"/>
                          </a:cubicBezTo>
                          <a:cubicBezTo>
                            <a:pt x="1704" y="9591"/>
                            <a:pt x="1695" y="9627"/>
                            <a:pt x="1704" y="9653"/>
                          </a:cubicBezTo>
                          <a:cubicBezTo>
                            <a:pt x="1713" y="9671"/>
                            <a:pt x="1731" y="9680"/>
                            <a:pt x="1749" y="9680"/>
                          </a:cubicBezTo>
                          <a:lnTo>
                            <a:pt x="1749" y="10545"/>
                          </a:lnTo>
                          <a:cubicBezTo>
                            <a:pt x="1695" y="10501"/>
                            <a:pt x="1642" y="10447"/>
                            <a:pt x="1588" y="10403"/>
                          </a:cubicBezTo>
                          <a:lnTo>
                            <a:pt x="1588" y="9484"/>
                          </a:lnTo>
                          <a:lnTo>
                            <a:pt x="1606" y="9484"/>
                          </a:lnTo>
                          <a:cubicBezTo>
                            <a:pt x="1633" y="9466"/>
                            <a:pt x="1642" y="9439"/>
                            <a:pt x="1624" y="9412"/>
                          </a:cubicBezTo>
                          <a:cubicBezTo>
                            <a:pt x="1617" y="9392"/>
                            <a:pt x="1596" y="9382"/>
                            <a:pt x="1574" y="9382"/>
                          </a:cubicBezTo>
                          <a:cubicBezTo>
                            <a:pt x="1567" y="9382"/>
                            <a:pt x="1559" y="9383"/>
                            <a:pt x="1553" y="9386"/>
                          </a:cubicBezTo>
                          <a:cubicBezTo>
                            <a:pt x="1526" y="9404"/>
                            <a:pt x="1517" y="9430"/>
                            <a:pt x="1526" y="9457"/>
                          </a:cubicBezTo>
                          <a:cubicBezTo>
                            <a:pt x="1535" y="9475"/>
                            <a:pt x="1553" y="9484"/>
                            <a:pt x="1571" y="9484"/>
                          </a:cubicBezTo>
                          <a:lnTo>
                            <a:pt x="1571" y="10385"/>
                          </a:lnTo>
                          <a:cubicBezTo>
                            <a:pt x="1526" y="10349"/>
                            <a:pt x="1481" y="10305"/>
                            <a:pt x="1437" y="10260"/>
                          </a:cubicBezTo>
                          <a:lnTo>
                            <a:pt x="1437" y="9377"/>
                          </a:lnTo>
                          <a:lnTo>
                            <a:pt x="1455" y="9377"/>
                          </a:lnTo>
                          <a:cubicBezTo>
                            <a:pt x="1481" y="9359"/>
                            <a:pt x="1490" y="9332"/>
                            <a:pt x="1472" y="9305"/>
                          </a:cubicBezTo>
                          <a:cubicBezTo>
                            <a:pt x="1466" y="9285"/>
                            <a:pt x="1444" y="9275"/>
                            <a:pt x="1422" y="9275"/>
                          </a:cubicBezTo>
                          <a:cubicBezTo>
                            <a:pt x="1415" y="9275"/>
                            <a:pt x="1408" y="9276"/>
                            <a:pt x="1401" y="9279"/>
                          </a:cubicBezTo>
                          <a:cubicBezTo>
                            <a:pt x="1374" y="9297"/>
                            <a:pt x="1365" y="9323"/>
                            <a:pt x="1383" y="9350"/>
                          </a:cubicBezTo>
                          <a:cubicBezTo>
                            <a:pt x="1392" y="9368"/>
                            <a:pt x="1401" y="9377"/>
                            <a:pt x="1419" y="9377"/>
                          </a:cubicBezTo>
                          <a:lnTo>
                            <a:pt x="1419" y="10242"/>
                          </a:lnTo>
                          <a:cubicBezTo>
                            <a:pt x="1374" y="10198"/>
                            <a:pt x="1330" y="10153"/>
                            <a:pt x="1285" y="10108"/>
                          </a:cubicBezTo>
                          <a:lnTo>
                            <a:pt x="1285" y="9314"/>
                          </a:lnTo>
                          <a:lnTo>
                            <a:pt x="1508" y="9091"/>
                          </a:lnTo>
                          <a:lnTo>
                            <a:pt x="1508" y="8806"/>
                          </a:lnTo>
                          <a:close/>
                          <a:moveTo>
                            <a:pt x="1829" y="8770"/>
                          </a:moveTo>
                          <a:lnTo>
                            <a:pt x="1829" y="8779"/>
                          </a:lnTo>
                          <a:lnTo>
                            <a:pt x="2186" y="8779"/>
                          </a:lnTo>
                          <a:lnTo>
                            <a:pt x="2266" y="8859"/>
                          </a:lnTo>
                          <a:lnTo>
                            <a:pt x="2266" y="10929"/>
                          </a:lnTo>
                          <a:cubicBezTo>
                            <a:pt x="2186" y="10876"/>
                            <a:pt x="2106" y="10822"/>
                            <a:pt x="2026" y="10760"/>
                          </a:cubicBezTo>
                          <a:lnTo>
                            <a:pt x="2026" y="9323"/>
                          </a:lnTo>
                          <a:lnTo>
                            <a:pt x="1767" y="9065"/>
                          </a:lnTo>
                          <a:lnTo>
                            <a:pt x="1767" y="8806"/>
                          </a:lnTo>
                          <a:lnTo>
                            <a:pt x="1749" y="8806"/>
                          </a:lnTo>
                          <a:lnTo>
                            <a:pt x="1749" y="9073"/>
                          </a:lnTo>
                          <a:lnTo>
                            <a:pt x="2008" y="9332"/>
                          </a:lnTo>
                          <a:lnTo>
                            <a:pt x="2008" y="10751"/>
                          </a:lnTo>
                          <a:cubicBezTo>
                            <a:pt x="1972" y="10724"/>
                            <a:pt x="1945" y="10706"/>
                            <a:pt x="1919" y="10679"/>
                          </a:cubicBezTo>
                          <a:lnTo>
                            <a:pt x="1919" y="9341"/>
                          </a:lnTo>
                          <a:lnTo>
                            <a:pt x="1651" y="9065"/>
                          </a:lnTo>
                          <a:lnTo>
                            <a:pt x="1651" y="8806"/>
                          </a:lnTo>
                          <a:lnTo>
                            <a:pt x="1749" y="8806"/>
                          </a:lnTo>
                          <a:cubicBezTo>
                            <a:pt x="1785" y="8806"/>
                            <a:pt x="1811" y="8788"/>
                            <a:pt x="1829" y="8770"/>
                          </a:cubicBezTo>
                          <a:close/>
                          <a:moveTo>
                            <a:pt x="2266" y="8627"/>
                          </a:moveTo>
                          <a:lnTo>
                            <a:pt x="2391" y="8752"/>
                          </a:lnTo>
                          <a:lnTo>
                            <a:pt x="2391" y="10991"/>
                          </a:lnTo>
                          <a:cubicBezTo>
                            <a:pt x="2356" y="10974"/>
                            <a:pt x="2320" y="10956"/>
                            <a:pt x="2284" y="10938"/>
                          </a:cubicBezTo>
                          <a:lnTo>
                            <a:pt x="2284" y="8850"/>
                          </a:lnTo>
                          <a:lnTo>
                            <a:pt x="2195" y="8761"/>
                          </a:lnTo>
                          <a:lnTo>
                            <a:pt x="1829" y="8761"/>
                          </a:lnTo>
                          <a:cubicBezTo>
                            <a:pt x="1838" y="8743"/>
                            <a:pt x="1847" y="8726"/>
                            <a:pt x="1847" y="8708"/>
                          </a:cubicBezTo>
                          <a:lnTo>
                            <a:pt x="1847" y="8627"/>
                          </a:lnTo>
                          <a:close/>
                          <a:moveTo>
                            <a:pt x="4970" y="8547"/>
                          </a:moveTo>
                          <a:lnTo>
                            <a:pt x="4970" y="10492"/>
                          </a:lnTo>
                          <a:cubicBezTo>
                            <a:pt x="4952" y="10572"/>
                            <a:pt x="4880" y="10786"/>
                            <a:pt x="4827" y="10840"/>
                          </a:cubicBezTo>
                          <a:cubicBezTo>
                            <a:pt x="4764" y="10893"/>
                            <a:pt x="4675" y="10947"/>
                            <a:pt x="4568" y="10991"/>
                          </a:cubicBezTo>
                          <a:lnTo>
                            <a:pt x="4568" y="10260"/>
                          </a:lnTo>
                          <a:lnTo>
                            <a:pt x="4399" y="10073"/>
                          </a:lnTo>
                          <a:lnTo>
                            <a:pt x="4399" y="9796"/>
                          </a:lnTo>
                          <a:lnTo>
                            <a:pt x="4381" y="9796"/>
                          </a:lnTo>
                          <a:lnTo>
                            <a:pt x="4381" y="10073"/>
                          </a:lnTo>
                          <a:lnTo>
                            <a:pt x="4550" y="10269"/>
                          </a:lnTo>
                          <a:lnTo>
                            <a:pt x="4550" y="11000"/>
                          </a:lnTo>
                          <a:cubicBezTo>
                            <a:pt x="4461" y="11036"/>
                            <a:pt x="4354" y="11063"/>
                            <a:pt x="4238" y="11099"/>
                          </a:cubicBezTo>
                          <a:lnTo>
                            <a:pt x="4238" y="9796"/>
                          </a:lnTo>
                          <a:lnTo>
                            <a:pt x="4381" y="9796"/>
                          </a:lnTo>
                          <a:cubicBezTo>
                            <a:pt x="4461" y="9796"/>
                            <a:pt x="4532" y="9725"/>
                            <a:pt x="4532" y="9636"/>
                          </a:cubicBezTo>
                          <a:lnTo>
                            <a:pt x="4532" y="9154"/>
                          </a:lnTo>
                          <a:cubicBezTo>
                            <a:pt x="4532" y="9091"/>
                            <a:pt x="4497" y="9029"/>
                            <a:pt x="4434" y="9011"/>
                          </a:cubicBezTo>
                          <a:lnTo>
                            <a:pt x="4443" y="9011"/>
                          </a:lnTo>
                          <a:lnTo>
                            <a:pt x="4443" y="8770"/>
                          </a:lnTo>
                          <a:lnTo>
                            <a:pt x="4693" y="8547"/>
                          </a:lnTo>
                          <a:close/>
                          <a:moveTo>
                            <a:pt x="2481" y="8395"/>
                          </a:moveTo>
                          <a:lnTo>
                            <a:pt x="2712" y="8627"/>
                          </a:lnTo>
                          <a:lnTo>
                            <a:pt x="2712" y="9154"/>
                          </a:lnTo>
                          <a:lnTo>
                            <a:pt x="3087" y="9511"/>
                          </a:lnTo>
                          <a:lnTo>
                            <a:pt x="3738" y="9511"/>
                          </a:lnTo>
                          <a:lnTo>
                            <a:pt x="3738" y="9636"/>
                          </a:lnTo>
                          <a:cubicBezTo>
                            <a:pt x="3738" y="9725"/>
                            <a:pt x="3810" y="9796"/>
                            <a:pt x="3890" y="9796"/>
                          </a:cubicBezTo>
                          <a:lnTo>
                            <a:pt x="3899" y="9796"/>
                          </a:lnTo>
                          <a:lnTo>
                            <a:pt x="3899" y="10090"/>
                          </a:lnTo>
                          <a:lnTo>
                            <a:pt x="3266" y="10733"/>
                          </a:lnTo>
                          <a:lnTo>
                            <a:pt x="3257" y="10733"/>
                          </a:lnTo>
                          <a:lnTo>
                            <a:pt x="3257" y="11197"/>
                          </a:lnTo>
                          <a:cubicBezTo>
                            <a:pt x="3105" y="11197"/>
                            <a:pt x="2962" y="11179"/>
                            <a:pt x="2837" y="11161"/>
                          </a:cubicBezTo>
                          <a:lnTo>
                            <a:pt x="2837" y="10670"/>
                          </a:lnTo>
                          <a:lnTo>
                            <a:pt x="3257" y="10260"/>
                          </a:lnTo>
                          <a:cubicBezTo>
                            <a:pt x="3267" y="10270"/>
                            <a:pt x="3281" y="10275"/>
                            <a:pt x="3294" y="10275"/>
                          </a:cubicBezTo>
                          <a:cubicBezTo>
                            <a:pt x="3303" y="10275"/>
                            <a:pt x="3312" y="10273"/>
                            <a:pt x="3319" y="10269"/>
                          </a:cubicBezTo>
                          <a:cubicBezTo>
                            <a:pt x="3346" y="10251"/>
                            <a:pt x="3355" y="10224"/>
                            <a:pt x="3337" y="10198"/>
                          </a:cubicBezTo>
                          <a:cubicBezTo>
                            <a:pt x="3330" y="10177"/>
                            <a:pt x="3309" y="10167"/>
                            <a:pt x="3287" y="10167"/>
                          </a:cubicBezTo>
                          <a:cubicBezTo>
                            <a:pt x="3280" y="10167"/>
                            <a:pt x="3272" y="10169"/>
                            <a:pt x="3266" y="10171"/>
                          </a:cubicBezTo>
                          <a:cubicBezTo>
                            <a:pt x="3239" y="10189"/>
                            <a:pt x="3230" y="10215"/>
                            <a:pt x="3248" y="10242"/>
                          </a:cubicBezTo>
                          <a:cubicBezTo>
                            <a:pt x="3248" y="10242"/>
                            <a:pt x="3248" y="10251"/>
                            <a:pt x="3248" y="10251"/>
                          </a:cubicBezTo>
                          <a:lnTo>
                            <a:pt x="2820" y="10661"/>
                          </a:lnTo>
                          <a:lnTo>
                            <a:pt x="2820" y="11152"/>
                          </a:lnTo>
                          <a:cubicBezTo>
                            <a:pt x="2802" y="11152"/>
                            <a:pt x="2775" y="11143"/>
                            <a:pt x="2757" y="11143"/>
                          </a:cubicBezTo>
                          <a:cubicBezTo>
                            <a:pt x="2739" y="11134"/>
                            <a:pt x="2712" y="11134"/>
                            <a:pt x="2695" y="11125"/>
                          </a:cubicBezTo>
                          <a:lnTo>
                            <a:pt x="2695" y="10492"/>
                          </a:lnTo>
                          <a:lnTo>
                            <a:pt x="3096" y="10135"/>
                          </a:lnTo>
                          <a:cubicBezTo>
                            <a:pt x="3101" y="10140"/>
                            <a:pt x="3109" y="10142"/>
                            <a:pt x="3120" y="10142"/>
                          </a:cubicBezTo>
                          <a:cubicBezTo>
                            <a:pt x="3130" y="10142"/>
                            <a:pt x="3141" y="10140"/>
                            <a:pt x="3150" y="10135"/>
                          </a:cubicBezTo>
                          <a:cubicBezTo>
                            <a:pt x="3176" y="10126"/>
                            <a:pt x="3185" y="10090"/>
                            <a:pt x="3176" y="10064"/>
                          </a:cubicBezTo>
                          <a:cubicBezTo>
                            <a:pt x="3165" y="10046"/>
                            <a:pt x="3150" y="10037"/>
                            <a:pt x="3133" y="10037"/>
                          </a:cubicBezTo>
                          <a:cubicBezTo>
                            <a:pt x="3124" y="10037"/>
                            <a:pt x="3115" y="10040"/>
                            <a:pt x="3105" y="10046"/>
                          </a:cubicBezTo>
                          <a:cubicBezTo>
                            <a:pt x="3078" y="10055"/>
                            <a:pt x="3069" y="10090"/>
                            <a:pt x="3078" y="10117"/>
                          </a:cubicBezTo>
                          <a:lnTo>
                            <a:pt x="2677" y="10483"/>
                          </a:lnTo>
                          <a:lnTo>
                            <a:pt x="2677" y="11116"/>
                          </a:lnTo>
                          <a:cubicBezTo>
                            <a:pt x="2623" y="11107"/>
                            <a:pt x="2579" y="11090"/>
                            <a:pt x="2534" y="11063"/>
                          </a:cubicBezTo>
                          <a:lnTo>
                            <a:pt x="2534" y="10358"/>
                          </a:lnTo>
                          <a:lnTo>
                            <a:pt x="2953" y="9966"/>
                          </a:lnTo>
                          <a:cubicBezTo>
                            <a:pt x="2964" y="9976"/>
                            <a:pt x="2974" y="9980"/>
                            <a:pt x="2985" y="9980"/>
                          </a:cubicBezTo>
                          <a:cubicBezTo>
                            <a:pt x="2992" y="9980"/>
                            <a:pt x="3000" y="9978"/>
                            <a:pt x="3007" y="9974"/>
                          </a:cubicBezTo>
                          <a:cubicBezTo>
                            <a:pt x="3034" y="9957"/>
                            <a:pt x="3043" y="9930"/>
                            <a:pt x="3034" y="9903"/>
                          </a:cubicBezTo>
                          <a:cubicBezTo>
                            <a:pt x="3020" y="9883"/>
                            <a:pt x="3002" y="9873"/>
                            <a:pt x="2982" y="9873"/>
                          </a:cubicBezTo>
                          <a:cubicBezTo>
                            <a:pt x="2976" y="9873"/>
                            <a:pt x="2969" y="9874"/>
                            <a:pt x="2962" y="9876"/>
                          </a:cubicBezTo>
                          <a:cubicBezTo>
                            <a:pt x="2936" y="9894"/>
                            <a:pt x="2927" y="9921"/>
                            <a:pt x="2936" y="9948"/>
                          </a:cubicBezTo>
                          <a:cubicBezTo>
                            <a:pt x="2936" y="9948"/>
                            <a:pt x="2936" y="9957"/>
                            <a:pt x="2936" y="9957"/>
                          </a:cubicBezTo>
                          <a:lnTo>
                            <a:pt x="2516" y="10349"/>
                          </a:lnTo>
                          <a:lnTo>
                            <a:pt x="2516" y="11054"/>
                          </a:lnTo>
                          <a:cubicBezTo>
                            <a:pt x="2481" y="11036"/>
                            <a:pt x="2445" y="11018"/>
                            <a:pt x="2409" y="11000"/>
                          </a:cubicBezTo>
                          <a:lnTo>
                            <a:pt x="2409" y="8743"/>
                          </a:lnTo>
                          <a:lnTo>
                            <a:pt x="2275" y="8610"/>
                          </a:lnTo>
                          <a:lnTo>
                            <a:pt x="1847" y="8610"/>
                          </a:lnTo>
                          <a:lnTo>
                            <a:pt x="1847" y="8503"/>
                          </a:lnTo>
                          <a:lnTo>
                            <a:pt x="2373" y="8503"/>
                          </a:lnTo>
                          <a:lnTo>
                            <a:pt x="2534" y="8645"/>
                          </a:lnTo>
                          <a:lnTo>
                            <a:pt x="2534" y="9189"/>
                          </a:lnTo>
                          <a:lnTo>
                            <a:pt x="2989" y="9653"/>
                          </a:lnTo>
                          <a:lnTo>
                            <a:pt x="3738" y="9653"/>
                          </a:lnTo>
                          <a:lnTo>
                            <a:pt x="3738" y="9636"/>
                          </a:lnTo>
                          <a:lnTo>
                            <a:pt x="2998" y="9636"/>
                          </a:lnTo>
                          <a:lnTo>
                            <a:pt x="2552" y="9181"/>
                          </a:lnTo>
                          <a:lnTo>
                            <a:pt x="2552" y="8645"/>
                          </a:lnTo>
                          <a:lnTo>
                            <a:pt x="2382" y="8485"/>
                          </a:lnTo>
                          <a:lnTo>
                            <a:pt x="1847" y="8485"/>
                          </a:lnTo>
                          <a:lnTo>
                            <a:pt x="1847" y="8413"/>
                          </a:lnTo>
                          <a:cubicBezTo>
                            <a:pt x="1847" y="8404"/>
                            <a:pt x="1838" y="8404"/>
                            <a:pt x="1838" y="8395"/>
                          </a:cubicBezTo>
                          <a:close/>
                          <a:moveTo>
                            <a:pt x="4051" y="9796"/>
                          </a:moveTo>
                          <a:lnTo>
                            <a:pt x="4051" y="10135"/>
                          </a:lnTo>
                          <a:lnTo>
                            <a:pt x="3417" y="10760"/>
                          </a:lnTo>
                          <a:lnTo>
                            <a:pt x="3417" y="11197"/>
                          </a:lnTo>
                          <a:lnTo>
                            <a:pt x="3283" y="11197"/>
                          </a:lnTo>
                          <a:lnTo>
                            <a:pt x="3283" y="10742"/>
                          </a:lnTo>
                          <a:lnTo>
                            <a:pt x="3917" y="10099"/>
                          </a:lnTo>
                          <a:lnTo>
                            <a:pt x="3917" y="10090"/>
                          </a:lnTo>
                          <a:lnTo>
                            <a:pt x="3917" y="9796"/>
                          </a:lnTo>
                          <a:close/>
                          <a:moveTo>
                            <a:pt x="4220" y="9796"/>
                          </a:moveTo>
                          <a:lnTo>
                            <a:pt x="4220" y="11099"/>
                          </a:lnTo>
                          <a:cubicBezTo>
                            <a:pt x="4104" y="11125"/>
                            <a:pt x="3970" y="11152"/>
                            <a:pt x="3837" y="11161"/>
                          </a:cubicBezTo>
                          <a:cubicBezTo>
                            <a:pt x="3703" y="11179"/>
                            <a:pt x="3569" y="11188"/>
                            <a:pt x="3435" y="11197"/>
                          </a:cubicBezTo>
                          <a:lnTo>
                            <a:pt x="3435" y="10768"/>
                          </a:lnTo>
                          <a:lnTo>
                            <a:pt x="4060" y="10144"/>
                          </a:lnTo>
                          <a:lnTo>
                            <a:pt x="4068" y="10135"/>
                          </a:lnTo>
                          <a:lnTo>
                            <a:pt x="4068" y="9796"/>
                          </a:lnTo>
                          <a:close/>
                          <a:moveTo>
                            <a:pt x="4238" y="0"/>
                          </a:moveTo>
                          <a:cubicBezTo>
                            <a:pt x="4232" y="0"/>
                            <a:pt x="4226" y="0"/>
                            <a:pt x="4220" y="1"/>
                          </a:cubicBezTo>
                          <a:cubicBezTo>
                            <a:pt x="3765" y="54"/>
                            <a:pt x="2855" y="393"/>
                            <a:pt x="2579" y="741"/>
                          </a:cubicBezTo>
                          <a:cubicBezTo>
                            <a:pt x="2463" y="875"/>
                            <a:pt x="2391" y="1125"/>
                            <a:pt x="2320" y="1375"/>
                          </a:cubicBezTo>
                          <a:cubicBezTo>
                            <a:pt x="2258" y="1589"/>
                            <a:pt x="2186" y="1812"/>
                            <a:pt x="2106" y="1928"/>
                          </a:cubicBezTo>
                          <a:cubicBezTo>
                            <a:pt x="2070" y="1981"/>
                            <a:pt x="1910" y="2106"/>
                            <a:pt x="1910" y="2106"/>
                          </a:cubicBezTo>
                          <a:cubicBezTo>
                            <a:pt x="1874" y="2133"/>
                            <a:pt x="1035" y="2677"/>
                            <a:pt x="821" y="2945"/>
                          </a:cubicBezTo>
                          <a:cubicBezTo>
                            <a:pt x="527" y="3328"/>
                            <a:pt x="125" y="4247"/>
                            <a:pt x="45" y="4729"/>
                          </a:cubicBezTo>
                          <a:cubicBezTo>
                            <a:pt x="1" y="5059"/>
                            <a:pt x="1" y="5701"/>
                            <a:pt x="63" y="6005"/>
                          </a:cubicBezTo>
                          <a:cubicBezTo>
                            <a:pt x="99" y="6174"/>
                            <a:pt x="188" y="6406"/>
                            <a:pt x="268" y="6638"/>
                          </a:cubicBezTo>
                          <a:cubicBezTo>
                            <a:pt x="366" y="6879"/>
                            <a:pt x="455" y="7129"/>
                            <a:pt x="491" y="7298"/>
                          </a:cubicBezTo>
                          <a:cubicBezTo>
                            <a:pt x="518" y="7477"/>
                            <a:pt x="491" y="7744"/>
                            <a:pt x="455" y="8030"/>
                          </a:cubicBezTo>
                          <a:cubicBezTo>
                            <a:pt x="420" y="8395"/>
                            <a:pt x="375" y="8779"/>
                            <a:pt x="464" y="9002"/>
                          </a:cubicBezTo>
                          <a:cubicBezTo>
                            <a:pt x="750" y="9743"/>
                            <a:pt x="1981" y="10991"/>
                            <a:pt x="2748" y="11179"/>
                          </a:cubicBezTo>
                          <a:cubicBezTo>
                            <a:pt x="2900" y="11215"/>
                            <a:pt x="3105" y="11232"/>
                            <a:pt x="3328" y="11232"/>
                          </a:cubicBezTo>
                          <a:cubicBezTo>
                            <a:pt x="3881" y="11232"/>
                            <a:pt x="4559" y="11116"/>
                            <a:pt x="4845" y="10867"/>
                          </a:cubicBezTo>
                          <a:cubicBezTo>
                            <a:pt x="4925" y="10795"/>
                            <a:pt x="5005" y="10510"/>
                            <a:pt x="5005" y="10492"/>
                          </a:cubicBezTo>
                          <a:lnTo>
                            <a:pt x="5005" y="599"/>
                          </a:lnTo>
                          <a:lnTo>
                            <a:pt x="5005" y="590"/>
                          </a:lnTo>
                          <a:cubicBezTo>
                            <a:pt x="4996" y="581"/>
                            <a:pt x="4818" y="242"/>
                            <a:pt x="4711" y="161"/>
                          </a:cubicBezTo>
                          <a:cubicBezTo>
                            <a:pt x="4609" y="85"/>
                            <a:pt x="4369" y="0"/>
                            <a:pt x="4238" y="0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accent3">
                            <a:alpha val="70000"/>
                          </a:schemeClr>
                        </a:gs>
                        <a:gs pos="100000">
                          <a:schemeClr val="lt2">
                            <a:alpha val="70000"/>
                          </a:schemeClr>
                        </a:gs>
                      </a:gsLst>
                      <a:lin ang="5400012" scaled="0"/>
                    </a:gradFill>
                    <a:ln>
                      <a:noFill/>
                    </a:ln>
                    <a:effectLst>
                      <a:outerShdw blurRad="57150" dist="9525" algn="bl" rotWithShape="0">
                        <a:schemeClr val="dk2">
                          <a:alpha val="73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343" name="Google Shape;343;p28"/>
                  <p:cNvSpPr/>
                  <p:nvPr/>
                </p:nvSpPr>
                <p:spPr>
                  <a:xfrm>
                    <a:off x="2762389" y="2464281"/>
                    <a:ext cx="563973" cy="35488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835" h="4301" extrusionOk="0">
                        <a:moveTo>
                          <a:pt x="1" y="1"/>
                        </a:moveTo>
                        <a:lnTo>
                          <a:pt x="2918" y="4301"/>
                        </a:lnTo>
                        <a:lnTo>
                          <a:pt x="4024" y="4301"/>
                        </a:lnTo>
                        <a:lnTo>
                          <a:pt x="6834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3">
                          <a:alpha val="50000"/>
                        </a:schemeClr>
                      </a:gs>
                      <a:gs pos="83000">
                        <a:srgbClr val="FFFFFF">
                          <a:alpha val="0"/>
                          <a:alpha val="50000"/>
                        </a:srgbClr>
                      </a:gs>
                      <a:gs pos="100000">
                        <a:srgbClr val="FFFFFF">
                          <a:alpha val="0"/>
                          <a:alpha val="50000"/>
                        </a:srgbClr>
                      </a:gs>
                    </a:gsLst>
                    <a:lin ang="16200038" scaled="0"/>
                  </a:gradFill>
                  <a:ln>
                    <a:noFill/>
                  </a:ln>
                  <a:effectLst>
                    <a:outerShdw blurRad="114300" algn="bl" rotWithShape="0">
                      <a:schemeClr val="dk2">
                        <a:alpha val="50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44" name="Google Shape;344;p28"/>
                  <p:cNvSpPr/>
                  <p:nvPr/>
                </p:nvSpPr>
                <p:spPr>
                  <a:xfrm>
                    <a:off x="2585157" y="2888934"/>
                    <a:ext cx="76719" cy="212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60" h="322" extrusionOk="0">
                        <a:moveTo>
                          <a:pt x="54" y="107"/>
                        </a:moveTo>
                        <a:cubicBezTo>
                          <a:pt x="36" y="116"/>
                          <a:pt x="27" y="134"/>
                          <a:pt x="18" y="152"/>
                        </a:cubicBezTo>
                        <a:lnTo>
                          <a:pt x="18" y="152"/>
                        </a:lnTo>
                        <a:cubicBezTo>
                          <a:pt x="9" y="161"/>
                          <a:pt x="0" y="188"/>
                          <a:pt x="9" y="197"/>
                        </a:cubicBezTo>
                        <a:lnTo>
                          <a:pt x="9" y="197"/>
                        </a:lnTo>
                        <a:cubicBezTo>
                          <a:pt x="18" y="232"/>
                          <a:pt x="54" y="241"/>
                          <a:pt x="80" y="250"/>
                        </a:cubicBezTo>
                        <a:lnTo>
                          <a:pt x="80" y="250"/>
                        </a:lnTo>
                        <a:cubicBezTo>
                          <a:pt x="303" y="295"/>
                          <a:pt x="526" y="321"/>
                          <a:pt x="758" y="321"/>
                        </a:cubicBezTo>
                        <a:lnTo>
                          <a:pt x="758" y="321"/>
                        </a:lnTo>
                        <a:cubicBezTo>
                          <a:pt x="812" y="321"/>
                          <a:pt x="865" y="321"/>
                          <a:pt x="910" y="321"/>
                        </a:cubicBezTo>
                        <a:lnTo>
                          <a:pt x="910" y="321"/>
                        </a:lnTo>
                        <a:cubicBezTo>
                          <a:pt x="964" y="321"/>
                          <a:pt x="1008" y="313"/>
                          <a:pt x="1062" y="313"/>
                        </a:cubicBezTo>
                        <a:lnTo>
                          <a:pt x="1062" y="313"/>
                        </a:lnTo>
                        <a:cubicBezTo>
                          <a:pt x="1080" y="313"/>
                          <a:pt x="1151" y="313"/>
                          <a:pt x="1151" y="286"/>
                        </a:cubicBezTo>
                        <a:lnTo>
                          <a:pt x="1151" y="286"/>
                        </a:lnTo>
                        <a:cubicBezTo>
                          <a:pt x="1160" y="268"/>
                          <a:pt x="1142" y="259"/>
                          <a:pt x="1133" y="250"/>
                        </a:cubicBezTo>
                        <a:lnTo>
                          <a:pt x="1133" y="250"/>
                        </a:lnTo>
                        <a:cubicBezTo>
                          <a:pt x="1106" y="232"/>
                          <a:pt x="1080" y="214"/>
                          <a:pt x="1053" y="197"/>
                        </a:cubicBezTo>
                        <a:lnTo>
                          <a:pt x="1053" y="197"/>
                        </a:lnTo>
                        <a:cubicBezTo>
                          <a:pt x="919" y="116"/>
                          <a:pt x="785" y="63"/>
                          <a:pt x="633" y="27"/>
                        </a:cubicBezTo>
                        <a:lnTo>
                          <a:pt x="633" y="27"/>
                        </a:lnTo>
                        <a:cubicBezTo>
                          <a:pt x="571" y="9"/>
                          <a:pt x="491" y="0"/>
                          <a:pt x="419" y="0"/>
                        </a:cubicBezTo>
                        <a:lnTo>
                          <a:pt x="419" y="0"/>
                        </a:lnTo>
                        <a:cubicBezTo>
                          <a:pt x="286" y="0"/>
                          <a:pt x="161" y="36"/>
                          <a:pt x="54" y="107"/>
                        </a:cubicBezTo>
                      </a:path>
                    </a:pathLst>
                  </a:custGeom>
                  <a:gradFill>
                    <a:gsLst>
                      <a:gs pos="0">
                        <a:schemeClr val="dk1"/>
                      </a:gs>
                      <a:gs pos="100000">
                        <a:schemeClr val="dk2"/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45" name="Google Shape;345;p28"/>
                  <p:cNvSpPr/>
                  <p:nvPr/>
                </p:nvSpPr>
                <p:spPr>
                  <a:xfrm>
                    <a:off x="2918497" y="2859436"/>
                    <a:ext cx="452579" cy="1593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843" h="2409" extrusionOk="0">
                        <a:moveTo>
                          <a:pt x="36" y="232"/>
                        </a:moveTo>
                        <a:cubicBezTo>
                          <a:pt x="63" y="312"/>
                          <a:pt x="107" y="375"/>
                          <a:pt x="161" y="437"/>
                        </a:cubicBezTo>
                        <a:lnTo>
                          <a:pt x="161" y="437"/>
                        </a:lnTo>
                        <a:cubicBezTo>
                          <a:pt x="259" y="562"/>
                          <a:pt x="411" y="643"/>
                          <a:pt x="562" y="705"/>
                        </a:cubicBezTo>
                        <a:lnTo>
                          <a:pt x="562" y="705"/>
                        </a:lnTo>
                        <a:cubicBezTo>
                          <a:pt x="705" y="759"/>
                          <a:pt x="857" y="803"/>
                          <a:pt x="1009" y="848"/>
                        </a:cubicBezTo>
                        <a:lnTo>
                          <a:pt x="1009" y="848"/>
                        </a:lnTo>
                        <a:cubicBezTo>
                          <a:pt x="1160" y="892"/>
                          <a:pt x="1312" y="937"/>
                          <a:pt x="1463" y="973"/>
                        </a:cubicBezTo>
                        <a:lnTo>
                          <a:pt x="1463" y="973"/>
                        </a:lnTo>
                        <a:cubicBezTo>
                          <a:pt x="1767" y="1062"/>
                          <a:pt x="2070" y="1133"/>
                          <a:pt x="2382" y="1205"/>
                        </a:cubicBezTo>
                        <a:lnTo>
                          <a:pt x="2382" y="1205"/>
                        </a:lnTo>
                        <a:cubicBezTo>
                          <a:pt x="2534" y="1231"/>
                          <a:pt x="2695" y="1258"/>
                          <a:pt x="2837" y="1285"/>
                        </a:cubicBezTo>
                        <a:lnTo>
                          <a:pt x="2837" y="1285"/>
                        </a:lnTo>
                        <a:cubicBezTo>
                          <a:pt x="2998" y="1312"/>
                          <a:pt x="3141" y="1347"/>
                          <a:pt x="3292" y="1383"/>
                        </a:cubicBezTo>
                        <a:lnTo>
                          <a:pt x="3292" y="1383"/>
                        </a:lnTo>
                        <a:cubicBezTo>
                          <a:pt x="3899" y="1526"/>
                          <a:pt x="4470" y="1758"/>
                          <a:pt x="5023" y="2043"/>
                        </a:cubicBezTo>
                        <a:lnTo>
                          <a:pt x="5023" y="2043"/>
                        </a:lnTo>
                        <a:cubicBezTo>
                          <a:pt x="5308" y="2177"/>
                          <a:pt x="5603" y="2311"/>
                          <a:pt x="5915" y="2364"/>
                        </a:cubicBezTo>
                        <a:lnTo>
                          <a:pt x="5915" y="2364"/>
                        </a:lnTo>
                        <a:cubicBezTo>
                          <a:pt x="6076" y="2391"/>
                          <a:pt x="6236" y="2409"/>
                          <a:pt x="6397" y="2382"/>
                        </a:cubicBezTo>
                        <a:lnTo>
                          <a:pt x="6397" y="2382"/>
                        </a:lnTo>
                        <a:cubicBezTo>
                          <a:pt x="6557" y="2373"/>
                          <a:pt x="6709" y="2320"/>
                          <a:pt x="6843" y="2239"/>
                        </a:cubicBezTo>
                        <a:lnTo>
                          <a:pt x="6843" y="2239"/>
                        </a:lnTo>
                        <a:cubicBezTo>
                          <a:pt x="6557" y="2364"/>
                          <a:pt x="6236" y="2355"/>
                          <a:pt x="5942" y="2275"/>
                        </a:cubicBezTo>
                        <a:lnTo>
                          <a:pt x="5942" y="2275"/>
                        </a:lnTo>
                        <a:cubicBezTo>
                          <a:pt x="5639" y="2204"/>
                          <a:pt x="5371" y="2052"/>
                          <a:pt x="5094" y="1909"/>
                        </a:cubicBezTo>
                        <a:lnTo>
                          <a:pt x="5094" y="1909"/>
                        </a:lnTo>
                        <a:cubicBezTo>
                          <a:pt x="4818" y="1758"/>
                          <a:pt x="4541" y="1615"/>
                          <a:pt x="4247" y="1490"/>
                        </a:cubicBezTo>
                        <a:lnTo>
                          <a:pt x="4247" y="1490"/>
                        </a:lnTo>
                        <a:cubicBezTo>
                          <a:pt x="3952" y="1374"/>
                          <a:pt x="3649" y="1276"/>
                          <a:pt x="3337" y="1196"/>
                        </a:cubicBezTo>
                        <a:lnTo>
                          <a:pt x="3337" y="1196"/>
                        </a:lnTo>
                        <a:cubicBezTo>
                          <a:pt x="3185" y="1160"/>
                          <a:pt x="3034" y="1133"/>
                          <a:pt x="2873" y="1106"/>
                        </a:cubicBezTo>
                        <a:lnTo>
                          <a:pt x="2873" y="1106"/>
                        </a:lnTo>
                        <a:cubicBezTo>
                          <a:pt x="2712" y="1080"/>
                          <a:pt x="2570" y="1053"/>
                          <a:pt x="2409" y="1026"/>
                        </a:cubicBezTo>
                        <a:lnTo>
                          <a:pt x="2409" y="1026"/>
                        </a:lnTo>
                        <a:cubicBezTo>
                          <a:pt x="2106" y="973"/>
                          <a:pt x="1802" y="901"/>
                          <a:pt x="1499" y="830"/>
                        </a:cubicBezTo>
                        <a:lnTo>
                          <a:pt x="1499" y="830"/>
                        </a:lnTo>
                        <a:lnTo>
                          <a:pt x="1044" y="732"/>
                        </a:lnTo>
                        <a:cubicBezTo>
                          <a:pt x="893" y="696"/>
                          <a:pt x="732" y="660"/>
                          <a:pt x="589" y="616"/>
                        </a:cubicBezTo>
                        <a:lnTo>
                          <a:pt x="589" y="616"/>
                        </a:lnTo>
                        <a:cubicBezTo>
                          <a:pt x="446" y="571"/>
                          <a:pt x="304" y="509"/>
                          <a:pt x="197" y="402"/>
                        </a:cubicBezTo>
                        <a:lnTo>
                          <a:pt x="197" y="402"/>
                        </a:lnTo>
                        <a:cubicBezTo>
                          <a:pt x="90" y="304"/>
                          <a:pt x="9" y="152"/>
                          <a:pt x="18" y="0"/>
                        </a:cubicBezTo>
                        <a:lnTo>
                          <a:pt x="18" y="0"/>
                        </a:lnTo>
                        <a:cubicBezTo>
                          <a:pt x="0" y="72"/>
                          <a:pt x="9" y="152"/>
                          <a:pt x="36" y="232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1"/>
                      </a:gs>
                      <a:gs pos="100000">
                        <a:schemeClr val="dk2"/>
                      </a:gs>
                    </a:gsLst>
                    <a:lin ang="16200038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46" name="Google Shape;346;p28"/>
                  <p:cNvSpPr/>
                  <p:nvPr/>
                </p:nvSpPr>
                <p:spPr>
                  <a:xfrm>
                    <a:off x="2912015" y="2831658"/>
                    <a:ext cx="113360" cy="7678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14" h="1161" extrusionOk="0">
                        <a:moveTo>
                          <a:pt x="295" y="313"/>
                        </a:moveTo>
                        <a:cubicBezTo>
                          <a:pt x="143" y="501"/>
                          <a:pt x="0" y="857"/>
                          <a:pt x="250" y="1027"/>
                        </a:cubicBezTo>
                        <a:lnTo>
                          <a:pt x="250" y="1027"/>
                        </a:lnTo>
                        <a:cubicBezTo>
                          <a:pt x="357" y="1089"/>
                          <a:pt x="482" y="1089"/>
                          <a:pt x="607" y="1098"/>
                        </a:cubicBezTo>
                        <a:lnTo>
                          <a:pt x="607" y="1098"/>
                        </a:lnTo>
                        <a:cubicBezTo>
                          <a:pt x="759" y="1116"/>
                          <a:pt x="919" y="1152"/>
                          <a:pt x="1071" y="1152"/>
                        </a:cubicBezTo>
                        <a:lnTo>
                          <a:pt x="1071" y="1152"/>
                        </a:lnTo>
                        <a:cubicBezTo>
                          <a:pt x="1258" y="1161"/>
                          <a:pt x="1472" y="1107"/>
                          <a:pt x="1597" y="947"/>
                        </a:cubicBezTo>
                        <a:lnTo>
                          <a:pt x="1597" y="947"/>
                        </a:lnTo>
                        <a:cubicBezTo>
                          <a:pt x="1660" y="866"/>
                          <a:pt x="1695" y="759"/>
                          <a:pt x="1704" y="652"/>
                        </a:cubicBezTo>
                        <a:lnTo>
                          <a:pt x="1704" y="652"/>
                        </a:lnTo>
                        <a:cubicBezTo>
                          <a:pt x="1713" y="545"/>
                          <a:pt x="1713" y="447"/>
                          <a:pt x="1686" y="358"/>
                        </a:cubicBezTo>
                        <a:lnTo>
                          <a:pt x="1686" y="358"/>
                        </a:lnTo>
                        <a:cubicBezTo>
                          <a:pt x="1669" y="269"/>
                          <a:pt x="1606" y="188"/>
                          <a:pt x="1499" y="126"/>
                        </a:cubicBezTo>
                        <a:lnTo>
                          <a:pt x="1499" y="126"/>
                        </a:lnTo>
                        <a:cubicBezTo>
                          <a:pt x="1356" y="54"/>
                          <a:pt x="1187" y="10"/>
                          <a:pt x="1026" y="1"/>
                        </a:cubicBezTo>
                        <a:lnTo>
                          <a:pt x="1026" y="1"/>
                        </a:lnTo>
                        <a:cubicBezTo>
                          <a:pt x="1008" y="1"/>
                          <a:pt x="999" y="1"/>
                          <a:pt x="982" y="1"/>
                        </a:cubicBezTo>
                        <a:lnTo>
                          <a:pt x="982" y="1"/>
                        </a:lnTo>
                        <a:cubicBezTo>
                          <a:pt x="723" y="1"/>
                          <a:pt x="464" y="117"/>
                          <a:pt x="295" y="313"/>
                        </a:cubicBezTo>
                      </a:path>
                    </a:pathLst>
                  </a:custGeom>
                  <a:gradFill>
                    <a:gsLst>
                      <a:gs pos="0">
                        <a:schemeClr val="dk1"/>
                      </a:gs>
                      <a:gs pos="100000">
                        <a:schemeClr val="dk2"/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347" name="Google Shape;347;p28"/>
                <p:cNvSpPr/>
                <p:nvPr/>
              </p:nvSpPr>
              <p:spPr>
                <a:xfrm>
                  <a:off x="4814250" y="596848"/>
                  <a:ext cx="716036" cy="716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9" h="4810" extrusionOk="0">
                      <a:moveTo>
                        <a:pt x="4345" y="1571"/>
                      </a:moveTo>
                      <a:cubicBezTo>
                        <a:pt x="4809" y="2641"/>
                        <a:pt x="4309" y="3890"/>
                        <a:pt x="3239" y="4345"/>
                      </a:cubicBezTo>
                      <a:cubicBezTo>
                        <a:pt x="2168" y="4809"/>
                        <a:pt x="919" y="4319"/>
                        <a:pt x="464" y="3248"/>
                      </a:cubicBezTo>
                      <a:cubicBezTo>
                        <a:pt x="0" y="2169"/>
                        <a:pt x="491" y="929"/>
                        <a:pt x="1571" y="465"/>
                      </a:cubicBezTo>
                      <a:cubicBezTo>
                        <a:pt x="2641" y="1"/>
                        <a:pt x="3881" y="500"/>
                        <a:pt x="4345" y="1571"/>
                      </a:cubicBezTo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57000">
                      <a:srgbClr val="FFFFFF">
                        <a:alpha val="0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8" name="Google Shape;348;p28"/>
                <p:cNvSpPr/>
                <p:nvPr/>
              </p:nvSpPr>
              <p:spPr>
                <a:xfrm>
                  <a:off x="7393860" y="3277728"/>
                  <a:ext cx="258568" cy="2585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9" h="4810" extrusionOk="0">
                      <a:moveTo>
                        <a:pt x="4345" y="1571"/>
                      </a:moveTo>
                      <a:cubicBezTo>
                        <a:pt x="4809" y="2641"/>
                        <a:pt x="4309" y="3890"/>
                        <a:pt x="3239" y="4345"/>
                      </a:cubicBezTo>
                      <a:cubicBezTo>
                        <a:pt x="2168" y="4809"/>
                        <a:pt x="919" y="4319"/>
                        <a:pt x="464" y="3248"/>
                      </a:cubicBezTo>
                      <a:cubicBezTo>
                        <a:pt x="0" y="2169"/>
                        <a:pt x="491" y="929"/>
                        <a:pt x="1571" y="465"/>
                      </a:cubicBezTo>
                      <a:cubicBezTo>
                        <a:pt x="2641" y="1"/>
                        <a:pt x="3881" y="500"/>
                        <a:pt x="4345" y="1571"/>
                      </a:cubicBezTo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57000">
                      <a:srgbClr val="FFFFFF">
                        <a:alpha val="0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9" name="Google Shape;349;p28"/>
                <p:cNvSpPr/>
                <p:nvPr/>
              </p:nvSpPr>
              <p:spPr>
                <a:xfrm>
                  <a:off x="8035449" y="2585529"/>
                  <a:ext cx="258568" cy="2585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9" h="4810" extrusionOk="0">
                      <a:moveTo>
                        <a:pt x="4345" y="1571"/>
                      </a:moveTo>
                      <a:cubicBezTo>
                        <a:pt x="4809" y="2641"/>
                        <a:pt x="4309" y="3890"/>
                        <a:pt x="3239" y="4345"/>
                      </a:cubicBezTo>
                      <a:cubicBezTo>
                        <a:pt x="2168" y="4809"/>
                        <a:pt x="919" y="4319"/>
                        <a:pt x="464" y="3248"/>
                      </a:cubicBezTo>
                      <a:cubicBezTo>
                        <a:pt x="0" y="2169"/>
                        <a:pt x="491" y="929"/>
                        <a:pt x="1571" y="465"/>
                      </a:cubicBezTo>
                      <a:cubicBezTo>
                        <a:pt x="2641" y="1"/>
                        <a:pt x="3881" y="500"/>
                        <a:pt x="4345" y="1571"/>
                      </a:cubicBezTo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57000">
                      <a:srgbClr val="FFFFFF">
                        <a:alpha val="0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0" name="Google Shape;350;p28"/>
                <p:cNvSpPr/>
                <p:nvPr/>
              </p:nvSpPr>
              <p:spPr>
                <a:xfrm>
                  <a:off x="5530281" y="3035708"/>
                  <a:ext cx="258568" cy="2585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9" h="4810" extrusionOk="0">
                      <a:moveTo>
                        <a:pt x="4345" y="1571"/>
                      </a:moveTo>
                      <a:cubicBezTo>
                        <a:pt x="4809" y="2641"/>
                        <a:pt x="4309" y="3890"/>
                        <a:pt x="3239" y="4345"/>
                      </a:cubicBezTo>
                      <a:cubicBezTo>
                        <a:pt x="2168" y="4809"/>
                        <a:pt x="919" y="4319"/>
                        <a:pt x="464" y="3248"/>
                      </a:cubicBezTo>
                      <a:cubicBezTo>
                        <a:pt x="0" y="2169"/>
                        <a:pt x="491" y="929"/>
                        <a:pt x="1571" y="465"/>
                      </a:cubicBezTo>
                      <a:cubicBezTo>
                        <a:pt x="2641" y="1"/>
                        <a:pt x="3881" y="500"/>
                        <a:pt x="4345" y="1571"/>
                      </a:cubicBezTo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57000">
                      <a:srgbClr val="FFFFFF">
                        <a:alpha val="0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1" name="Google Shape;351;p28"/>
                <p:cNvSpPr/>
                <p:nvPr/>
              </p:nvSpPr>
              <p:spPr>
                <a:xfrm>
                  <a:off x="7011756" y="584085"/>
                  <a:ext cx="1292563" cy="129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9" h="4810" extrusionOk="0">
                      <a:moveTo>
                        <a:pt x="4345" y="1571"/>
                      </a:moveTo>
                      <a:cubicBezTo>
                        <a:pt x="4809" y="2641"/>
                        <a:pt x="4309" y="3890"/>
                        <a:pt x="3239" y="4345"/>
                      </a:cubicBezTo>
                      <a:cubicBezTo>
                        <a:pt x="2168" y="4809"/>
                        <a:pt x="919" y="4319"/>
                        <a:pt x="464" y="3248"/>
                      </a:cubicBezTo>
                      <a:cubicBezTo>
                        <a:pt x="0" y="2169"/>
                        <a:pt x="491" y="929"/>
                        <a:pt x="1571" y="465"/>
                      </a:cubicBezTo>
                      <a:cubicBezTo>
                        <a:pt x="2641" y="1"/>
                        <a:pt x="3881" y="500"/>
                        <a:pt x="4345" y="1571"/>
                      </a:cubicBezTo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57000">
                      <a:srgbClr val="FFFFFF">
                        <a:alpha val="0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2" name="Google Shape;352;p28"/>
                <p:cNvSpPr/>
                <p:nvPr/>
              </p:nvSpPr>
              <p:spPr>
                <a:xfrm>
                  <a:off x="8035457" y="1519454"/>
                  <a:ext cx="792788" cy="7928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9" h="4810" extrusionOk="0">
                      <a:moveTo>
                        <a:pt x="4345" y="1571"/>
                      </a:moveTo>
                      <a:cubicBezTo>
                        <a:pt x="4809" y="2641"/>
                        <a:pt x="4309" y="3890"/>
                        <a:pt x="3239" y="4345"/>
                      </a:cubicBezTo>
                      <a:cubicBezTo>
                        <a:pt x="2168" y="4809"/>
                        <a:pt x="919" y="4319"/>
                        <a:pt x="464" y="3248"/>
                      </a:cubicBezTo>
                      <a:cubicBezTo>
                        <a:pt x="0" y="2169"/>
                        <a:pt x="491" y="929"/>
                        <a:pt x="1571" y="465"/>
                      </a:cubicBezTo>
                      <a:cubicBezTo>
                        <a:pt x="2641" y="1"/>
                        <a:pt x="3881" y="500"/>
                        <a:pt x="4345" y="1571"/>
                      </a:cubicBezTo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57000">
                      <a:srgbClr val="FFFFFF">
                        <a:alpha val="0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3" name="Google Shape;353;p28"/>
                <p:cNvSpPr/>
                <p:nvPr/>
              </p:nvSpPr>
              <p:spPr>
                <a:xfrm>
                  <a:off x="5021733" y="1950845"/>
                  <a:ext cx="508552" cy="5085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9" h="4810" extrusionOk="0">
                      <a:moveTo>
                        <a:pt x="4345" y="1571"/>
                      </a:moveTo>
                      <a:cubicBezTo>
                        <a:pt x="4809" y="2641"/>
                        <a:pt x="4309" y="3890"/>
                        <a:pt x="3239" y="4345"/>
                      </a:cubicBezTo>
                      <a:cubicBezTo>
                        <a:pt x="2168" y="4809"/>
                        <a:pt x="919" y="4319"/>
                        <a:pt x="464" y="3248"/>
                      </a:cubicBezTo>
                      <a:cubicBezTo>
                        <a:pt x="0" y="2169"/>
                        <a:pt x="491" y="929"/>
                        <a:pt x="1571" y="465"/>
                      </a:cubicBezTo>
                      <a:cubicBezTo>
                        <a:pt x="2641" y="1"/>
                        <a:pt x="3881" y="500"/>
                        <a:pt x="4345" y="1571"/>
                      </a:cubicBezTo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57000">
                      <a:srgbClr val="FFFFFF">
                        <a:alpha val="0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4" name="Google Shape;354;p28"/>
                <p:cNvSpPr/>
                <p:nvPr/>
              </p:nvSpPr>
              <p:spPr>
                <a:xfrm>
                  <a:off x="5788842" y="633050"/>
                  <a:ext cx="258568" cy="2585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9" h="4810" extrusionOk="0">
                      <a:moveTo>
                        <a:pt x="4345" y="1571"/>
                      </a:moveTo>
                      <a:cubicBezTo>
                        <a:pt x="4809" y="2641"/>
                        <a:pt x="4309" y="3890"/>
                        <a:pt x="3239" y="4345"/>
                      </a:cubicBezTo>
                      <a:cubicBezTo>
                        <a:pt x="2168" y="4809"/>
                        <a:pt x="919" y="4319"/>
                        <a:pt x="464" y="3248"/>
                      </a:cubicBezTo>
                      <a:cubicBezTo>
                        <a:pt x="0" y="2169"/>
                        <a:pt x="491" y="929"/>
                        <a:pt x="1571" y="465"/>
                      </a:cubicBezTo>
                      <a:cubicBezTo>
                        <a:pt x="2641" y="1"/>
                        <a:pt x="3881" y="500"/>
                        <a:pt x="4345" y="1571"/>
                      </a:cubicBezTo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57000">
                      <a:srgbClr val="FFFFFF">
                        <a:alpha val="0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5" name="Google Shape;355;p28"/>
                <p:cNvSpPr/>
                <p:nvPr/>
              </p:nvSpPr>
              <p:spPr>
                <a:xfrm>
                  <a:off x="6457220" y="182501"/>
                  <a:ext cx="354760" cy="3547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9" h="4810" extrusionOk="0">
                      <a:moveTo>
                        <a:pt x="4345" y="1571"/>
                      </a:moveTo>
                      <a:cubicBezTo>
                        <a:pt x="4809" y="2641"/>
                        <a:pt x="4309" y="3890"/>
                        <a:pt x="3239" y="4345"/>
                      </a:cubicBezTo>
                      <a:cubicBezTo>
                        <a:pt x="2168" y="4809"/>
                        <a:pt x="919" y="4319"/>
                        <a:pt x="464" y="3248"/>
                      </a:cubicBezTo>
                      <a:cubicBezTo>
                        <a:pt x="0" y="2169"/>
                        <a:pt x="491" y="929"/>
                        <a:pt x="1571" y="465"/>
                      </a:cubicBezTo>
                      <a:cubicBezTo>
                        <a:pt x="2641" y="1"/>
                        <a:pt x="3881" y="500"/>
                        <a:pt x="4345" y="1571"/>
                      </a:cubicBezTo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57000">
                      <a:srgbClr val="FFFFFF">
                        <a:alpha val="0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56" name="Google Shape;356;p28"/>
              <p:cNvGrpSpPr/>
              <p:nvPr/>
            </p:nvGrpSpPr>
            <p:grpSpPr>
              <a:xfrm rot="-2979843" flipH="1">
                <a:off x="7139016" y="358"/>
                <a:ext cx="2497851" cy="956975"/>
                <a:chOff x="300338" y="2024677"/>
                <a:chExt cx="2497728" cy="956928"/>
              </a:xfrm>
            </p:grpSpPr>
            <p:sp>
              <p:nvSpPr>
                <p:cNvPr id="357" name="Google Shape;357;p28"/>
                <p:cNvSpPr/>
                <p:nvPr/>
              </p:nvSpPr>
              <p:spPr>
                <a:xfrm>
                  <a:off x="300338" y="2024677"/>
                  <a:ext cx="2497728" cy="9569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75" h="7308" extrusionOk="0">
                      <a:moveTo>
                        <a:pt x="9841" y="1"/>
                      </a:moveTo>
                      <a:cubicBezTo>
                        <a:pt x="9198" y="90"/>
                        <a:pt x="4113" y="2570"/>
                        <a:pt x="4113" y="2570"/>
                      </a:cubicBezTo>
                      <a:lnTo>
                        <a:pt x="4113" y="2570"/>
                      </a:lnTo>
                      <a:cubicBezTo>
                        <a:pt x="2909" y="2971"/>
                        <a:pt x="2775" y="2873"/>
                        <a:pt x="1473" y="3150"/>
                      </a:cubicBezTo>
                      <a:lnTo>
                        <a:pt x="1473" y="3150"/>
                      </a:lnTo>
                      <a:cubicBezTo>
                        <a:pt x="1" y="3471"/>
                        <a:pt x="1901" y="7031"/>
                        <a:pt x="1901" y="7031"/>
                      </a:cubicBezTo>
                      <a:lnTo>
                        <a:pt x="1901" y="7031"/>
                      </a:lnTo>
                      <a:cubicBezTo>
                        <a:pt x="3489" y="6014"/>
                        <a:pt x="4738" y="6317"/>
                        <a:pt x="4738" y="6317"/>
                      </a:cubicBezTo>
                      <a:lnTo>
                        <a:pt x="4738" y="6317"/>
                      </a:lnTo>
                      <a:cubicBezTo>
                        <a:pt x="7503" y="7307"/>
                        <a:pt x="9573" y="6460"/>
                        <a:pt x="9573" y="6460"/>
                      </a:cubicBezTo>
                      <a:lnTo>
                        <a:pt x="9573" y="6460"/>
                      </a:lnTo>
                      <a:cubicBezTo>
                        <a:pt x="9573" y="6460"/>
                        <a:pt x="11268" y="6326"/>
                        <a:pt x="11928" y="6254"/>
                      </a:cubicBezTo>
                      <a:lnTo>
                        <a:pt x="11928" y="6254"/>
                      </a:lnTo>
                      <a:cubicBezTo>
                        <a:pt x="12151" y="6237"/>
                        <a:pt x="12455" y="6263"/>
                        <a:pt x="12811" y="6299"/>
                      </a:cubicBezTo>
                      <a:lnTo>
                        <a:pt x="12811" y="6299"/>
                      </a:lnTo>
                      <a:cubicBezTo>
                        <a:pt x="13498" y="6353"/>
                        <a:pt x="14346" y="6415"/>
                        <a:pt x="15069" y="6085"/>
                      </a:cubicBezTo>
                      <a:lnTo>
                        <a:pt x="15069" y="6085"/>
                      </a:lnTo>
                      <a:cubicBezTo>
                        <a:pt x="15077" y="6076"/>
                        <a:pt x="15077" y="6076"/>
                        <a:pt x="15086" y="6076"/>
                      </a:cubicBezTo>
                      <a:lnTo>
                        <a:pt x="15086" y="6076"/>
                      </a:lnTo>
                      <a:cubicBezTo>
                        <a:pt x="15122" y="6058"/>
                        <a:pt x="15158" y="6040"/>
                        <a:pt x="15184" y="6014"/>
                      </a:cubicBezTo>
                      <a:lnTo>
                        <a:pt x="15184" y="6014"/>
                      </a:lnTo>
                      <a:cubicBezTo>
                        <a:pt x="15577" y="5960"/>
                        <a:pt x="15568" y="5532"/>
                        <a:pt x="15497" y="5291"/>
                      </a:cubicBezTo>
                      <a:lnTo>
                        <a:pt x="15497" y="5291"/>
                      </a:lnTo>
                      <a:cubicBezTo>
                        <a:pt x="15461" y="5166"/>
                        <a:pt x="15283" y="5050"/>
                        <a:pt x="15158" y="4988"/>
                      </a:cubicBezTo>
                      <a:lnTo>
                        <a:pt x="15158" y="4988"/>
                      </a:lnTo>
                      <a:cubicBezTo>
                        <a:pt x="15149" y="4988"/>
                        <a:pt x="15149" y="4988"/>
                        <a:pt x="15149" y="4988"/>
                      </a:cubicBezTo>
                      <a:lnTo>
                        <a:pt x="15149" y="4988"/>
                      </a:lnTo>
                      <a:cubicBezTo>
                        <a:pt x="14783" y="4604"/>
                        <a:pt x="13650" y="4524"/>
                        <a:pt x="13088" y="4506"/>
                      </a:cubicBezTo>
                      <a:lnTo>
                        <a:pt x="13088" y="4506"/>
                      </a:lnTo>
                      <a:cubicBezTo>
                        <a:pt x="12901" y="4506"/>
                        <a:pt x="12776" y="4506"/>
                        <a:pt x="12776" y="4506"/>
                      </a:cubicBezTo>
                      <a:lnTo>
                        <a:pt x="12776" y="4506"/>
                      </a:lnTo>
                      <a:cubicBezTo>
                        <a:pt x="10153" y="4658"/>
                        <a:pt x="10215" y="4417"/>
                        <a:pt x="10215" y="4417"/>
                      </a:cubicBezTo>
                      <a:lnTo>
                        <a:pt x="10215" y="4417"/>
                      </a:lnTo>
                      <a:cubicBezTo>
                        <a:pt x="10421" y="4176"/>
                        <a:pt x="10153" y="3641"/>
                        <a:pt x="10153" y="3641"/>
                      </a:cubicBezTo>
                      <a:lnTo>
                        <a:pt x="10153" y="3641"/>
                      </a:lnTo>
                      <a:cubicBezTo>
                        <a:pt x="10189" y="3623"/>
                        <a:pt x="10251" y="3560"/>
                        <a:pt x="10251" y="3560"/>
                      </a:cubicBezTo>
                      <a:lnTo>
                        <a:pt x="10251" y="3560"/>
                      </a:lnTo>
                      <a:cubicBezTo>
                        <a:pt x="10572" y="3712"/>
                        <a:pt x="10831" y="3596"/>
                        <a:pt x="11001" y="3462"/>
                      </a:cubicBezTo>
                      <a:lnTo>
                        <a:pt x="11001" y="3462"/>
                      </a:lnTo>
                      <a:cubicBezTo>
                        <a:pt x="11152" y="3328"/>
                        <a:pt x="11232" y="3177"/>
                        <a:pt x="11232" y="3177"/>
                      </a:cubicBezTo>
                      <a:lnTo>
                        <a:pt x="11232" y="3177"/>
                      </a:lnTo>
                      <a:cubicBezTo>
                        <a:pt x="11830" y="3284"/>
                        <a:pt x="12580" y="1954"/>
                        <a:pt x="12580" y="1954"/>
                      </a:cubicBezTo>
                      <a:lnTo>
                        <a:pt x="12580" y="1954"/>
                      </a:lnTo>
                      <a:cubicBezTo>
                        <a:pt x="13525" y="2008"/>
                        <a:pt x="14382" y="1491"/>
                        <a:pt x="14382" y="1491"/>
                      </a:cubicBezTo>
                      <a:lnTo>
                        <a:pt x="14382" y="1491"/>
                      </a:lnTo>
                      <a:cubicBezTo>
                        <a:pt x="14542" y="1660"/>
                        <a:pt x="14926" y="1696"/>
                        <a:pt x="15149" y="1687"/>
                      </a:cubicBezTo>
                      <a:lnTo>
                        <a:pt x="15149" y="1687"/>
                      </a:lnTo>
                      <a:cubicBezTo>
                        <a:pt x="15247" y="1696"/>
                        <a:pt x="15318" y="1687"/>
                        <a:pt x="15318" y="1687"/>
                      </a:cubicBezTo>
                      <a:lnTo>
                        <a:pt x="15318" y="1687"/>
                      </a:lnTo>
                      <a:cubicBezTo>
                        <a:pt x="15318" y="1687"/>
                        <a:pt x="17495" y="1901"/>
                        <a:pt x="17968" y="1910"/>
                      </a:cubicBezTo>
                      <a:lnTo>
                        <a:pt x="17968" y="1910"/>
                      </a:lnTo>
                      <a:cubicBezTo>
                        <a:pt x="18780" y="1919"/>
                        <a:pt x="19074" y="1152"/>
                        <a:pt x="19074" y="1152"/>
                      </a:cubicBezTo>
                      <a:lnTo>
                        <a:pt x="19074" y="1152"/>
                      </a:lnTo>
                      <a:lnTo>
                        <a:pt x="17807" y="866"/>
                      </a:lnTo>
                      <a:cubicBezTo>
                        <a:pt x="17807" y="866"/>
                        <a:pt x="15506" y="411"/>
                        <a:pt x="15211" y="331"/>
                      </a:cubicBezTo>
                      <a:lnTo>
                        <a:pt x="15211" y="331"/>
                      </a:lnTo>
                      <a:cubicBezTo>
                        <a:pt x="14926" y="251"/>
                        <a:pt x="14283" y="45"/>
                        <a:pt x="13909" y="126"/>
                      </a:cubicBezTo>
                      <a:lnTo>
                        <a:pt x="13909" y="126"/>
                      </a:lnTo>
                      <a:cubicBezTo>
                        <a:pt x="13543" y="215"/>
                        <a:pt x="11108" y="224"/>
                        <a:pt x="11108" y="224"/>
                      </a:cubicBezTo>
                      <a:lnTo>
                        <a:pt x="11108" y="224"/>
                      </a:lnTo>
                      <a:cubicBezTo>
                        <a:pt x="10483" y="10"/>
                        <a:pt x="9921" y="1"/>
                        <a:pt x="9850" y="1"/>
                      </a:cubicBezTo>
                      <a:lnTo>
                        <a:pt x="9850" y="1"/>
                      </a:lnTo>
                      <a:cubicBezTo>
                        <a:pt x="9841" y="1"/>
                        <a:pt x="9841" y="1"/>
                        <a:pt x="9841" y="1"/>
                      </a:cubicBezTo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chemeClr val="dk2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8" name="Google Shape;358;p28"/>
                <p:cNvSpPr/>
                <p:nvPr/>
              </p:nvSpPr>
              <p:spPr>
                <a:xfrm>
                  <a:off x="1740733" y="2219786"/>
                  <a:ext cx="955618" cy="7091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98" h="5416" extrusionOk="0">
                      <a:moveTo>
                        <a:pt x="1580" y="464"/>
                      </a:moveTo>
                      <a:cubicBezTo>
                        <a:pt x="1580" y="464"/>
                        <a:pt x="830" y="1794"/>
                        <a:pt x="232" y="1687"/>
                      </a:cubicBezTo>
                      <a:lnTo>
                        <a:pt x="232" y="1687"/>
                      </a:lnTo>
                      <a:cubicBezTo>
                        <a:pt x="232" y="1687"/>
                        <a:pt x="152" y="1838"/>
                        <a:pt x="1" y="1972"/>
                      </a:cubicBezTo>
                      <a:lnTo>
                        <a:pt x="1" y="1972"/>
                      </a:lnTo>
                      <a:cubicBezTo>
                        <a:pt x="286" y="2240"/>
                        <a:pt x="1357" y="2374"/>
                        <a:pt x="1357" y="2374"/>
                      </a:cubicBezTo>
                      <a:lnTo>
                        <a:pt x="1357" y="2374"/>
                      </a:lnTo>
                      <a:cubicBezTo>
                        <a:pt x="1410" y="2570"/>
                        <a:pt x="1713" y="2793"/>
                        <a:pt x="2088" y="3016"/>
                      </a:cubicBezTo>
                      <a:lnTo>
                        <a:pt x="2088" y="3016"/>
                      </a:lnTo>
                      <a:cubicBezTo>
                        <a:pt x="2650" y="3034"/>
                        <a:pt x="3783" y="3114"/>
                        <a:pt x="4149" y="3498"/>
                      </a:cubicBezTo>
                      <a:lnTo>
                        <a:pt x="4149" y="3498"/>
                      </a:lnTo>
                      <a:cubicBezTo>
                        <a:pt x="4149" y="3498"/>
                        <a:pt x="4149" y="3498"/>
                        <a:pt x="4158" y="3498"/>
                      </a:cubicBezTo>
                      <a:lnTo>
                        <a:pt x="4158" y="3498"/>
                      </a:lnTo>
                      <a:cubicBezTo>
                        <a:pt x="4283" y="3560"/>
                        <a:pt x="4461" y="3676"/>
                        <a:pt x="4497" y="3801"/>
                      </a:cubicBezTo>
                      <a:lnTo>
                        <a:pt x="4497" y="3801"/>
                      </a:lnTo>
                      <a:cubicBezTo>
                        <a:pt x="4568" y="4042"/>
                        <a:pt x="4577" y="4470"/>
                        <a:pt x="4184" y="4524"/>
                      </a:cubicBezTo>
                      <a:lnTo>
                        <a:pt x="4184" y="4524"/>
                      </a:lnTo>
                      <a:cubicBezTo>
                        <a:pt x="4158" y="4550"/>
                        <a:pt x="4122" y="4568"/>
                        <a:pt x="4086" y="4586"/>
                      </a:cubicBezTo>
                      <a:lnTo>
                        <a:pt x="4086" y="4586"/>
                      </a:lnTo>
                      <a:cubicBezTo>
                        <a:pt x="4077" y="4586"/>
                        <a:pt x="4077" y="4586"/>
                        <a:pt x="4069" y="4595"/>
                      </a:cubicBezTo>
                      <a:lnTo>
                        <a:pt x="4069" y="4595"/>
                      </a:lnTo>
                      <a:cubicBezTo>
                        <a:pt x="4363" y="5059"/>
                        <a:pt x="4693" y="5416"/>
                        <a:pt x="5005" y="5291"/>
                      </a:cubicBezTo>
                      <a:lnTo>
                        <a:pt x="5005" y="5291"/>
                      </a:lnTo>
                      <a:cubicBezTo>
                        <a:pt x="5416" y="5130"/>
                        <a:pt x="5023" y="4336"/>
                        <a:pt x="5023" y="4336"/>
                      </a:cubicBezTo>
                      <a:lnTo>
                        <a:pt x="5023" y="4336"/>
                      </a:lnTo>
                      <a:lnTo>
                        <a:pt x="3837" y="2052"/>
                      </a:lnTo>
                      <a:lnTo>
                        <a:pt x="3221" y="1365"/>
                      </a:lnTo>
                      <a:lnTo>
                        <a:pt x="3346" y="1321"/>
                      </a:lnTo>
                      <a:cubicBezTo>
                        <a:pt x="3480" y="1571"/>
                        <a:pt x="4390" y="2374"/>
                        <a:pt x="4827" y="2588"/>
                      </a:cubicBezTo>
                      <a:lnTo>
                        <a:pt x="4827" y="2588"/>
                      </a:lnTo>
                      <a:cubicBezTo>
                        <a:pt x="5603" y="3462"/>
                        <a:pt x="6317" y="4185"/>
                        <a:pt x="6807" y="4024"/>
                      </a:cubicBezTo>
                      <a:lnTo>
                        <a:pt x="6807" y="4024"/>
                      </a:lnTo>
                      <a:cubicBezTo>
                        <a:pt x="7298" y="3863"/>
                        <a:pt x="6673" y="2953"/>
                        <a:pt x="6673" y="2953"/>
                      </a:cubicBezTo>
                      <a:lnTo>
                        <a:pt x="6673" y="2953"/>
                      </a:lnTo>
                      <a:lnTo>
                        <a:pt x="5665" y="1589"/>
                      </a:lnTo>
                      <a:lnTo>
                        <a:pt x="4149" y="197"/>
                      </a:lnTo>
                      <a:cubicBezTo>
                        <a:pt x="3926" y="206"/>
                        <a:pt x="3542" y="170"/>
                        <a:pt x="3382" y="1"/>
                      </a:cubicBezTo>
                      <a:lnTo>
                        <a:pt x="3382" y="1"/>
                      </a:lnTo>
                      <a:cubicBezTo>
                        <a:pt x="3382" y="1"/>
                        <a:pt x="2525" y="518"/>
                        <a:pt x="1580" y="464"/>
                      </a:cubicBezTo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chemeClr val="dk2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359" name="Google Shape;359;p28"/>
            <p:cNvSpPr/>
            <p:nvPr/>
          </p:nvSpPr>
          <p:spPr>
            <a:xfrm rot="-3033130">
              <a:off x="8204856" y="1418610"/>
              <a:ext cx="240324" cy="162787"/>
            </a:xfrm>
            <a:custGeom>
              <a:avLst/>
              <a:gdLst/>
              <a:ahLst/>
              <a:cxnLst/>
              <a:rect l="l" t="t" r="r" b="b"/>
              <a:pathLst>
                <a:path w="1714" h="1161" extrusionOk="0">
                  <a:moveTo>
                    <a:pt x="295" y="313"/>
                  </a:moveTo>
                  <a:cubicBezTo>
                    <a:pt x="143" y="501"/>
                    <a:pt x="0" y="857"/>
                    <a:pt x="250" y="1027"/>
                  </a:cubicBezTo>
                  <a:lnTo>
                    <a:pt x="250" y="1027"/>
                  </a:lnTo>
                  <a:cubicBezTo>
                    <a:pt x="357" y="1089"/>
                    <a:pt x="482" y="1089"/>
                    <a:pt x="607" y="1098"/>
                  </a:cubicBezTo>
                  <a:lnTo>
                    <a:pt x="607" y="1098"/>
                  </a:lnTo>
                  <a:cubicBezTo>
                    <a:pt x="759" y="1116"/>
                    <a:pt x="919" y="1152"/>
                    <a:pt x="1071" y="1152"/>
                  </a:cubicBezTo>
                  <a:lnTo>
                    <a:pt x="1071" y="1152"/>
                  </a:lnTo>
                  <a:cubicBezTo>
                    <a:pt x="1258" y="1161"/>
                    <a:pt x="1472" y="1107"/>
                    <a:pt x="1597" y="947"/>
                  </a:cubicBezTo>
                  <a:lnTo>
                    <a:pt x="1597" y="947"/>
                  </a:lnTo>
                  <a:cubicBezTo>
                    <a:pt x="1660" y="866"/>
                    <a:pt x="1695" y="759"/>
                    <a:pt x="1704" y="652"/>
                  </a:cubicBezTo>
                  <a:lnTo>
                    <a:pt x="1704" y="652"/>
                  </a:lnTo>
                  <a:cubicBezTo>
                    <a:pt x="1713" y="545"/>
                    <a:pt x="1713" y="447"/>
                    <a:pt x="1686" y="358"/>
                  </a:cubicBezTo>
                  <a:lnTo>
                    <a:pt x="1686" y="358"/>
                  </a:lnTo>
                  <a:cubicBezTo>
                    <a:pt x="1669" y="269"/>
                    <a:pt x="1606" y="188"/>
                    <a:pt x="1499" y="126"/>
                  </a:cubicBezTo>
                  <a:lnTo>
                    <a:pt x="1499" y="126"/>
                  </a:lnTo>
                  <a:cubicBezTo>
                    <a:pt x="1356" y="54"/>
                    <a:pt x="1187" y="10"/>
                    <a:pt x="1026" y="1"/>
                  </a:cubicBezTo>
                  <a:lnTo>
                    <a:pt x="1026" y="1"/>
                  </a:lnTo>
                  <a:cubicBezTo>
                    <a:pt x="1008" y="1"/>
                    <a:pt x="999" y="1"/>
                    <a:pt x="982" y="1"/>
                  </a:cubicBezTo>
                  <a:lnTo>
                    <a:pt x="982" y="1"/>
                  </a:lnTo>
                  <a:cubicBezTo>
                    <a:pt x="723" y="1"/>
                    <a:pt x="464" y="117"/>
                    <a:pt x="295" y="313"/>
                  </a:cubicBezTo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8"/>
            <p:cNvSpPr/>
            <p:nvPr/>
          </p:nvSpPr>
          <p:spPr>
            <a:xfrm rot="7930158" flipH="1">
              <a:off x="7532339" y="1461822"/>
              <a:ext cx="162646" cy="45148"/>
            </a:xfrm>
            <a:custGeom>
              <a:avLst/>
              <a:gdLst/>
              <a:ahLst/>
              <a:cxnLst/>
              <a:rect l="l" t="t" r="r" b="b"/>
              <a:pathLst>
                <a:path w="1160" h="322" extrusionOk="0">
                  <a:moveTo>
                    <a:pt x="54" y="107"/>
                  </a:moveTo>
                  <a:cubicBezTo>
                    <a:pt x="36" y="116"/>
                    <a:pt x="27" y="134"/>
                    <a:pt x="18" y="152"/>
                  </a:cubicBezTo>
                  <a:lnTo>
                    <a:pt x="18" y="152"/>
                  </a:lnTo>
                  <a:cubicBezTo>
                    <a:pt x="9" y="161"/>
                    <a:pt x="0" y="188"/>
                    <a:pt x="9" y="197"/>
                  </a:cubicBezTo>
                  <a:lnTo>
                    <a:pt x="9" y="197"/>
                  </a:lnTo>
                  <a:cubicBezTo>
                    <a:pt x="18" y="232"/>
                    <a:pt x="54" y="241"/>
                    <a:pt x="80" y="250"/>
                  </a:cubicBezTo>
                  <a:lnTo>
                    <a:pt x="80" y="250"/>
                  </a:lnTo>
                  <a:cubicBezTo>
                    <a:pt x="303" y="295"/>
                    <a:pt x="526" y="321"/>
                    <a:pt x="758" y="321"/>
                  </a:cubicBezTo>
                  <a:lnTo>
                    <a:pt x="758" y="321"/>
                  </a:lnTo>
                  <a:cubicBezTo>
                    <a:pt x="812" y="321"/>
                    <a:pt x="865" y="321"/>
                    <a:pt x="910" y="321"/>
                  </a:cubicBezTo>
                  <a:lnTo>
                    <a:pt x="910" y="321"/>
                  </a:lnTo>
                  <a:cubicBezTo>
                    <a:pt x="964" y="321"/>
                    <a:pt x="1008" y="313"/>
                    <a:pt x="1062" y="313"/>
                  </a:cubicBezTo>
                  <a:lnTo>
                    <a:pt x="1062" y="313"/>
                  </a:lnTo>
                  <a:cubicBezTo>
                    <a:pt x="1080" y="313"/>
                    <a:pt x="1151" y="313"/>
                    <a:pt x="1151" y="286"/>
                  </a:cubicBezTo>
                  <a:lnTo>
                    <a:pt x="1151" y="286"/>
                  </a:lnTo>
                  <a:cubicBezTo>
                    <a:pt x="1160" y="268"/>
                    <a:pt x="1142" y="259"/>
                    <a:pt x="1133" y="250"/>
                  </a:cubicBezTo>
                  <a:lnTo>
                    <a:pt x="1133" y="250"/>
                  </a:lnTo>
                  <a:cubicBezTo>
                    <a:pt x="1106" y="232"/>
                    <a:pt x="1080" y="214"/>
                    <a:pt x="1053" y="197"/>
                  </a:cubicBezTo>
                  <a:lnTo>
                    <a:pt x="1053" y="197"/>
                  </a:lnTo>
                  <a:cubicBezTo>
                    <a:pt x="919" y="116"/>
                    <a:pt x="785" y="63"/>
                    <a:pt x="633" y="27"/>
                  </a:cubicBezTo>
                  <a:lnTo>
                    <a:pt x="633" y="27"/>
                  </a:lnTo>
                  <a:cubicBezTo>
                    <a:pt x="571" y="9"/>
                    <a:pt x="491" y="0"/>
                    <a:pt x="419" y="0"/>
                  </a:cubicBezTo>
                  <a:lnTo>
                    <a:pt x="419" y="0"/>
                  </a:lnTo>
                  <a:cubicBezTo>
                    <a:pt x="286" y="0"/>
                    <a:pt x="161" y="36"/>
                    <a:pt x="54" y="107"/>
                  </a:cubicBezTo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1" name="Google Shape;361;p28"/>
          <p:cNvSpPr txBox="1">
            <a:spLocks noGrp="1"/>
          </p:cNvSpPr>
          <p:nvPr>
            <p:ph type="ctrTitle"/>
          </p:nvPr>
        </p:nvSpPr>
        <p:spPr>
          <a:xfrm>
            <a:off x="1007424" y="819213"/>
            <a:ext cx="4283319" cy="276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Micro</a:t>
            </a:r>
            <a:br>
              <a:rPr lang="en">
                <a:solidFill>
                  <a:schemeClr val="dk2"/>
                </a:solidFill>
              </a:rPr>
            </a:br>
            <a:r>
              <a:rPr lang="en">
                <a:solidFill>
                  <a:schemeClr val="dk2"/>
                </a:solidFill>
              </a:rPr>
              <a:t>frontends</a:t>
            </a:r>
            <a:endParaRPr/>
          </a:p>
        </p:txBody>
      </p:sp>
      <p:sp>
        <p:nvSpPr>
          <p:cNvPr id="362" name="Google Shape;362;p28"/>
          <p:cNvSpPr txBox="1">
            <a:spLocks noGrp="1"/>
          </p:cNvSpPr>
          <p:nvPr>
            <p:ph type="subTitle" idx="1"/>
          </p:nvPr>
        </p:nvSpPr>
        <p:spPr>
          <a:xfrm>
            <a:off x="1547949" y="3702075"/>
            <a:ext cx="2492551" cy="62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Amarandei Matei Alexandru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Zaharia Andrei Lucian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37"/>
          <p:cNvSpPr txBox="1">
            <a:spLocks noGrp="1"/>
          </p:cNvSpPr>
          <p:nvPr>
            <p:ph type="title"/>
          </p:nvPr>
        </p:nvSpPr>
        <p:spPr>
          <a:xfrm>
            <a:off x="2437775" y="704675"/>
            <a:ext cx="4268400" cy="64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Monorepos_</a:t>
            </a:r>
            <a:endParaRPr/>
          </a:p>
        </p:txBody>
      </p:sp>
      <p:sp>
        <p:nvSpPr>
          <p:cNvPr id="557" name="Google Shape;557;p37"/>
          <p:cNvSpPr txBox="1">
            <a:spLocks noGrp="1"/>
          </p:cNvSpPr>
          <p:nvPr>
            <p:ph type="subTitle" idx="1"/>
          </p:nvPr>
        </p:nvSpPr>
        <p:spPr>
          <a:xfrm>
            <a:off x="2437775" y="1350176"/>
            <a:ext cx="4268400" cy="4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Modules are in the same repository</a:t>
            </a:r>
            <a:endParaRPr/>
          </a:p>
        </p:txBody>
      </p:sp>
      <p:sp>
        <p:nvSpPr>
          <p:cNvPr id="558" name="Google Shape;558;p37"/>
          <p:cNvSpPr txBox="1">
            <a:spLocks noGrp="1"/>
          </p:cNvSpPr>
          <p:nvPr>
            <p:ph type="title" idx="2"/>
          </p:nvPr>
        </p:nvSpPr>
        <p:spPr>
          <a:xfrm>
            <a:off x="2437775" y="2015987"/>
            <a:ext cx="4268400" cy="64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Multirepos_</a:t>
            </a:r>
            <a:endParaRPr/>
          </a:p>
        </p:txBody>
      </p:sp>
      <p:sp>
        <p:nvSpPr>
          <p:cNvPr id="559" name="Google Shape;559;p37"/>
          <p:cNvSpPr txBox="1">
            <a:spLocks noGrp="1"/>
          </p:cNvSpPr>
          <p:nvPr>
            <p:ph type="subTitle" idx="3"/>
          </p:nvPr>
        </p:nvSpPr>
        <p:spPr>
          <a:xfrm>
            <a:off x="2437775" y="2660650"/>
            <a:ext cx="4268400" cy="4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Modules are in separate repositories</a:t>
            </a:r>
            <a:endParaRPr/>
          </a:p>
        </p:txBody>
      </p:sp>
      <p:sp>
        <p:nvSpPr>
          <p:cNvPr id="560" name="Google Shape;560;p37"/>
          <p:cNvSpPr txBox="1">
            <a:spLocks noGrp="1"/>
          </p:cNvSpPr>
          <p:nvPr>
            <p:ph type="title" idx="4"/>
          </p:nvPr>
        </p:nvSpPr>
        <p:spPr>
          <a:xfrm>
            <a:off x="2437775" y="3327300"/>
            <a:ext cx="4268400" cy="64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Metarepos_</a:t>
            </a:r>
            <a:endParaRPr/>
          </a:p>
        </p:txBody>
      </p:sp>
      <p:sp>
        <p:nvSpPr>
          <p:cNvPr id="561" name="Google Shape;561;p37"/>
          <p:cNvSpPr txBox="1">
            <a:spLocks noGrp="1"/>
          </p:cNvSpPr>
          <p:nvPr>
            <p:ph type="subTitle" idx="5"/>
          </p:nvPr>
        </p:nvSpPr>
        <p:spPr>
          <a:xfrm>
            <a:off x="2437775" y="3971075"/>
            <a:ext cx="4268400" cy="4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combination of the two</a:t>
            </a:r>
            <a:endParaRPr/>
          </a:p>
        </p:txBody>
      </p:sp>
      <p:grpSp>
        <p:nvGrpSpPr>
          <p:cNvPr id="562" name="Google Shape;562;p37"/>
          <p:cNvGrpSpPr/>
          <p:nvPr/>
        </p:nvGrpSpPr>
        <p:grpSpPr>
          <a:xfrm>
            <a:off x="6262568" y="0"/>
            <a:ext cx="4073907" cy="2878545"/>
            <a:chOff x="6262568" y="0"/>
            <a:chExt cx="4073907" cy="2878545"/>
          </a:xfrm>
        </p:grpSpPr>
        <p:sp>
          <p:nvSpPr>
            <p:cNvPr id="563" name="Google Shape;563;p37"/>
            <p:cNvSpPr/>
            <p:nvPr/>
          </p:nvSpPr>
          <p:spPr>
            <a:xfrm rot="1251533">
              <a:off x="6561876" y="518950"/>
              <a:ext cx="2060084" cy="2060349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rgbClr val="B47FFF">
                    <a:alpha val="50196"/>
                  </a:srgbClr>
                </a:gs>
                <a:gs pos="6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7"/>
            <p:cNvSpPr/>
            <p:nvPr/>
          </p:nvSpPr>
          <p:spPr>
            <a:xfrm rot="1251537">
              <a:off x="7721552" y="362606"/>
              <a:ext cx="2370119" cy="1811293"/>
            </a:xfrm>
            <a:custGeom>
              <a:avLst/>
              <a:gdLst/>
              <a:ahLst/>
              <a:cxnLst/>
              <a:rect l="l" t="t" r="r" b="b"/>
              <a:pathLst>
                <a:path w="17932" h="13704" extrusionOk="0">
                  <a:moveTo>
                    <a:pt x="14568" y="536"/>
                  </a:moveTo>
                  <a:cubicBezTo>
                    <a:pt x="14568" y="536"/>
                    <a:pt x="13302" y="759"/>
                    <a:pt x="12204" y="1687"/>
                  </a:cubicBezTo>
                  <a:lnTo>
                    <a:pt x="12204" y="1687"/>
                  </a:lnTo>
                  <a:cubicBezTo>
                    <a:pt x="12204" y="1687"/>
                    <a:pt x="6272" y="4399"/>
                    <a:pt x="5683" y="4470"/>
                  </a:cubicBezTo>
                  <a:lnTo>
                    <a:pt x="5683" y="4470"/>
                  </a:lnTo>
                  <a:cubicBezTo>
                    <a:pt x="5683" y="4470"/>
                    <a:pt x="4684" y="4684"/>
                    <a:pt x="4282" y="5532"/>
                  </a:cubicBezTo>
                  <a:lnTo>
                    <a:pt x="4282" y="5532"/>
                  </a:lnTo>
                  <a:lnTo>
                    <a:pt x="1936" y="8395"/>
                  </a:lnTo>
                  <a:cubicBezTo>
                    <a:pt x="1936" y="8395"/>
                    <a:pt x="1115" y="10465"/>
                    <a:pt x="848" y="10715"/>
                  </a:cubicBezTo>
                  <a:lnTo>
                    <a:pt x="848" y="10715"/>
                  </a:lnTo>
                  <a:lnTo>
                    <a:pt x="0" y="12749"/>
                  </a:lnTo>
                  <a:cubicBezTo>
                    <a:pt x="0" y="12749"/>
                    <a:pt x="393" y="13703"/>
                    <a:pt x="1490" y="12401"/>
                  </a:cubicBezTo>
                  <a:lnTo>
                    <a:pt x="1490" y="12401"/>
                  </a:lnTo>
                  <a:cubicBezTo>
                    <a:pt x="1490" y="12401"/>
                    <a:pt x="2025" y="11776"/>
                    <a:pt x="2097" y="11321"/>
                  </a:cubicBezTo>
                  <a:lnTo>
                    <a:pt x="2097" y="11321"/>
                  </a:lnTo>
                  <a:cubicBezTo>
                    <a:pt x="2356" y="11045"/>
                    <a:pt x="2819" y="10795"/>
                    <a:pt x="2864" y="10135"/>
                  </a:cubicBezTo>
                  <a:lnTo>
                    <a:pt x="2864" y="10135"/>
                  </a:lnTo>
                  <a:cubicBezTo>
                    <a:pt x="2864" y="10135"/>
                    <a:pt x="2864" y="10135"/>
                    <a:pt x="2864" y="10135"/>
                  </a:cubicBezTo>
                  <a:lnTo>
                    <a:pt x="2864" y="10135"/>
                  </a:lnTo>
                  <a:cubicBezTo>
                    <a:pt x="2864" y="10135"/>
                    <a:pt x="3042" y="10028"/>
                    <a:pt x="3301" y="9849"/>
                  </a:cubicBezTo>
                  <a:lnTo>
                    <a:pt x="3301" y="9849"/>
                  </a:lnTo>
                  <a:cubicBezTo>
                    <a:pt x="3881" y="9448"/>
                    <a:pt x="4836" y="8699"/>
                    <a:pt x="4952" y="8021"/>
                  </a:cubicBezTo>
                  <a:lnTo>
                    <a:pt x="4952" y="8021"/>
                  </a:lnTo>
                  <a:cubicBezTo>
                    <a:pt x="4952" y="8021"/>
                    <a:pt x="4952" y="8021"/>
                    <a:pt x="4952" y="8021"/>
                  </a:cubicBezTo>
                  <a:lnTo>
                    <a:pt x="4952" y="8021"/>
                  </a:lnTo>
                  <a:cubicBezTo>
                    <a:pt x="4952" y="8021"/>
                    <a:pt x="6673" y="7619"/>
                    <a:pt x="7414" y="7307"/>
                  </a:cubicBezTo>
                  <a:lnTo>
                    <a:pt x="7414" y="7307"/>
                  </a:lnTo>
                  <a:cubicBezTo>
                    <a:pt x="7414" y="7307"/>
                    <a:pt x="8074" y="7628"/>
                    <a:pt x="8493" y="7905"/>
                  </a:cubicBezTo>
                  <a:lnTo>
                    <a:pt x="8493" y="7905"/>
                  </a:lnTo>
                  <a:lnTo>
                    <a:pt x="8493" y="7905"/>
                  </a:lnTo>
                  <a:cubicBezTo>
                    <a:pt x="8609" y="7985"/>
                    <a:pt x="8707" y="8056"/>
                    <a:pt x="8770" y="8119"/>
                  </a:cubicBezTo>
                  <a:lnTo>
                    <a:pt x="8770" y="8119"/>
                  </a:lnTo>
                  <a:cubicBezTo>
                    <a:pt x="8770" y="8119"/>
                    <a:pt x="8431" y="8832"/>
                    <a:pt x="7985" y="9162"/>
                  </a:cubicBezTo>
                  <a:lnTo>
                    <a:pt x="7985" y="9162"/>
                  </a:lnTo>
                  <a:cubicBezTo>
                    <a:pt x="7985" y="9162"/>
                    <a:pt x="7128" y="10037"/>
                    <a:pt x="6629" y="10608"/>
                  </a:cubicBezTo>
                  <a:lnTo>
                    <a:pt x="6629" y="10608"/>
                  </a:lnTo>
                  <a:cubicBezTo>
                    <a:pt x="6477" y="10777"/>
                    <a:pt x="6352" y="10920"/>
                    <a:pt x="6299" y="11009"/>
                  </a:cubicBezTo>
                  <a:lnTo>
                    <a:pt x="6299" y="11009"/>
                  </a:lnTo>
                  <a:cubicBezTo>
                    <a:pt x="6013" y="11419"/>
                    <a:pt x="5603" y="11946"/>
                    <a:pt x="6343" y="12561"/>
                  </a:cubicBezTo>
                  <a:lnTo>
                    <a:pt x="6343" y="12561"/>
                  </a:lnTo>
                  <a:cubicBezTo>
                    <a:pt x="6343" y="12561"/>
                    <a:pt x="6504" y="12695"/>
                    <a:pt x="6736" y="12740"/>
                  </a:cubicBezTo>
                  <a:lnTo>
                    <a:pt x="6736" y="12740"/>
                  </a:lnTo>
                  <a:cubicBezTo>
                    <a:pt x="6986" y="12784"/>
                    <a:pt x="7316" y="12722"/>
                    <a:pt x="7637" y="12329"/>
                  </a:cubicBezTo>
                  <a:lnTo>
                    <a:pt x="7637" y="12329"/>
                  </a:lnTo>
                  <a:cubicBezTo>
                    <a:pt x="7646" y="12312"/>
                    <a:pt x="7664" y="12285"/>
                    <a:pt x="7681" y="12267"/>
                  </a:cubicBezTo>
                  <a:lnTo>
                    <a:pt x="7681" y="12267"/>
                  </a:lnTo>
                  <a:cubicBezTo>
                    <a:pt x="7681" y="12267"/>
                    <a:pt x="8921" y="11419"/>
                    <a:pt x="9359" y="10492"/>
                  </a:cubicBezTo>
                  <a:lnTo>
                    <a:pt x="9359" y="10492"/>
                  </a:lnTo>
                  <a:lnTo>
                    <a:pt x="9956" y="9823"/>
                  </a:lnTo>
                  <a:lnTo>
                    <a:pt x="11285" y="8975"/>
                  </a:lnTo>
                  <a:cubicBezTo>
                    <a:pt x="11285" y="8975"/>
                    <a:pt x="13712" y="7387"/>
                    <a:pt x="13899" y="5246"/>
                  </a:cubicBezTo>
                  <a:lnTo>
                    <a:pt x="13899" y="5246"/>
                  </a:lnTo>
                  <a:cubicBezTo>
                    <a:pt x="13899" y="5246"/>
                    <a:pt x="17004" y="3712"/>
                    <a:pt x="17798" y="3863"/>
                  </a:cubicBezTo>
                  <a:lnTo>
                    <a:pt x="17798" y="3863"/>
                  </a:lnTo>
                  <a:cubicBezTo>
                    <a:pt x="17798" y="3863"/>
                    <a:pt x="17932" y="1062"/>
                    <a:pt x="16014" y="1"/>
                  </a:cubicBezTo>
                  <a:lnTo>
                    <a:pt x="16014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7"/>
            <p:cNvSpPr/>
            <p:nvPr/>
          </p:nvSpPr>
          <p:spPr>
            <a:xfrm rot="1251520">
              <a:off x="7066151" y="1139384"/>
              <a:ext cx="904497" cy="904578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rgbClr val="FFFFFF">
                    <a:alpha val="50196"/>
                  </a:srgbClr>
                </a:gs>
                <a:gs pos="6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7"/>
            <p:cNvSpPr/>
            <p:nvPr/>
          </p:nvSpPr>
          <p:spPr>
            <a:xfrm>
              <a:off x="7548978" y="1987642"/>
              <a:ext cx="660023" cy="660100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7"/>
            <p:cNvSpPr/>
            <p:nvPr/>
          </p:nvSpPr>
          <p:spPr>
            <a:xfrm>
              <a:off x="6706165" y="290017"/>
              <a:ext cx="660023" cy="660100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7"/>
            <p:cNvSpPr/>
            <p:nvPr/>
          </p:nvSpPr>
          <p:spPr>
            <a:xfrm>
              <a:off x="8524498" y="327527"/>
              <a:ext cx="327012" cy="327044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7"/>
            <p:cNvSpPr/>
            <p:nvPr/>
          </p:nvSpPr>
          <p:spPr>
            <a:xfrm>
              <a:off x="6523673" y="1660614"/>
              <a:ext cx="327012" cy="327044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0" name="Google Shape;570;p37"/>
          <p:cNvGrpSpPr/>
          <p:nvPr/>
        </p:nvGrpSpPr>
        <p:grpSpPr>
          <a:xfrm>
            <a:off x="-1010224" y="203004"/>
            <a:ext cx="4008642" cy="2699928"/>
            <a:chOff x="-1010224" y="697417"/>
            <a:chExt cx="4008642" cy="2699928"/>
          </a:xfrm>
        </p:grpSpPr>
        <p:sp>
          <p:nvSpPr>
            <p:cNvPr id="571" name="Google Shape;571;p37"/>
            <p:cNvSpPr/>
            <p:nvPr/>
          </p:nvSpPr>
          <p:spPr>
            <a:xfrm rot="1251533">
              <a:off x="639026" y="1037750"/>
              <a:ext cx="2060084" cy="2060349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rgbClr val="B47FFF">
                    <a:alpha val="50196"/>
                  </a:srgbClr>
                </a:gs>
                <a:gs pos="6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7"/>
            <p:cNvSpPr/>
            <p:nvPr/>
          </p:nvSpPr>
          <p:spPr>
            <a:xfrm rot="1251537">
              <a:off x="-920877" y="1470810"/>
              <a:ext cx="2521193" cy="965917"/>
            </a:xfrm>
            <a:custGeom>
              <a:avLst/>
              <a:gdLst/>
              <a:ahLst/>
              <a:cxnLst/>
              <a:rect l="l" t="t" r="r" b="b"/>
              <a:pathLst>
                <a:path w="19075" h="7308" extrusionOk="0">
                  <a:moveTo>
                    <a:pt x="9841" y="1"/>
                  </a:moveTo>
                  <a:cubicBezTo>
                    <a:pt x="9198" y="90"/>
                    <a:pt x="4113" y="2570"/>
                    <a:pt x="4113" y="2570"/>
                  </a:cubicBezTo>
                  <a:lnTo>
                    <a:pt x="4113" y="2570"/>
                  </a:lnTo>
                  <a:cubicBezTo>
                    <a:pt x="2909" y="2971"/>
                    <a:pt x="2775" y="2873"/>
                    <a:pt x="1473" y="3150"/>
                  </a:cubicBezTo>
                  <a:lnTo>
                    <a:pt x="1473" y="3150"/>
                  </a:lnTo>
                  <a:cubicBezTo>
                    <a:pt x="1" y="3471"/>
                    <a:pt x="1901" y="7031"/>
                    <a:pt x="1901" y="7031"/>
                  </a:cubicBezTo>
                  <a:lnTo>
                    <a:pt x="1901" y="7031"/>
                  </a:lnTo>
                  <a:cubicBezTo>
                    <a:pt x="3489" y="6014"/>
                    <a:pt x="4738" y="6317"/>
                    <a:pt x="4738" y="6317"/>
                  </a:cubicBezTo>
                  <a:lnTo>
                    <a:pt x="4738" y="6317"/>
                  </a:lnTo>
                  <a:cubicBezTo>
                    <a:pt x="7503" y="7307"/>
                    <a:pt x="9573" y="6460"/>
                    <a:pt x="9573" y="6460"/>
                  </a:cubicBezTo>
                  <a:lnTo>
                    <a:pt x="9573" y="6460"/>
                  </a:lnTo>
                  <a:cubicBezTo>
                    <a:pt x="9573" y="6460"/>
                    <a:pt x="11268" y="6326"/>
                    <a:pt x="11928" y="6254"/>
                  </a:cubicBezTo>
                  <a:lnTo>
                    <a:pt x="11928" y="6254"/>
                  </a:lnTo>
                  <a:cubicBezTo>
                    <a:pt x="12151" y="6237"/>
                    <a:pt x="12455" y="6263"/>
                    <a:pt x="12811" y="6299"/>
                  </a:cubicBezTo>
                  <a:lnTo>
                    <a:pt x="12811" y="6299"/>
                  </a:lnTo>
                  <a:cubicBezTo>
                    <a:pt x="13498" y="6353"/>
                    <a:pt x="14346" y="6415"/>
                    <a:pt x="15069" y="6085"/>
                  </a:cubicBezTo>
                  <a:lnTo>
                    <a:pt x="15069" y="6085"/>
                  </a:lnTo>
                  <a:cubicBezTo>
                    <a:pt x="15077" y="6076"/>
                    <a:pt x="15077" y="6076"/>
                    <a:pt x="15086" y="6076"/>
                  </a:cubicBezTo>
                  <a:lnTo>
                    <a:pt x="15086" y="6076"/>
                  </a:lnTo>
                  <a:cubicBezTo>
                    <a:pt x="15122" y="6058"/>
                    <a:pt x="15158" y="6040"/>
                    <a:pt x="15184" y="6014"/>
                  </a:cubicBezTo>
                  <a:lnTo>
                    <a:pt x="15184" y="6014"/>
                  </a:lnTo>
                  <a:cubicBezTo>
                    <a:pt x="15577" y="5960"/>
                    <a:pt x="15568" y="5532"/>
                    <a:pt x="15497" y="5291"/>
                  </a:cubicBezTo>
                  <a:lnTo>
                    <a:pt x="15497" y="5291"/>
                  </a:lnTo>
                  <a:cubicBezTo>
                    <a:pt x="15461" y="5166"/>
                    <a:pt x="15283" y="5050"/>
                    <a:pt x="15158" y="4988"/>
                  </a:cubicBezTo>
                  <a:lnTo>
                    <a:pt x="15158" y="4988"/>
                  </a:lnTo>
                  <a:cubicBezTo>
                    <a:pt x="15149" y="4988"/>
                    <a:pt x="15149" y="4988"/>
                    <a:pt x="15149" y="4988"/>
                  </a:cubicBezTo>
                  <a:lnTo>
                    <a:pt x="15149" y="4988"/>
                  </a:lnTo>
                  <a:cubicBezTo>
                    <a:pt x="14783" y="4604"/>
                    <a:pt x="13650" y="4524"/>
                    <a:pt x="13088" y="4506"/>
                  </a:cubicBezTo>
                  <a:lnTo>
                    <a:pt x="13088" y="4506"/>
                  </a:lnTo>
                  <a:cubicBezTo>
                    <a:pt x="12901" y="4506"/>
                    <a:pt x="12776" y="4506"/>
                    <a:pt x="12776" y="4506"/>
                  </a:cubicBezTo>
                  <a:lnTo>
                    <a:pt x="12776" y="4506"/>
                  </a:lnTo>
                  <a:cubicBezTo>
                    <a:pt x="10153" y="4658"/>
                    <a:pt x="10215" y="4417"/>
                    <a:pt x="10215" y="4417"/>
                  </a:cubicBezTo>
                  <a:lnTo>
                    <a:pt x="10215" y="4417"/>
                  </a:lnTo>
                  <a:cubicBezTo>
                    <a:pt x="10421" y="4176"/>
                    <a:pt x="10153" y="3641"/>
                    <a:pt x="10153" y="3641"/>
                  </a:cubicBezTo>
                  <a:lnTo>
                    <a:pt x="10153" y="3641"/>
                  </a:lnTo>
                  <a:cubicBezTo>
                    <a:pt x="10189" y="3623"/>
                    <a:pt x="10251" y="3560"/>
                    <a:pt x="10251" y="3560"/>
                  </a:cubicBezTo>
                  <a:lnTo>
                    <a:pt x="10251" y="3560"/>
                  </a:lnTo>
                  <a:cubicBezTo>
                    <a:pt x="10572" y="3712"/>
                    <a:pt x="10831" y="3596"/>
                    <a:pt x="11001" y="3462"/>
                  </a:cubicBezTo>
                  <a:lnTo>
                    <a:pt x="11001" y="3462"/>
                  </a:lnTo>
                  <a:cubicBezTo>
                    <a:pt x="11152" y="3328"/>
                    <a:pt x="11232" y="3177"/>
                    <a:pt x="11232" y="3177"/>
                  </a:cubicBezTo>
                  <a:lnTo>
                    <a:pt x="11232" y="3177"/>
                  </a:lnTo>
                  <a:cubicBezTo>
                    <a:pt x="11830" y="3284"/>
                    <a:pt x="12580" y="1954"/>
                    <a:pt x="12580" y="1954"/>
                  </a:cubicBezTo>
                  <a:lnTo>
                    <a:pt x="12580" y="1954"/>
                  </a:lnTo>
                  <a:cubicBezTo>
                    <a:pt x="13525" y="2008"/>
                    <a:pt x="14382" y="1491"/>
                    <a:pt x="14382" y="1491"/>
                  </a:cubicBezTo>
                  <a:lnTo>
                    <a:pt x="14382" y="1491"/>
                  </a:lnTo>
                  <a:cubicBezTo>
                    <a:pt x="14542" y="1660"/>
                    <a:pt x="14926" y="1696"/>
                    <a:pt x="15149" y="1687"/>
                  </a:cubicBezTo>
                  <a:lnTo>
                    <a:pt x="15149" y="1687"/>
                  </a:lnTo>
                  <a:cubicBezTo>
                    <a:pt x="15247" y="1696"/>
                    <a:pt x="15318" y="1687"/>
                    <a:pt x="15318" y="1687"/>
                  </a:cubicBezTo>
                  <a:lnTo>
                    <a:pt x="15318" y="1687"/>
                  </a:lnTo>
                  <a:cubicBezTo>
                    <a:pt x="15318" y="1687"/>
                    <a:pt x="17495" y="1901"/>
                    <a:pt x="17968" y="1910"/>
                  </a:cubicBezTo>
                  <a:lnTo>
                    <a:pt x="17968" y="1910"/>
                  </a:lnTo>
                  <a:cubicBezTo>
                    <a:pt x="18780" y="1919"/>
                    <a:pt x="19074" y="1152"/>
                    <a:pt x="19074" y="1152"/>
                  </a:cubicBezTo>
                  <a:lnTo>
                    <a:pt x="19074" y="1152"/>
                  </a:lnTo>
                  <a:lnTo>
                    <a:pt x="17807" y="866"/>
                  </a:lnTo>
                  <a:cubicBezTo>
                    <a:pt x="17807" y="866"/>
                    <a:pt x="15506" y="411"/>
                    <a:pt x="15211" y="331"/>
                  </a:cubicBezTo>
                  <a:lnTo>
                    <a:pt x="15211" y="331"/>
                  </a:lnTo>
                  <a:cubicBezTo>
                    <a:pt x="14926" y="251"/>
                    <a:pt x="14283" y="45"/>
                    <a:pt x="13909" y="126"/>
                  </a:cubicBezTo>
                  <a:lnTo>
                    <a:pt x="13909" y="126"/>
                  </a:lnTo>
                  <a:cubicBezTo>
                    <a:pt x="13543" y="215"/>
                    <a:pt x="11108" y="224"/>
                    <a:pt x="11108" y="224"/>
                  </a:cubicBezTo>
                  <a:lnTo>
                    <a:pt x="11108" y="224"/>
                  </a:lnTo>
                  <a:cubicBezTo>
                    <a:pt x="10483" y="10"/>
                    <a:pt x="9921" y="1"/>
                    <a:pt x="9850" y="1"/>
                  </a:cubicBezTo>
                  <a:lnTo>
                    <a:pt x="9850" y="1"/>
                  </a:lnTo>
                  <a:cubicBezTo>
                    <a:pt x="9841" y="1"/>
                    <a:pt x="9841" y="1"/>
                    <a:pt x="9841" y="1"/>
                  </a:cubicBezTo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7"/>
            <p:cNvSpPr/>
            <p:nvPr/>
          </p:nvSpPr>
          <p:spPr>
            <a:xfrm rot="1251520">
              <a:off x="1143301" y="1658184"/>
              <a:ext cx="904497" cy="904578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rgbClr val="FFFFFF">
                    <a:alpha val="50196"/>
                  </a:srgbClr>
                </a:gs>
                <a:gs pos="6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7"/>
            <p:cNvSpPr/>
            <p:nvPr/>
          </p:nvSpPr>
          <p:spPr>
            <a:xfrm>
              <a:off x="1575440" y="697417"/>
              <a:ext cx="660023" cy="660100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7"/>
            <p:cNvSpPr/>
            <p:nvPr/>
          </p:nvSpPr>
          <p:spPr>
            <a:xfrm>
              <a:off x="503540" y="697417"/>
              <a:ext cx="660023" cy="660100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7"/>
            <p:cNvSpPr/>
            <p:nvPr/>
          </p:nvSpPr>
          <p:spPr>
            <a:xfrm>
              <a:off x="836573" y="2699927"/>
              <a:ext cx="327012" cy="327044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7"/>
            <p:cNvSpPr/>
            <p:nvPr/>
          </p:nvSpPr>
          <p:spPr>
            <a:xfrm>
              <a:off x="1519165" y="2533392"/>
              <a:ext cx="660023" cy="660100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7"/>
            <p:cNvSpPr/>
            <p:nvPr/>
          </p:nvSpPr>
          <p:spPr>
            <a:xfrm>
              <a:off x="2360573" y="1428777"/>
              <a:ext cx="327012" cy="327044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32"/>
          <p:cNvSpPr/>
          <p:nvPr/>
        </p:nvSpPr>
        <p:spPr>
          <a:xfrm>
            <a:off x="4939650" y="1111950"/>
            <a:ext cx="2077800" cy="2077800"/>
          </a:xfrm>
          <a:prstGeom prst="ellipse">
            <a:avLst/>
          </a:prstGeom>
          <a:gradFill>
            <a:gsLst>
              <a:gs pos="0">
                <a:srgbClr val="8134EC">
                  <a:alpha val="50196"/>
                  <a:alpha val="49380"/>
                </a:srgbClr>
              </a:gs>
              <a:gs pos="77000">
                <a:srgbClr val="FFFFFF">
                  <a:alpha val="0"/>
                  <a:alpha val="49380"/>
                </a:srgbClr>
              </a:gs>
              <a:gs pos="100000">
                <a:srgbClr val="FFFFFF">
                  <a:alpha val="0"/>
                  <a:alpha val="4938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32"/>
          <p:cNvSpPr txBox="1">
            <a:spLocks noGrp="1"/>
          </p:cNvSpPr>
          <p:nvPr>
            <p:ph type="title"/>
          </p:nvPr>
        </p:nvSpPr>
        <p:spPr>
          <a:xfrm>
            <a:off x="3046519" y="3461338"/>
            <a:ext cx="5864062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Microfrontends?</a:t>
            </a:r>
            <a:endParaRPr/>
          </a:p>
        </p:txBody>
      </p:sp>
      <p:sp>
        <p:nvSpPr>
          <p:cNvPr id="416" name="Google Shape;416;p32"/>
          <p:cNvSpPr txBox="1">
            <a:spLocks noGrp="1"/>
          </p:cNvSpPr>
          <p:nvPr>
            <p:ph type="title" idx="2"/>
          </p:nvPr>
        </p:nvSpPr>
        <p:spPr>
          <a:xfrm>
            <a:off x="5084000" y="1609750"/>
            <a:ext cx="1789200" cy="108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pic>
        <p:nvPicPr>
          <p:cNvPr id="418" name="Google Shape;1378;p54">
            <a:extLst>
              <a:ext uri="{FF2B5EF4-FFF2-40B4-BE49-F238E27FC236}">
                <a16:creationId xmlns:a16="http://schemas.microsoft.com/office/drawing/2014/main" id="{775DC5D9-965A-79A9-45CA-0E3E65A235D5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4624" y="1609750"/>
            <a:ext cx="2707645" cy="270767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112549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36"/>
          <p:cNvSpPr txBox="1">
            <a:spLocks noGrp="1"/>
          </p:cNvSpPr>
          <p:nvPr>
            <p:ph type="subTitle" idx="5"/>
          </p:nvPr>
        </p:nvSpPr>
        <p:spPr>
          <a:xfrm>
            <a:off x="6153328" y="1713901"/>
            <a:ext cx="2155500" cy="10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Different technologies can be used for each module, depending on what is best</a:t>
            </a:r>
            <a:endParaRPr/>
          </a:p>
        </p:txBody>
      </p:sp>
      <p:sp>
        <p:nvSpPr>
          <p:cNvPr id="540" name="Google Shape;540;p36"/>
          <p:cNvSpPr txBox="1">
            <a:spLocks noGrp="1"/>
          </p:cNvSpPr>
          <p:nvPr>
            <p:ph type="subTitle" idx="6"/>
          </p:nvPr>
        </p:nvSpPr>
        <p:spPr>
          <a:xfrm>
            <a:off x="6153449" y="3551699"/>
            <a:ext cx="2155500" cy="10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same module can be referenced and used in multiple places or apps</a:t>
            </a:r>
            <a:endParaRPr/>
          </a:p>
        </p:txBody>
      </p:sp>
      <p:sp>
        <p:nvSpPr>
          <p:cNvPr id="541" name="Google Shape;541;p36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Benefits</a:t>
            </a:r>
            <a:endParaRPr/>
          </a:p>
        </p:txBody>
      </p:sp>
      <p:sp>
        <p:nvSpPr>
          <p:cNvPr id="542" name="Google Shape;542;p36"/>
          <p:cNvSpPr txBox="1">
            <a:spLocks noGrp="1"/>
          </p:cNvSpPr>
          <p:nvPr>
            <p:ph type="subTitle" idx="1"/>
          </p:nvPr>
        </p:nvSpPr>
        <p:spPr>
          <a:xfrm>
            <a:off x="835000" y="1713901"/>
            <a:ext cx="2155500" cy="10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Multiple teams can work simultaneously and do not impact one another</a:t>
            </a:r>
            <a:endParaRPr/>
          </a:p>
        </p:txBody>
      </p:sp>
      <p:sp>
        <p:nvSpPr>
          <p:cNvPr id="543" name="Google Shape;543;p36"/>
          <p:cNvSpPr txBox="1">
            <a:spLocks noGrp="1"/>
          </p:cNvSpPr>
          <p:nvPr>
            <p:ph type="subTitle" idx="2"/>
          </p:nvPr>
        </p:nvSpPr>
        <p:spPr>
          <a:xfrm>
            <a:off x="3494193" y="1713901"/>
            <a:ext cx="2155500" cy="10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Aside from the speed of the app, the speed of development is greatly increased</a:t>
            </a:r>
            <a:endParaRPr/>
          </a:p>
        </p:txBody>
      </p:sp>
      <p:sp>
        <p:nvSpPr>
          <p:cNvPr id="544" name="Google Shape;544;p36"/>
          <p:cNvSpPr txBox="1">
            <a:spLocks noGrp="1"/>
          </p:cNvSpPr>
          <p:nvPr>
            <p:ph type="subTitle" idx="3"/>
          </p:nvPr>
        </p:nvSpPr>
        <p:spPr>
          <a:xfrm>
            <a:off x="835000" y="3551699"/>
            <a:ext cx="2155500" cy="10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Since everything is separated, each module can be tested, updated or replaced as needed</a:t>
            </a:r>
            <a:endParaRPr/>
          </a:p>
        </p:txBody>
      </p:sp>
      <p:sp>
        <p:nvSpPr>
          <p:cNvPr id="545" name="Google Shape;545;p36"/>
          <p:cNvSpPr txBox="1">
            <a:spLocks noGrp="1"/>
          </p:cNvSpPr>
          <p:nvPr>
            <p:ph type="subTitle" idx="4"/>
          </p:nvPr>
        </p:nvSpPr>
        <p:spPr>
          <a:xfrm>
            <a:off x="3494250" y="3551699"/>
            <a:ext cx="2155500" cy="10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there are problems or rollbacks are needed, a different version for each module can be used</a:t>
            </a:r>
            <a:endParaRPr/>
          </a:p>
        </p:txBody>
      </p:sp>
      <p:sp>
        <p:nvSpPr>
          <p:cNvPr id="546" name="Google Shape;546;p36"/>
          <p:cNvSpPr txBox="1">
            <a:spLocks noGrp="1"/>
          </p:cNvSpPr>
          <p:nvPr>
            <p:ph type="subTitle" idx="7"/>
          </p:nvPr>
        </p:nvSpPr>
        <p:spPr>
          <a:xfrm>
            <a:off x="3494172" y="1112100"/>
            <a:ext cx="2155500" cy="68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Speed</a:t>
            </a:r>
            <a:endParaRPr/>
          </a:p>
        </p:txBody>
      </p:sp>
      <p:sp>
        <p:nvSpPr>
          <p:cNvPr id="547" name="Google Shape;547;p36"/>
          <p:cNvSpPr txBox="1">
            <a:spLocks noGrp="1"/>
          </p:cNvSpPr>
          <p:nvPr>
            <p:ph type="subTitle" idx="8"/>
          </p:nvPr>
        </p:nvSpPr>
        <p:spPr>
          <a:xfrm>
            <a:off x="3494172" y="2949898"/>
            <a:ext cx="2155500" cy="68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Iterability</a:t>
            </a:r>
            <a:endParaRPr/>
          </a:p>
        </p:txBody>
      </p:sp>
      <p:sp>
        <p:nvSpPr>
          <p:cNvPr id="548" name="Google Shape;548;p36"/>
          <p:cNvSpPr txBox="1">
            <a:spLocks noGrp="1"/>
          </p:cNvSpPr>
          <p:nvPr>
            <p:ph type="subTitle" idx="9"/>
          </p:nvPr>
        </p:nvSpPr>
        <p:spPr>
          <a:xfrm>
            <a:off x="6153497" y="1112100"/>
            <a:ext cx="2155500" cy="68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Technologies</a:t>
            </a:r>
            <a:endParaRPr/>
          </a:p>
        </p:txBody>
      </p:sp>
      <p:sp>
        <p:nvSpPr>
          <p:cNvPr id="549" name="Google Shape;549;p36"/>
          <p:cNvSpPr txBox="1">
            <a:spLocks noGrp="1"/>
          </p:cNvSpPr>
          <p:nvPr>
            <p:ph type="subTitle" idx="13"/>
          </p:nvPr>
        </p:nvSpPr>
        <p:spPr>
          <a:xfrm>
            <a:off x="6153497" y="2949898"/>
            <a:ext cx="2155500" cy="68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Reusability</a:t>
            </a:r>
            <a:endParaRPr/>
          </a:p>
        </p:txBody>
      </p:sp>
      <p:sp>
        <p:nvSpPr>
          <p:cNvPr id="550" name="Google Shape;550;p36"/>
          <p:cNvSpPr txBox="1">
            <a:spLocks noGrp="1"/>
          </p:cNvSpPr>
          <p:nvPr>
            <p:ph type="subTitle" idx="14"/>
          </p:nvPr>
        </p:nvSpPr>
        <p:spPr>
          <a:xfrm>
            <a:off x="835000" y="1112100"/>
            <a:ext cx="2155500" cy="68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Scalability</a:t>
            </a:r>
            <a:endParaRPr/>
          </a:p>
        </p:txBody>
      </p:sp>
      <p:sp>
        <p:nvSpPr>
          <p:cNvPr id="551" name="Google Shape;551;p36"/>
          <p:cNvSpPr txBox="1">
            <a:spLocks noGrp="1"/>
          </p:cNvSpPr>
          <p:nvPr>
            <p:ph type="subTitle" idx="15"/>
          </p:nvPr>
        </p:nvSpPr>
        <p:spPr>
          <a:xfrm>
            <a:off x="641875" y="2949898"/>
            <a:ext cx="2541749" cy="68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Maintainability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5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Downsides</a:t>
            </a:r>
            <a:endParaRPr/>
          </a:p>
        </p:txBody>
      </p:sp>
      <p:sp>
        <p:nvSpPr>
          <p:cNvPr id="501" name="Google Shape;501;p35"/>
          <p:cNvSpPr txBox="1">
            <a:spLocks noGrp="1"/>
          </p:cNvSpPr>
          <p:nvPr>
            <p:ph type="subTitle" idx="1"/>
          </p:nvPr>
        </p:nvSpPr>
        <p:spPr>
          <a:xfrm>
            <a:off x="3815975" y="1241705"/>
            <a:ext cx="4443300" cy="62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Multiple deployment pipelines, routing configurations, and orchestration mechanisms</a:t>
            </a:r>
            <a:endParaRPr/>
          </a:p>
        </p:txBody>
      </p:sp>
      <p:sp>
        <p:nvSpPr>
          <p:cNvPr id="502" name="Google Shape;502;p35"/>
          <p:cNvSpPr txBox="1">
            <a:spLocks noGrp="1"/>
          </p:cNvSpPr>
          <p:nvPr>
            <p:ph type="subTitle" idx="2"/>
          </p:nvPr>
        </p:nvSpPr>
        <p:spPr>
          <a:xfrm>
            <a:off x="3815984" y="2135039"/>
            <a:ext cx="4443300" cy="62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Separate resources and dependencies for each module, potentially impacting load times</a:t>
            </a:r>
            <a:endParaRPr/>
          </a:p>
        </p:txBody>
      </p:sp>
      <p:sp>
        <p:nvSpPr>
          <p:cNvPr id="503" name="Google Shape;503;p35"/>
          <p:cNvSpPr txBox="1">
            <a:spLocks noGrp="1"/>
          </p:cNvSpPr>
          <p:nvPr>
            <p:ph type="subTitle" idx="3"/>
          </p:nvPr>
        </p:nvSpPr>
        <p:spPr>
          <a:xfrm>
            <a:off x="3815984" y="3028372"/>
            <a:ext cx="4443300" cy="62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Cross-origin issues, Data Isolation, Versioning Vulnerabilities, the need for robust communication and authentication mechanisms</a:t>
            </a:r>
            <a:endParaRPr/>
          </a:p>
        </p:txBody>
      </p:sp>
      <p:sp>
        <p:nvSpPr>
          <p:cNvPr id="504" name="Google Shape;504;p35"/>
          <p:cNvSpPr txBox="1">
            <a:spLocks noGrp="1"/>
          </p:cNvSpPr>
          <p:nvPr>
            <p:ph type="subTitle" idx="4"/>
          </p:nvPr>
        </p:nvSpPr>
        <p:spPr>
          <a:xfrm>
            <a:off x="3815984" y="3921705"/>
            <a:ext cx="4443300" cy="62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Tracking the progress of each module's development, ensuring consistent design and user, and orchestrating their seamless integration</a:t>
            </a:r>
            <a:endParaRPr/>
          </a:p>
        </p:txBody>
      </p:sp>
      <p:sp>
        <p:nvSpPr>
          <p:cNvPr id="505" name="Google Shape;505;p35"/>
          <p:cNvSpPr txBox="1">
            <a:spLocks noGrp="1"/>
          </p:cNvSpPr>
          <p:nvPr>
            <p:ph type="subTitle" idx="5"/>
          </p:nvPr>
        </p:nvSpPr>
        <p:spPr>
          <a:xfrm>
            <a:off x="1697075" y="1241705"/>
            <a:ext cx="2118900" cy="62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Complex Setup</a:t>
            </a:r>
            <a:endParaRPr/>
          </a:p>
        </p:txBody>
      </p:sp>
      <p:sp>
        <p:nvSpPr>
          <p:cNvPr id="506" name="Google Shape;506;p35"/>
          <p:cNvSpPr txBox="1">
            <a:spLocks noGrp="1"/>
          </p:cNvSpPr>
          <p:nvPr>
            <p:ph type="subTitle" idx="6"/>
          </p:nvPr>
        </p:nvSpPr>
        <p:spPr>
          <a:xfrm>
            <a:off x="1697075" y="2135039"/>
            <a:ext cx="2118900" cy="62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Payload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Size</a:t>
            </a:r>
            <a:endParaRPr/>
          </a:p>
        </p:txBody>
      </p:sp>
      <p:sp>
        <p:nvSpPr>
          <p:cNvPr id="507" name="Google Shape;507;p35"/>
          <p:cNvSpPr txBox="1">
            <a:spLocks noGrp="1"/>
          </p:cNvSpPr>
          <p:nvPr>
            <p:ph type="subTitle" idx="7"/>
          </p:nvPr>
        </p:nvSpPr>
        <p:spPr>
          <a:xfrm>
            <a:off x="1697075" y="3028372"/>
            <a:ext cx="2118900" cy="62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Security</a:t>
            </a:r>
            <a:endParaRPr/>
          </a:p>
        </p:txBody>
      </p:sp>
      <p:sp>
        <p:nvSpPr>
          <p:cNvPr id="508" name="Google Shape;508;p35"/>
          <p:cNvSpPr txBox="1">
            <a:spLocks noGrp="1"/>
          </p:cNvSpPr>
          <p:nvPr>
            <p:ph type="subTitle" idx="8"/>
          </p:nvPr>
        </p:nvSpPr>
        <p:spPr>
          <a:xfrm>
            <a:off x="1697075" y="3921705"/>
            <a:ext cx="2118900" cy="62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Management Overhead</a:t>
            </a:r>
            <a:endParaRPr/>
          </a:p>
        </p:txBody>
      </p:sp>
      <p:sp>
        <p:nvSpPr>
          <p:cNvPr id="509" name="Google Shape;509;p35"/>
          <p:cNvSpPr/>
          <p:nvPr/>
        </p:nvSpPr>
        <p:spPr>
          <a:xfrm>
            <a:off x="884725" y="1187880"/>
            <a:ext cx="736200" cy="736200"/>
          </a:xfrm>
          <a:prstGeom prst="ellipse">
            <a:avLst/>
          </a:prstGeom>
          <a:gradFill>
            <a:gsLst>
              <a:gs pos="0">
                <a:srgbClr val="8134EC">
                  <a:alpha val="50196"/>
                  <a:alpha val="49380"/>
                </a:srgbClr>
              </a:gs>
              <a:gs pos="77000">
                <a:srgbClr val="FFFFFF">
                  <a:alpha val="0"/>
                  <a:alpha val="49380"/>
                </a:srgbClr>
              </a:gs>
              <a:gs pos="100000">
                <a:srgbClr val="FFFFFF">
                  <a:alpha val="0"/>
                  <a:alpha val="4938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p35"/>
          <p:cNvSpPr/>
          <p:nvPr/>
        </p:nvSpPr>
        <p:spPr>
          <a:xfrm>
            <a:off x="884725" y="2081192"/>
            <a:ext cx="736200" cy="736200"/>
          </a:xfrm>
          <a:prstGeom prst="ellipse">
            <a:avLst/>
          </a:prstGeom>
          <a:gradFill>
            <a:gsLst>
              <a:gs pos="0">
                <a:srgbClr val="8134EC">
                  <a:alpha val="50196"/>
                  <a:alpha val="49380"/>
                </a:srgbClr>
              </a:gs>
              <a:gs pos="77000">
                <a:srgbClr val="FFFFFF">
                  <a:alpha val="0"/>
                  <a:alpha val="49380"/>
                </a:srgbClr>
              </a:gs>
              <a:gs pos="100000">
                <a:srgbClr val="FFFFFF">
                  <a:alpha val="0"/>
                  <a:alpha val="4938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35"/>
          <p:cNvSpPr/>
          <p:nvPr/>
        </p:nvSpPr>
        <p:spPr>
          <a:xfrm>
            <a:off x="884725" y="2974542"/>
            <a:ext cx="736200" cy="736200"/>
          </a:xfrm>
          <a:prstGeom prst="ellipse">
            <a:avLst/>
          </a:prstGeom>
          <a:gradFill>
            <a:gsLst>
              <a:gs pos="0">
                <a:srgbClr val="8134EC">
                  <a:alpha val="50196"/>
                  <a:alpha val="49380"/>
                </a:srgbClr>
              </a:gs>
              <a:gs pos="77000">
                <a:srgbClr val="FFFFFF">
                  <a:alpha val="0"/>
                  <a:alpha val="49380"/>
                </a:srgbClr>
              </a:gs>
              <a:gs pos="100000">
                <a:srgbClr val="FFFFFF">
                  <a:alpha val="0"/>
                  <a:alpha val="4938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35"/>
          <p:cNvSpPr/>
          <p:nvPr/>
        </p:nvSpPr>
        <p:spPr>
          <a:xfrm>
            <a:off x="884725" y="3867892"/>
            <a:ext cx="736200" cy="736200"/>
          </a:xfrm>
          <a:prstGeom prst="ellipse">
            <a:avLst/>
          </a:prstGeom>
          <a:gradFill>
            <a:gsLst>
              <a:gs pos="0">
                <a:srgbClr val="8134EC">
                  <a:alpha val="50196"/>
                  <a:alpha val="49380"/>
                </a:srgbClr>
              </a:gs>
              <a:gs pos="77000">
                <a:srgbClr val="FFFFFF">
                  <a:alpha val="0"/>
                  <a:alpha val="49380"/>
                </a:srgbClr>
              </a:gs>
              <a:gs pos="100000">
                <a:srgbClr val="FFFFFF">
                  <a:alpha val="0"/>
                  <a:alpha val="4938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13" name="Google Shape;513;p35"/>
          <p:cNvGrpSpPr/>
          <p:nvPr/>
        </p:nvGrpSpPr>
        <p:grpSpPr>
          <a:xfrm>
            <a:off x="1085423" y="1365930"/>
            <a:ext cx="335729" cy="380054"/>
            <a:chOff x="1144715" y="2144793"/>
            <a:chExt cx="430698" cy="487561"/>
          </a:xfrm>
        </p:grpSpPr>
        <p:sp>
          <p:nvSpPr>
            <p:cNvPr id="514" name="Google Shape;514;p35"/>
            <p:cNvSpPr/>
            <p:nvPr/>
          </p:nvSpPr>
          <p:spPr>
            <a:xfrm>
              <a:off x="1273394" y="2144793"/>
              <a:ext cx="72030" cy="199864"/>
            </a:xfrm>
            <a:custGeom>
              <a:avLst/>
              <a:gdLst/>
              <a:ahLst/>
              <a:cxnLst/>
              <a:rect l="l" t="t" r="r" b="b"/>
              <a:pathLst>
                <a:path w="679" h="1884" extrusionOk="0">
                  <a:moveTo>
                    <a:pt x="678" y="1883"/>
                  </a:moveTo>
                  <a:lnTo>
                    <a:pt x="678" y="1"/>
                  </a:lnTo>
                  <a:cubicBezTo>
                    <a:pt x="295" y="72"/>
                    <a:pt x="0" y="402"/>
                    <a:pt x="0" y="813"/>
                  </a:cubicBezTo>
                  <a:lnTo>
                    <a:pt x="0" y="1080"/>
                  </a:lnTo>
                  <a:cubicBezTo>
                    <a:pt x="0" y="1482"/>
                    <a:pt x="295" y="1821"/>
                    <a:pt x="678" y="188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5"/>
            <p:cNvSpPr/>
            <p:nvPr/>
          </p:nvSpPr>
          <p:spPr>
            <a:xfrm>
              <a:off x="1373749" y="2144793"/>
              <a:ext cx="72879" cy="199864"/>
            </a:xfrm>
            <a:custGeom>
              <a:avLst/>
              <a:gdLst/>
              <a:ahLst/>
              <a:cxnLst/>
              <a:rect l="l" t="t" r="r" b="b"/>
              <a:pathLst>
                <a:path w="687" h="1884" extrusionOk="0">
                  <a:moveTo>
                    <a:pt x="0" y="1883"/>
                  </a:moveTo>
                  <a:cubicBezTo>
                    <a:pt x="393" y="1821"/>
                    <a:pt x="687" y="1482"/>
                    <a:pt x="687" y="1080"/>
                  </a:cubicBezTo>
                  <a:lnTo>
                    <a:pt x="687" y="813"/>
                  </a:lnTo>
                  <a:cubicBezTo>
                    <a:pt x="687" y="402"/>
                    <a:pt x="393" y="72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5"/>
            <p:cNvSpPr/>
            <p:nvPr/>
          </p:nvSpPr>
          <p:spPr>
            <a:xfrm>
              <a:off x="1173039" y="2374782"/>
              <a:ext cx="373941" cy="114678"/>
            </a:xfrm>
            <a:custGeom>
              <a:avLst/>
              <a:gdLst/>
              <a:ahLst/>
              <a:cxnLst/>
              <a:rect l="l" t="t" r="r" b="b"/>
              <a:pathLst>
                <a:path w="3525" h="1081" extrusionOk="0">
                  <a:moveTo>
                    <a:pt x="2989" y="679"/>
                  </a:moveTo>
                  <a:lnTo>
                    <a:pt x="2722" y="679"/>
                  </a:lnTo>
                  <a:lnTo>
                    <a:pt x="2722" y="402"/>
                  </a:lnTo>
                  <a:lnTo>
                    <a:pt x="2989" y="402"/>
                  </a:lnTo>
                  <a:close/>
                  <a:moveTo>
                    <a:pt x="2445" y="679"/>
                  </a:moveTo>
                  <a:lnTo>
                    <a:pt x="2169" y="679"/>
                  </a:lnTo>
                  <a:lnTo>
                    <a:pt x="2169" y="402"/>
                  </a:lnTo>
                  <a:lnTo>
                    <a:pt x="2445" y="402"/>
                  </a:lnTo>
                  <a:close/>
                  <a:moveTo>
                    <a:pt x="1348" y="679"/>
                  </a:moveTo>
                  <a:lnTo>
                    <a:pt x="1080" y="679"/>
                  </a:lnTo>
                  <a:lnTo>
                    <a:pt x="1080" y="402"/>
                  </a:lnTo>
                  <a:lnTo>
                    <a:pt x="1348" y="402"/>
                  </a:lnTo>
                  <a:close/>
                  <a:moveTo>
                    <a:pt x="813" y="679"/>
                  </a:moveTo>
                  <a:lnTo>
                    <a:pt x="536" y="679"/>
                  </a:lnTo>
                  <a:lnTo>
                    <a:pt x="536" y="402"/>
                  </a:lnTo>
                  <a:lnTo>
                    <a:pt x="813" y="402"/>
                  </a:lnTo>
                  <a:close/>
                  <a:moveTo>
                    <a:pt x="3525" y="1"/>
                  </a:moveTo>
                  <a:lnTo>
                    <a:pt x="1" y="1"/>
                  </a:lnTo>
                  <a:lnTo>
                    <a:pt x="1" y="1080"/>
                  </a:lnTo>
                  <a:lnTo>
                    <a:pt x="3525" y="108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5"/>
            <p:cNvSpPr/>
            <p:nvPr/>
          </p:nvSpPr>
          <p:spPr>
            <a:xfrm>
              <a:off x="1173039" y="2517676"/>
              <a:ext cx="373941" cy="114678"/>
            </a:xfrm>
            <a:custGeom>
              <a:avLst/>
              <a:gdLst/>
              <a:ahLst/>
              <a:cxnLst/>
              <a:rect l="l" t="t" r="r" b="b"/>
              <a:pathLst>
                <a:path w="3525" h="1081" extrusionOk="0">
                  <a:moveTo>
                    <a:pt x="536" y="402"/>
                  </a:moveTo>
                  <a:lnTo>
                    <a:pt x="813" y="402"/>
                  </a:lnTo>
                  <a:lnTo>
                    <a:pt x="813" y="670"/>
                  </a:lnTo>
                  <a:lnTo>
                    <a:pt x="536" y="670"/>
                  </a:lnTo>
                  <a:close/>
                  <a:moveTo>
                    <a:pt x="1080" y="402"/>
                  </a:moveTo>
                  <a:lnTo>
                    <a:pt x="1348" y="402"/>
                  </a:lnTo>
                  <a:lnTo>
                    <a:pt x="1348" y="670"/>
                  </a:lnTo>
                  <a:lnTo>
                    <a:pt x="1080" y="670"/>
                  </a:lnTo>
                  <a:close/>
                  <a:moveTo>
                    <a:pt x="2169" y="402"/>
                  </a:moveTo>
                  <a:lnTo>
                    <a:pt x="2445" y="402"/>
                  </a:lnTo>
                  <a:lnTo>
                    <a:pt x="2445" y="670"/>
                  </a:lnTo>
                  <a:lnTo>
                    <a:pt x="2169" y="670"/>
                  </a:lnTo>
                  <a:close/>
                  <a:moveTo>
                    <a:pt x="2722" y="402"/>
                  </a:moveTo>
                  <a:lnTo>
                    <a:pt x="2989" y="402"/>
                  </a:lnTo>
                  <a:lnTo>
                    <a:pt x="2989" y="670"/>
                  </a:lnTo>
                  <a:lnTo>
                    <a:pt x="2722" y="670"/>
                  </a:lnTo>
                  <a:close/>
                  <a:moveTo>
                    <a:pt x="1" y="1080"/>
                  </a:moveTo>
                  <a:lnTo>
                    <a:pt x="3525" y="1080"/>
                  </a:lnTo>
                  <a:lnTo>
                    <a:pt x="3525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5"/>
            <p:cNvSpPr/>
            <p:nvPr/>
          </p:nvSpPr>
          <p:spPr>
            <a:xfrm>
              <a:off x="1479726" y="2184574"/>
              <a:ext cx="38826" cy="122210"/>
            </a:xfrm>
            <a:custGeom>
              <a:avLst/>
              <a:gdLst/>
              <a:ahLst/>
              <a:cxnLst/>
              <a:rect l="l" t="t" r="r" b="b"/>
              <a:pathLst>
                <a:path w="366" h="1152" extrusionOk="0">
                  <a:moveTo>
                    <a:pt x="241" y="1151"/>
                  </a:moveTo>
                  <a:cubicBezTo>
                    <a:pt x="321" y="964"/>
                    <a:pt x="366" y="768"/>
                    <a:pt x="366" y="572"/>
                  </a:cubicBezTo>
                  <a:cubicBezTo>
                    <a:pt x="366" y="375"/>
                    <a:pt x="321" y="179"/>
                    <a:pt x="250" y="1"/>
                  </a:cubicBezTo>
                  <a:lnTo>
                    <a:pt x="0" y="99"/>
                  </a:lnTo>
                  <a:cubicBezTo>
                    <a:pt x="63" y="250"/>
                    <a:pt x="89" y="411"/>
                    <a:pt x="89" y="572"/>
                  </a:cubicBezTo>
                  <a:cubicBezTo>
                    <a:pt x="89" y="732"/>
                    <a:pt x="63" y="893"/>
                    <a:pt x="0" y="104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5"/>
            <p:cNvSpPr/>
            <p:nvPr/>
          </p:nvSpPr>
          <p:spPr>
            <a:xfrm>
              <a:off x="1531707" y="2162827"/>
              <a:ext cx="43706" cy="165705"/>
            </a:xfrm>
            <a:custGeom>
              <a:avLst/>
              <a:gdLst/>
              <a:ahLst/>
              <a:cxnLst/>
              <a:rect l="l" t="t" r="r" b="b"/>
              <a:pathLst>
                <a:path w="412" h="1562" extrusionOk="0">
                  <a:moveTo>
                    <a:pt x="251" y="1562"/>
                  </a:moveTo>
                  <a:cubicBezTo>
                    <a:pt x="358" y="1312"/>
                    <a:pt x="411" y="1053"/>
                    <a:pt x="411" y="777"/>
                  </a:cubicBezTo>
                  <a:cubicBezTo>
                    <a:pt x="411" y="509"/>
                    <a:pt x="358" y="241"/>
                    <a:pt x="260" y="0"/>
                  </a:cubicBezTo>
                  <a:lnTo>
                    <a:pt x="10" y="99"/>
                  </a:lnTo>
                  <a:cubicBezTo>
                    <a:pt x="99" y="313"/>
                    <a:pt x="144" y="545"/>
                    <a:pt x="144" y="777"/>
                  </a:cubicBezTo>
                  <a:cubicBezTo>
                    <a:pt x="144" y="1008"/>
                    <a:pt x="99" y="1240"/>
                    <a:pt x="1" y="146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5"/>
            <p:cNvSpPr/>
            <p:nvPr/>
          </p:nvSpPr>
          <p:spPr>
            <a:xfrm>
              <a:off x="1201470" y="2183619"/>
              <a:ext cx="38932" cy="122210"/>
            </a:xfrm>
            <a:custGeom>
              <a:avLst/>
              <a:gdLst/>
              <a:ahLst/>
              <a:cxnLst/>
              <a:rect l="l" t="t" r="r" b="b"/>
              <a:pathLst>
                <a:path w="367" h="1152" extrusionOk="0">
                  <a:moveTo>
                    <a:pt x="366" y="1044"/>
                  </a:moveTo>
                  <a:cubicBezTo>
                    <a:pt x="304" y="902"/>
                    <a:pt x="268" y="741"/>
                    <a:pt x="268" y="581"/>
                  </a:cubicBezTo>
                  <a:cubicBezTo>
                    <a:pt x="268" y="411"/>
                    <a:pt x="304" y="250"/>
                    <a:pt x="366" y="99"/>
                  </a:cubicBezTo>
                  <a:lnTo>
                    <a:pt x="116" y="1"/>
                  </a:lnTo>
                  <a:cubicBezTo>
                    <a:pt x="36" y="179"/>
                    <a:pt x="0" y="375"/>
                    <a:pt x="0" y="581"/>
                  </a:cubicBezTo>
                  <a:cubicBezTo>
                    <a:pt x="0" y="777"/>
                    <a:pt x="36" y="973"/>
                    <a:pt x="116" y="115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5"/>
            <p:cNvSpPr/>
            <p:nvPr/>
          </p:nvSpPr>
          <p:spPr>
            <a:xfrm>
              <a:off x="1144715" y="2160918"/>
              <a:ext cx="42645" cy="166660"/>
            </a:xfrm>
            <a:custGeom>
              <a:avLst/>
              <a:gdLst/>
              <a:ahLst/>
              <a:cxnLst/>
              <a:rect l="l" t="t" r="r" b="b"/>
              <a:pathLst>
                <a:path w="402" h="1571" extrusionOk="0">
                  <a:moveTo>
                    <a:pt x="402" y="1464"/>
                  </a:moveTo>
                  <a:cubicBezTo>
                    <a:pt x="312" y="1250"/>
                    <a:pt x="268" y="1026"/>
                    <a:pt x="268" y="795"/>
                  </a:cubicBezTo>
                  <a:cubicBezTo>
                    <a:pt x="268" y="554"/>
                    <a:pt x="312" y="322"/>
                    <a:pt x="402" y="108"/>
                  </a:cubicBezTo>
                  <a:lnTo>
                    <a:pt x="152" y="1"/>
                  </a:lnTo>
                  <a:cubicBezTo>
                    <a:pt x="54" y="250"/>
                    <a:pt x="0" y="518"/>
                    <a:pt x="0" y="795"/>
                  </a:cubicBezTo>
                  <a:cubicBezTo>
                    <a:pt x="0" y="1062"/>
                    <a:pt x="45" y="1321"/>
                    <a:pt x="152" y="157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2" name="Google Shape;522;p35"/>
          <p:cNvGrpSpPr/>
          <p:nvPr/>
        </p:nvGrpSpPr>
        <p:grpSpPr>
          <a:xfrm>
            <a:off x="1063261" y="2259305"/>
            <a:ext cx="379967" cy="379976"/>
            <a:chOff x="1116285" y="2741087"/>
            <a:chExt cx="487449" cy="487461"/>
          </a:xfrm>
        </p:grpSpPr>
        <p:sp>
          <p:nvSpPr>
            <p:cNvPr id="523" name="Google Shape;523;p35"/>
            <p:cNvSpPr/>
            <p:nvPr/>
          </p:nvSpPr>
          <p:spPr>
            <a:xfrm>
              <a:off x="1331103" y="2912306"/>
              <a:ext cx="56860" cy="57922"/>
            </a:xfrm>
            <a:custGeom>
              <a:avLst/>
              <a:gdLst/>
              <a:ahLst/>
              <a:cxnLst/>
              <a:rect l="l" t="t" r="r" b="b"/>
              <a:pathLst>
                <a:path w="536" h="546" extrusionOk="0">
                  <a:moveTo>
                    <a:pt x="268" y="1"/>
                  </a:moveTo>
                  <a:cubicBezTo>
                    <a:pt x="420" y="1"/>
                    <a:pt x="536" y="126"/>
                    <a:pt x="536" y="268"/>
                  </a:cubicBezTo>
                  <a:cubicBezTo>
                    <a:pt x="536" y="420"/>
                    <a:pt x="420" y="545"/>
                    <a:pt x="268" y="545"/>
                  </a:cubicBezTo>
                  <a:cubicBezTo>
                    <a:pt x="117" y="545"/>
                    <a:pt x="1" y="420"/>
                    <a:pt x="1" y="268"/>
                  </a:cubicBezTo>
                  <a:cubicBezTo>
                    <a:pt x="1" y="126"/>
                    <a:pt x="117" y="1"/>
                    <a:pt x="2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5"/>
            <p:cNvSpPr/>
            <p:nvPr/>
          </p:nvSpPr>
          <p:spPr>
            <a:xfrm>
              <a:off x="1315933" y="2996536"/>
              <a:ext cx="88155" cy="60681"/>
            </a:xfrm>
            <a:custGeom>
              <a:avLst/>
              <a:gdLst/>
              <a:ahLst/>
              <a:cxnLst/>
              <a:rect l="l" t="t" r="r" b="b"/>
              <a:pathLst>
                <a:path w="831" h="572" extrusionOk="0">
                  <a:moveTo>
                    <a:pt x="1" y="438"/>
                  </a:moveTo>
                  <a:lnTo>
                    <a:pt x="1" y="572"/>
                  </a:lnTo>
                  <a:lnTo>
                    <a:pt x="831" y="572"/>
                  </a:lnTo>
                  <a:lnTo>
                    <a:pt x="831" y="429"/>
                  </a:lnTo>
                  <a:cubicBezTo>
                    <a:pt x="831" y="197"/>
                    <a:pt x="625" y="1"/>
                    <a:pt x="393" y="19"/>
                  </a:cubicBezTo>
                  <a:cubicBezTo>
                    <a:pt x="170" y="28"/>
                    <a:pt x="1" y="215"/>
                    <a:pt x="1" y="43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5"/>
            <p:cNvSpPr/>
            <p:nvPr/>
          </p:nvSpPr>
          <p:spPr>
            <a:xfrm>
              <a:off x="1230749" y="2855551"/>
              <a:ext cx="258523" cy="258529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901" y="2168"/>
                  </a:moveTo>
                  <a:lnTo>
                    <a:pt x="536" y="2168"/>
                  </a:lnTo>
                  <a:lnTo>
                    <a:pt x="536" y="1758"/>
                  </a:lnTo>
                  <a:cubicBezTo>
                    <a:pt x="536" y="1517"/>
                    <a:pt x="661" y="1312"/>
                    <a:pt x="840" y="1187"/>
                  </a:cubicBezTo>
                  <a:cubicBezTo>
                    <a:pt x="733" y="1089"/>
                    <a:pt x="670" y="937"/>
                    <a:pt x="679" y="777"/>
                  </a:cubicBezTo>
                  <a:cubicBezTo>
                    <a:pt x="697" y="500"/>
                    <a:pt x="920" y="286"/>
                    <a:pt x="1187" y="268"/>
                  </a:cubicBezTo>
                  <a:cubicBezTo>
                    <a:pt x="1500" y="250"/>
                    <a:pt x="1758" y="500"/>
                    <a:pt x="1758" y="803"/>
                  </a:cubicBezTo>
                  <a:cubicBezTo>
                    <a:pt x="1758" y="955"/>
                    <a:pt x="1696" y="1089"/>
                    <a:pt x="1598" y="1187"/>
                  </a:cubicBezTo>
                  <a:cubicBezTo>
                    <a:pt x="1776" y="1312"/>
                    <a:pt x="1901" y="1517"/>
                    <a:pt x="1901" y="1758"/>
                  </a:cubicBezTo>
                  <a:close/>
                  <a:moveTo>
                    <a:pt x="2436" y="1"/>
                  </a:moveTo>
                  <a:lnTo>
                    <a:pt x="1" y="1"/>
                  </a:lnTo>
                  <a:lnTo>
                    <a:pt x="1" y="2436"/>
                  </a:lnTo>
                  <a:lnTo>
                    <a:pt x="2436" y="243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5"/>
            <p:cNvSpPr/>
            <p:nvPr/>
          </p:nvSpPr>
          <p:spPr>
            <a:xfrm>
              <a:off x="1116285" y="2741087"/>
              <a:ext cx="487449" cy="487461"/>
            </a:xfrm>
            <a:custGeom>
              <a:avLst/>
              <a:gdLst/>
              <a:ahLst/>
              <a:cxnLst/>
              <a:rect l="l" t="t" r="r" b="b"/>
              <a:pathLst>
                <a:path w="4595" h="4595" extrusionOk="0">
                  <a:moveTo>
                    <a:pt x="3783" y="3792"/>
                  </a:moveTo>
                  <a:lnTo>
                    <a:pt x="803" y="3792"/>
                  </a:lnTo>
                  <a:lnTo>
                    <a:pt x="803" y="812"/>
                  </a:lnTo>
                  <a:lnTo>
                    <a:pt x="3783" y="812"/>
                  </a:lnTo>
                  <a:close/>
                  <a:moveTo>
                    <a:pt x="4595" y="812"/>
                  </a:moveTo>
                  <a:lnTo>
                    <a:pt x="4595" y="544"/>
                  </a:lnTo>
                  <a:lnTo>
                    <a:pt x="4327" y="544"/>
                  </a:lnTo>
                  <a:lnTo>
                    <a:pt x="4327" y="268"/>
                  </a:lnTo>
                  <a:lnTo>
                    <a:pt x="4051" y="268"/>
                  </a:lnTo>
                  <a:lnTo>
                    <a:pt x="4051" y="0"/>
                  </a:lnTo>
                  <a:lnTo>
                    <a:pt x="3783" y="0"/>
                  </a:lnTo>
                  <a:lnTo>
                    <a:pt x="3783" y="268"/>
                  </a:lnTo>
                  <a:lnTo>
                    <a:pt x="3507" y="268"/>
                  </a:lnTo>
                  <a:lnTo>
                    <a:pt x="3507" y="0"/>
                  </a:lnTo>
                  <a:lnTo>
                    <a:pt x="3239" y="0"/>
                  </a:lnTo>
                  <a:lnTo>
                    <a:pt x="3239" y="268"/>
                  </a:lnTo>
                  <a:lnTo>
                    <a:pt x="2971" y="268"/>
                  </a:lnTo>
                  <a:lnTo>
                    <a:pt x="2971" y="0"/>
                  </a:lnTo>
                  <a:lnTo>
                    <a:pt x="2704" y="0"/>
                  </a:lnTo>
                  <a:lnTo>
                    <a:pt x="2704" y="268"/>
                  </a:lnTo>
                  <a:lnTo>
                    <a:pt x="2427" y="268"/>
                  </a:lnTo>
                  <a:lnTo>
                    <a:pt x="2427" y="0"/>
                  </a:lnTo>
                  <a:lnTo>
                    <a:pt x="2159" y="0"/>
                  </a:lnTo>
                  <a:lnTo>
                    <a:pt x="2159" y="268"/>
                  </a:lnTo>
                  <a:lnTo>
                    <a:pt x="1883" y="268"/>
                  </a:lnTo>
                  <a:lnTo>
                    <a:pt x="1883" y="0"/>
                  </a:lnTo>
                  <a:lnTo>
                    <a:pt x="1615" y="0"/>
                  </a:lnTo>
                  <a:lnTo>
                    <a:pt x="1615" y="268"/>
                  </a:lnTo>
                  <a:lnTo>
                    <a:pt x="1348" y="268"/>
                  </a:lnTo>
                  <a:lnTo>
                    <a:pt x="1348" y="0"/>
                  </a:lnTo>
                  <a:lnTo>
                    <a:pt x="1080" y="0"/>
                  </a:lnTo>
                  <a:lnTo>
                    <a:pt x="1080" y="268"/>
                  </a:lnTo>
                  <a:lnTo>
                    <a:pt x="803" y="268"/>
                  </a:lnTo>
                  <a:lnTo>
                    <a:pt x="803" y="0"/>
                  </a:lnTo>
                  <a:lnTo>
                    <a:pt x="536" y="0"/>
                  </a:lnTo>
                  <a:lnTo>
                    <a:pt x="536" y="268"/>
                  </a:lnTo>
                  <a:lnTo>
                    <a:pt x="268" y="268"/>
                  </a:lnTo>
                  <a:lnTo>
                    <a:pt x="268" y="544"/>
                  </a:lnTo>
                  <a:lnTo>
                    <a:pt x="1" y="544"/>
                  </a:lnTo>
                  <a:lnTo>
                    <a:pt x="1" y="812"/>
                  </a:lnTo>
                  <a:lnTo>
                    <a:pt x="268" y="812"/>
                  </a:lnTo>
                  <a:lnTo>
                    <a:pt x="268" y="1080"/>
                  </a:lnTo>
                  <a:lnTo>
                    <a:pt x="1" y="1080"/>
                  </a:lnTo>
                  <a:lnTo>
                    <a:pt x="1" y="1356"/>
                  </a:lnTo>
                  <a:lnTo>
                    <a:pt x="268" y="1356"/>
                  </a:lnTo>
                  <a:lnTo>
                    <a:pt x="268" y="1624"/>
                  </a:lnTo>
                  <a:lnTo>
                    <a:pt x="1" y="1624"/>
                  </a:lnTo>
                  <a:lnTo>
                    <a:pt x="1" y="1891"/>
                  </a:lnTo>
                  <a:lnTo>
                    <a:pt x="268" y="1891"/>
                  </a:lnTo>
                  <a:lnTo>
                    <a:pt x="268" y="2168"/>
                  </a:lnTo>
                  <a:lnTo>
                    <a:pt x="1" y="2168"/>
                  </a:lnTo>
                  <a:lnTo>
                    <a:pt x="1" y="2436"/>
                  </a:lnTo>
                  <a:lnTo>
                    <a:pt x="268" y="2436"/>
                  </a:lnTo>
                  <a:lnTo>
                    <a:pt x="268" y="2703"/>
                  </a:lnTo>
                  <a:lnTo>
                    <a:pt x="1" y="2703"/>
                  </a:lnTo>
                  <a:lnTo>
                    <a:pt x="1" y="2980"/>
                  </a:lnTo>
                  <a:lnTo>
                    <a:pt x="268" y="2980"/>
                  </a:lnTo>
                  <a:lnTo>
                    <a:pt x="268" y="3247"/>
                  </a:lnTo>
                  <a:lnTo>
                    <a:pt x="1" y="3247"/>
                  </a:lnTo>
                  <a:lnTo>
                    <a:pt x="1" y="3515"/>
                  </a:lnTo>
                  <a:lnTo>
                    <a:pt x="268" y="3515"/>
                  </a:lnTo>
                  <a:lnTo>
                    <a:pt x="268" y="3792"/>
                  </a:lnTo>
                  <a:lnTo>
                    <a:pt x="1" y="3792"/>
                  </a:lnTo>
                  <a:lnTo>
                    <a:pt x="1" y="4059"/>
                  </a:lnTo>
                  <a:lnTo>
                    <a:pt x="268" y="4059"/>
                  </a:lnTo>
                  <a:lnTo>
                    <a:pt x="268" y="4327"/>
                  </a:lnTo>
                  <a:lnTo>
                    <a:pt x="536" y="4327"/>
                  </a:lnTo>
                  <a:lnTo>
                    <a:pt x="536" y="4594"/>
                  </a:lnTo>
                  <a:lnTo>
                    <a:pt x="803" y="4594"/>
                  </a:lnTo>
                  <a:lnTo>
                    <a:pt x="803" y="4327"/>
                  </a:lnTo>
                  <a:lnTo>
                    <a:pt x="1080" y="4327"/>
                  </a:lnTo>
                  <a:lnTo>
                    <a:pt x="1080" y="4594"/>
                  </a:lnTo>
                  <a:lnTo>
                    <a:pt x="1348" y="4594"/>
                  </a:lnTo>
                  <a:lnTo>
                    <a:pt x="1348" y="4327"/>
                  </a:lnTo>
                  <a:lnTo>
                    <a:pt x="1615" y="4327"/>
                  </a:lnTo>
                  <a:lnTo>
                    <a:pt x="1615" y="4594"/>
                  </a:lnTo>
                  <a:lnTo>
                    <a:pt x="1883" y="4594"/>
                  </a:lnTo>
                  <a:lnTo>
                    <a:pt x="1883" y="4327"/>
                  </a:lnTo>
                  <a:lnTo>
                    <a:pt x="2159" y="4327"/>
                  </a:lnTo>
                  <a:lnTo>
                    <a:pt x="2159" y="4594"/>
                  </a:lnTo>
                  <a:lnTo>
                    <a:pt x="2427" y="4594"/>
                  </a:lnTo>
                  <a:lnTo>
                    <a:pt x="2427" y="4327"/>
                  </a:lnTo>
                  <a:lnTo>
                    <a:pt x="2704" y="4327"/>
                  </a:lnTo>
                  <a:lnTo>
                    <a:pt x="2704" y="4594"/>
                  </a:lnTo>
                  <a:lnTo>
                    <a:pt x="2971" y="4594"/>
                  </a:lnTo>
                  <a:lnTo>
                    <a:pt x="2971" y="4327"/>
                  </a:lnTo>
                  <a:lnTo>
                    <a:pt x="3239" y="4327"/>
                  </a:lnTo>
                  <a:lnTo>
                    <a:pt x="3239" y="4594"/>
                  </a:lnTo>
                  <a:lnTo>
                    <a:pt x="3507" y="4594"/>
                  </a:lnTo>
                  <a:lnTo>
                    <a:pt x="3507" y="4327"/>
                  </a:lnTo>
                  <a:lnTo>
                    <a:pt x="3783" y="4327"/>
                  </a:lnTo>
                  <a:lnTo>
                    <a:pt x="3783" y="4594"/>
                  </a:lnTo>
                  <a:lnTo>
                    <a:pt x="4051" y="4594"/>
                  </a:lnTo>
                  <a:lnTo>
                    <a:pt x="4051" y="4327"/>
                  </a:lnTo>
                  <a:lnTo>
                    <a:pt x="4327" y="4327"/>
                  </a:lnTo>
                  <a:lnTo>
                    <a:pt x="4327" y="4059"/>
                  </a:lnTo>
                  <a:lnTo>
                    <a:pt x="4595" y="4059"/>
                  </a:lnTo>
                  <a:lnTo>
                    <a:pt x="4595" y="3792"/>
                  </a:lnTo>
                  <a:lnTo>
                    <a:pt x="4327" y="3792"/>
                  </a:lnTo>
                  <a:lnTo>
                    <a:pt x="4327" y="3515"/>
                  </a:lnTo>
                  <a:lnTo>
                    <a:pt x="4595" y="3515"/>
                  </a:lnTo>
                  <a:lnTo>
                    <a:pt x="4595" y="3247"/>
                  </a:lnTo>
                  <a:lnTo>
                    <a:pt x="4327" y="3247"/>
                  </a:lnTo>
                  <a:lnTo>
                    <a:pt x="4327" y="2980"/>
                  </a:lnTo>
                  <a:lnTo>
                    <a:pt x="4595" y="2980"/>
                  </a:lnTo>
                  <a:lnTo>
                    <a:pt x="4595" y="2703"/>
                  </a:lnTo>
                  <a:lnTo>
                    <a:pt x="4327" y="2703"/>
                  </a:lnTo>
                  <a:lnTo>
                    <a:pt x="4327" y="2436"/>
                  </a:lnTo>
                  <a:lnTo>
                    <a:pt x="4595" y="2436"/>
                  </a:lnTo>
                  <a:lnTo>
                    <a:pt x="4595" y="2168"/>
                  </a:lnTo>
                  <a:lnTo>
                    <a:pt x="4327" y="2168"/>
                  </a:lnTo>
                  <a:lnTo>
                    <a:pt x="4327" y="1891"/>
                  </a:lnTo>
                  <a:lnTo>
                    <a:pt x="4595" y="1891"/>
                  </a:lnTo>
                  <a:lnTo>
                    <a:pt x="4595" y="1624"/>
                  </a:lnTo>
                  <a:lnTo>
                    <a:pt x="4327" y="1624"/>
                  </a:lnTo>
                  <a:lnTo>
                    <a:pt x="4327" y="1356"/>
                  </a:lnTo>
                  <a:lnTo>
                    <a:pt x="4595" y="1356"/>
                  </a:lnTo>
                  <a:lnTo>
                    <a:pt x="4595" y="1080"/>
                  </a:lnTo>
                  <a:lnTo>
                    <a:pt x="4327" y="1080"/>
                  </a:lnTo>
                  <a:lnTo>
                    <a:pt x="4327" y="81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7" name="Google Shape;527;p35"/>
          <p:cNvGrpSpPr/>
          <p:nvPr/>
        </p:nvGrpSpPr>
        <p:grpSpPr>
          <a:xfrm>
            <a:off x="1064750" y="3152658"/>
            <a:ext cx="377072" cy="379976"/>
            <a:chOff x="1118194" y="3337276"/>
            <a:chExt cx="483736" cy="487461"/>
          </a:xfrm>
        </p:grpSpPr>
        <p:sp>
          <p:nvSpPr>
            <p:cNvPr id="528" name="Google Shape;528;p35"/>
            <p:cNvSpPr/>
            <p:nvPr/>
          </p:nvSpPr>
          <p:spPr>
            <a:xfrm>
              <a:off x="1245918" y="3466909"/>
              <a:ext cx="228183" cy="229144"/>
            </a:xfrm>
            <a:custGeom>
              <a:avLst/>
              <a:gdLst/>
              <a:ahLst/>
              <a:cxnLst/>
              <a:rect l="l" t="t" r="r" b="b"/>
              <a:pathLst>
                <a:path w="2151" h="2160" extrusionOk="0">
                  <a:moveTo>
                    <a:pt x="1749" y="1615"/>
                  </a:moveTo>
                  <a:lnTo>
                    <a:pt x="1482" y="1615"/>
                  </a:lnTo>
                  <a:lnTo>
                    <a:pt x="1482" y="536"/>
                  </a:lnTo>
                  <a:lnTo>
                    <a:pt x="1749" y="536"/>
                  </a:lnTo>
                  <a:close/>
                  <a:moveTo>
                    <a:pt x="1214" y="1615"/>
                  </a:moveTo>
                  <a:lnTo>
                    <a:pt x="937" y="1615"/>
                  </a:lnTo>
                  <a:lnTo>
                    <a:pt x="937" y="1348"/>
                  </a:lnTo>
                  <a:lnTo>
                    <a:pt x="670" y="1348"/>
                  </a:lnTo>
                  <a:lnTo>
                    <a:pt x="670" y="1615"/>
                  </a:lnTo>
                  <a:lnTo>
                    <a:pt x="402" y="1615"/>
                  </a:lnTo>
                  <a:lnTo>
                    <a:pt x="402" y="536"/>
                  </a:lnTo>
                  <a:lnTo>
                    <a:pt x="1214" y="536"/>
                  </a:lnTo>
                  <a:close/>
                  <a:moveTo>
                    <a:pt x="1071" y="1"/>
                  </a:moveTo>
                  <a:cubicBezTo>
                    <a:pt x="482" y="1"/>
                    <a:pt x="1" y="491"/>
                    <a:pt x="1" y="1080"/>
                  </a:cubicBezTo>
                  <a:cubicBezTo>
                    <a:pt x="1" y="1678"/>
                    <a:pt x="482" y="2159"/>
                    <a:pt x="1071" y="2159"/>
                  </a:cubicBezTo>
                  <a:cubicBezTo>
                    <a:pt x="1669" y="2159"/>
                    <a:pt x="2151" y="1678"/>
                    <a:pt x="2151" y="1080"/>
                  </a:cubicBezTo>
                  <a:cubicBezTo>
                    <a:pt x="2151" y="491"/>
                    <a:pt x="1669" y="1"/>
                    <a:pt x="10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5"/>
            <p:cNvSpPr/>
            <p:nvPr/>
          </p:nvSpPr>
          <p:spPr>
            <a:xfrm>
              <a:off x="1316888" y="3553049"/>
              <a:ext cx="28536" cy="28431"/>
            </a:xfrm>
            <a:custGeom>
              <a:avLst/>
              <a:gdLst/>
              <a:ahLst/>
              <a:cxnLst/>
              <a:rect l="l" t="t" r="r" b="b"/>
              <a:pathLst>
                <a:path w="269" h="268" extrusionOk="0">
                  <a:moveTo>
                    <a:pt x="1" y="0"/>
                  </a:moveTo>
                  <a:lnTo>
                    <a:pt x="268" y="0"/>
                  </a:lnTo>
                  <a:lnTo>
                    <a:pt x="268" y="268"/>
                  </a:lnTo>
                  <a:lnTo>
                    <a:pt x="1" y="26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5"/>
            <p:cNvSpPr/>
            <p:nvPr/>
          </p:nvSpPr>
          <p:spPr>
            <a:xfrm>
              <a:off x="1118194" y="3337276"/>
              <a:ext cx="483736" cy="487461"/>
            </a:xfrm>
            <a:custGeom>
              <a:avLst/>
              <a:gdLst/>
              <a:ahLst/>
              <a:cxnLst/>
              <a:rect l="l" t="t" r="r" b="b"/>
              <a:pathLst>
                <a:path w="4560" h="4595" extrusionOk="0">
                  <a:moveTo>
                    <a:pt x="3622" y="2302"/>
                  </a:moveTo>
                  <a:cubicBezTo>
                    <a:pt x="3622" y="3042"/>
                    <a:pt x="3025" y="3649"/>
                    <a:pt x="2275" y="3649"/>
                  </a:cubicBezTo>
                  <a:cubicBezTo>
                    <a:pt x="1535" y="3649"/>
                    <a:pt x="937" y="3042"/>
                    <a:pt x="937" y="2302"/>
                  </a:cubicBezTo>
                  <a:cubicBezTo>
                    <a:pt x="937" y="1562"/>
                    <a:pt x="1535" y="955"/>
                    <a:pt x="2275" y="955"/>
                  </a:cubicBezTo>
                  <a:cubicBezTo>
                    <a:pt x="3025" y="955"/>
                    <a:pt x="3622" y="1562"/>
                    <a:pt x="3622" y="2302"/>
                  </a:cubicBezTo>
                  <a:close/>
                  <a:moveTo>
                    <a:pt x="4158" y="2302"/>
                  </a:moveTo>
                  <a:cubicBezTo>
                    <a:pt x="4158" y="2213"/>
                    <a:pt x="4158" y="2132"/>
                    <a:pt x="4149" y="2043"/>
                  </a:cubicBezTo>
                  <a:lnTo>
                    <a:pt x="4559" y="1651"/>
                  </a:lnTo>
                  <a:lnTo>
                    <a:pt x="3979" y="652"/>
                  </a:lnTo>
                  <a:lnTo>
                    <a:pt x="3435" y="812"/>
                  </a:lnTo>
                  <a:cubicBezTo>
                    <a:pt x="3292" y="705"/>
                    <a:pt x="3150" y="616"/>
                    <a:pt x="2989" y="553"/>
                  </a:cubicBezTo>
                  <a:lnTo>
                    <a:pt x="2855" y="0"/>
                  </a:lnTo>
                  <a:lnTo>
                    <a:pt x="1704" y="0"/>
                  </a:lnTo>
                  <a:lnTo>
                    <a:pt x="1562" y="553"/>
                  </a:lnTo>
                  <a:cubicBezTo>
                    <a:pt x="1410" y="616"/>
                    <a:pt x="1258" y="705"/>
                    <a:pt x="1124" y="812"/>
                  </a:cubicBezTo>
                  <a:lnTo>
                    <a:pt x="580" y="652"/>
                  </a:lnTo>
                  <a:lnTo>
                    <a:pt x="0" y="1651"/>
                  </a:lnTo>
                  <a:lnTo>
                    <a:pt x="411" y="2043"/>
                  </a:lnTo>
                  <a:cubicBezTo>
                    <a:pt x="402" y="2132"/>
                    <a:pt x="393" y="2213"/>
                    <a:pt x="393" y="2302"/>
                  </a:cubicBezTo>
                  <a:cubicBezTo>
                    <a:pt x="393" y="2382"/>
                    <a:pt x="402" y="2471"/>
                    <a:pt x="411" y="2552"/>
                  </a:cubicBezTo>
                  <a:lnTo>
                    <a:pt x="0" y="2944"/>
                  </a:lnTo>
                  <a:lnTo>
                    <a:pt x="580" y="3943"/>
                  </a:lnTo>
                  <a:lnTo>
                    <a:pt x="1124" y="3792"/>
                  </a:lnTo>
                  <a:cubicBezTo>
                    <a:pt x="1258" y="3890"/>
                    <a:pt x="1410" y="3979"/>
                    <a:pt x="1562" y="4042"/>
                  </a:cubicBezTo>
                  <a:lnTo>
                    <a:pt x="1704" y="4595"/>
                  </a:lnTo>
                  <a:lnTo>
                    <a:pt x="2855" y="4595"/>
                  </a:lnTo>
                  <a:lnTo>
                    <a:pt x="2989" y="4042"/>
                  </a:lnTo>
                  <a:cubicBezTo>
                    <a:pt x="3150" y="3979"/>
                    <a:pt x="3292" y="3890"/>
                    <a:pt x="3435" y="3792"/>
                  </a:cubicBezTo>
                  <a:lnTo>
                    <a:pt x="3979" y="3943"/>
                  </a:lnTo>
                  <a:lnTo>
                    <a:pt x="4559" y="2944"/>
                  </a:lnTo>
                  <a:lnTo>
                    <a:pt x="4149" y="2552"/>
                  </a:lnTo>
                  <a:cubicBezTo>
                    <a:pt x="4158" y="2471"/>
                    <a:pt x="4158" y="2382"/>
                    <a:pt x="4158" y="230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1" name="Google Shape;531;p35"/>
          <p:cNvGrpSpPr/>
          <p:nvPr/>
        </p:nvGrpSpPr>
        <p:grpSpPr>
          <a:xfrm>
            <a:off x="1061773" y="4045587"/>
            <a:ext cx="382199" cy="380717"/>
            <a:chOff x="1114375" y="3933464"/>
            <a:chExt cx="490313" cy="488412"/>
          </a:xfrm>
        </p:grpSpPr>
        <p:sp>
          <p:nvSpPr>
            <p:cNvPr id="532" name="Google Shape;532;p35"/>
            <p:cNvSpPr/>
            <p:nvPr/>
          </p:nvSpPr>
          <p:spPr>
            <a:xfrm>
              <a:off x="1316888" y="4019604"/>
              <a:ext cx="28536" cy="28537"/>
            </a:xfrm>
            <a:custGeom>
              <a:avLst/>
              <a:gdLst/>
              <a:ahLst/>
              <a:cxnLst/>
              <a:rect l="l" t="t" r="r" b="b"/>
              <a:pathLst>
                <a:path w="269" h="269" extrusionOk="0">
                  <a:moveTo>
                    <a:pt x="1" y="0"/>
                  </a:moveTo>
                  <a:lnTo>
                    <a:pt x="268" y="0"/>
                  </a:lnTo>
                  <a:lnTo>
                    <a:pt x="268" y="268"/>
                  </a:lnTo>
                  <a:lnTo>
                    <a:pt x="1" y="26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5"/>
            <p:cNvSpPr/>
            <p:nvPr/>
          </p:nvSpPr>
          <p:spPr>
            <a:xfrm>
              <a:off x="1187254" y="3933464"/>
              <a:ext cx="344556" cy="202622"/>
            </a:xfrm>
            <a:custGeom>
              <a:avLst/>
              <a:gdLst/>
              <a:ahLst/>
              <a:cxnLst/>
              <a:rect l="l" t="t" r="r" b="b"/>
              <a:pathLst>
                <a:path w="3248" h="1910" extrusionOk="0">
                  <a:moveTo>
                    <a:pt x="2302" y="1615"/>
                  </a:moveTo>
                  <a:lnTo>
                    <a:pt x="2035" y="1615"/>
                  </a:lnTo>
                  <a:lnTo>
                    <a:pt x="2035" y="545"/>
                  </a:lnTo>
                  <a:lnTo>
                    <a:pt x="2302" y="545"/>
                  </a:lnTo>
                  <a:close/>
                  <a:moveTo>
                    <a:pt x="1758" y="1615"/>
                  </a:moveTo>
                  <a:lnTo>
                    <a:pt x="1490" y="1615"/>
                  </a:lnTo>
                  <a:lnTo>
                    <a:pt x="1490" y="1348"/>
                  </a:lnTo>
                  <a:lnTo>
                    <a:pt x="1223" y="1348"/>
                  </a:lnTo>
                  <a:lnTo>
                    <a:pt x="1223" y="1615"/>
                  </a:lnTo>
                  <a:lnTo>
                    <a:pt x="955" y="1615"/>
                  </a:lnTo>
                  <a:lnTo>
                    <a:pt x="955" y="545"/>
                  </a:lnTo>
                  <a:lnTo>
                    <a:pt x="1758" y="545"/>
                  </a:lnTo>
                  <a:close/>
                  <a:moveTo>
                    <a:pt x="3248" y="1"/>
                  </a:moveTo>
                  <a:lnTo>
                    <a:pt x="1" y="1"/>
                  </a:lnTo>
                  <a:lnTo>
                    <a:pt x="1" y="1910"/>
                  </a:lnTo>
                  <a:lnTo>
                    <a:pt x="3248" y="191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5"/>
            <p:cNvSpPr/>
            <p:nvPr/>
          </p:nvSpPr>
          <p:spPr>
            <a:xfrm>
              <a:off x="1114375" y="4164407"/>
              <a:ext cx="490313" cy="257468"/>
            </a:xfrm>
            <a:custGeom>
              <a:avLst/>
              <a:gdLst/>
              <a:ahLst/>
              <a:cxnLst/>
              <a:rect l="l" t="t" r="r" b="b"/>
              <a:pathLst>
                <a:path w="4622" h="2427" extrusionOk="0">
                  <a:moveTo>
                    <a:pt x="4069" y="1338"/>
                  </a:moveTo>
                  <a:cubicBezTo>
                    <a:pt x="3819" y="1338"/>
                    <a:pt x="3614" y="1517"/>
                    <a:pt x="3551" y="1749"/>
                  </a:cubicBezTo>
                  <a:lnTo>
                    <a:pt x="2838" y="1749"/>
                  </a:lnTo>
                  <a:cubicBezTo>
                    <a:pt x="2784" y="1561"/>
                    <a:pt x="2641" y="1410"/>
                    <a:pt x="2445" y="1356"/>
                  </a:cubicBezTo>
                  <a:lnTo>
                    <a:pt x="2445" y="536"/>
                  </a:lnTo>
                  <a:lnTo>
                    <a:pt x="4203" y="536"/>
                  </a:lnTo>
                  <a:lnTo>
                    <a:pt x="4203" y="0"/>
                  </a:lnTo>
                  <a:lnTo>
                    <a:pt x="420" y="0"/>
                  </a:lnTo>
                  <a:lnTo>
                    <a:pt x="420" y="536"/>
                  </a:lnTo>
                  <a:lnTo>
                    <a:pt x="2177" y="536"/>
                  </a:lnTo>
                  <a:lnTo>
                    <a:pt x="2177" y="1356"/>
                  </a:lnTo>
                  <a:cubicBezTo>
                    <a:pt x="1990" y="1410"/>
                    <a:pt x="1838" y="1561"/>
                    <a:pt x="1794" y="1749"/>
                  </a:cubicBezTo>
                  <a:lnTo>
                    <a:pt x="1080" y="1749"/>
                  </a:lnTo>
                  <a:cubicBezTo>
                    <a:pt x="1018" y="1508"/>
                    <a:pt x="795" y="1330"/>
                    <a:pt x="527" y="1347"/>
                  </a:cubicBezTo>
                  <a:cubicBezTo>
                    <a:pt x="259" y="1356"/>
                    <a:pt x="36" y="1579"/>
                    <a:pt x="19" y="1856"/>
                  </a:cubicBezTo>
                  <a:cubicBezTo>
                    <a:pt x="1" y="2159"/>
                    <a:pt x="250" y="2418"/>
                    <a:pt x="554" y="2418"/>
                  </a:cubicBezTo>
                  <a:cubicBezTo>
                    <a:pt x="804" y="2418"/>
                    <a:pt x="1018" y="2248"/>
                    <a:pt x="1080" y="2016"/>
                  </a:cubicBezTo>
                  <a:lnTo>
                    <a:pt x="1794" y="2016"/>
                  </a:lnTo>
                  <a:cubicBezTo>
                    <a:pt x="1856" y="2248"/>
                    <a:pt x="2061" y="2418"/>
                    <a:pt x="2311" y="2418"/>
                  </a:cubicBezTo>
                  <a:cubicBezTo>
                    <a:pt x="2561" y="2418"/>
                    <a:pt x="2775" y="2248"/>
                    <a:pt x="2838" y="2016"/>
                  </a:cubicBezTo>
                  <a:lnTo>
                    <a:pt x="3551" y="2016"/>
                  </a:lnTo>
                  <a:cubicBezTo>
                    <a:pt x="3614" y="2257"/>
                    <a:pt x="3837" y="2427"/>
                    <a:pt x="4095" y="2418"/>
                  </a:cubicBezTo>
                  <a:cubicBezTo>
                    <a:pt x="4372" y="2409"/>
                    <a:pt x="4595" y="2186"/>
                    <a:pt x="4613" y="1909"/>
                  </a:cubicBezTo>
                  <a:cubicBezTo>
                    <a:pt x="4622" y="1597"/>
                    <a:pt x="4381" y="1338"/>
                    <a:pt x="4069" y="133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38"/>
          <p:cNvSpPr txBox="1">
            <a:spLocks noGrp="1"/>
          </p:cNvSpPr>
          <p:nvPr>
            <p:ph type="subTitle" idx="1"/>
          </p:nvPr>
        </p:nvSpPr>
        <p:spPr>
          <a:xfrm>
            <a:off x="3180375" y="3972588"/>
            <a:ext cx="2783700" cy="63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Simple Visual 🎨</a:t>
            </a:r>
            <a:endParaRPr/>
          </a:p>
        </p:txBody>
      </p:sp>
      <p:sp>
        <p:nvSpPr>
          <p:cNvPr id="586" name="Google Shape;586;p38"/>
          <p:cNvSpPr/>
          <p:nvPr/>
        </p:nvSpPr>
        <p:spPr>
          <a:xfrm rot="1251472">
            <a:off x="5012525" y="1984842"/>
            <a:ext cx="893540" cy="963017"/>
          </a:xfrm>
          <a:custGeom>
            <a:avLst/>
            <a:gdLst/>
            <a:ahLst/>
            <a:cxnLst/>
            <a:rect l="l" t="t" r="r" b="b"/>
            <a:pathLst>
              <a:path w="3794" h="4089" extrusionOk="0">
                <a:moveTo>
                  <a:pt x="2766" y="0"/>
                </a:moveTo>
                <a:cubicBezTo>
                  <a:pt x="3584" y="1330"/>
                  <a:pt x="3555" y="4077"/>
                  <a:pt x="453" y="4077"/>
                </a:cubicBezTo>
                <a:cubicBezTo>
                  <a:pt x="309" y="4077"/>
                  <a:pt x="158" y="4071"/>
                  <a:pt x="0" y="4059"/>
                </a:cubicBezTo>
                <a:lnTo>
                  <a:pt x="0" y="4059"/>
                </a:lnTo>
                <a:cubicBezTo>
                  <a:pt x="215" y="4079"/>
                  <a:pt x="416" y="4089"/>
                  <a:pt x="606" y="4089"/>
                </a:cubicBezTo>
                <a:cubicBezTo>
                  <a:pt x="3794" y="4089"/>
                  <a:pt x="3574" y="1314"/>
                  <a:pt x="2766" y="0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  <a:effectLst>
            <a:outerShdw blurRad="14288" dist="9525" algn="bl" rotWithShape="0">
              <a:schemeClr val="dk1">
                <a:alpha val="6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587;p38"/>
          <p:cNvSpPr/>
          <p:nvPr/>
        </p:nvSpPr>
        <p:spPr>
          <a:xfrm rot="1251472">
            <a:off x="3022881" y="467014"/>
            <a:ext cx="590669" cy="1042385"/>
          </a:xfrm>
          <a:custGeom>
            <a:avLst/>
            <a:gdLst/>
            <a:ahLst/>
            <a:cxnLst/>
            <a:rect l="l" t="t" r="r" b="b"/>
            <a:pathLst>
              <a:path w="2508" h="4426" extrusionOk="0">
                <a:moveTo>
                  <a:pt x="2266" y="1"/>
                </a:moveTo>
                <a:cubicBezTo>
                  <a:pt x="1517" y="366"/>
                  <a:pt x="152" y="2775"/>
                  <a:pt x="2507" y="4425"/>
                </a:cubicBezTo>
                <a:cubicBezTo>
                  <a:pt x="0" y="2802"/>
                  <a:pt x="1196" y="545"/>
                  <a:pt x="2266" y="1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  <a:effectLst>
            <a:outerShdw blurRad="14288" dist="9525" algn="bl" rotWithShape="0">
              <a:schemeClr val="dk1">
                <a:alpha val="6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8" name="Google Shape;588;p38"/>
          <p:cNvSpPr/>
          <p:nvPr/>
        </p:nvSpPr>
        <p:spPr>
          <a:xfrm rot="1251472">
            <a:off x="3019688" y="1882163"/>
            <a:ext cx="1372340" cy="1168385"/>
          </a:xfrm>
          <a:custGeom>
            <a:avLst/>
            <a:gdLst/>
            <a:ahLst/>
            <a:cxnLst/>
            <a:rect l="l" t="t" r="r" b="b"/>
            <a:pathLst>
              <a:path w="5827" h="4961" extrusionOk="0">
                <a:moveTo>
                  <a:pt x="108" y="0"/>
                </a:moveTo>
                <a:cubicBezTo>
                  <a:pt x="10" y="1205"/>
                  <a:pt x="2017" y="4693"/>
                  <a:pt x="5826" y="2962"/>
                </a:cubicBezTo>
                <a:cubicBezTo>
                  <a:pt x="2249" y="4961"/>
                  <a:pt x="1" y="1740"/>
                  <a:pt x="108" y="0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  <a:effectLst>
            <a:outerShdw blurRad="14288" dist="9525" algn="bl" rotWithShape="0">
              <a:schemeClr val="dk1">
                <a:alpha val="6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9" name="Google Shape;589;p38"/>
          <p:cNvSpPr/>
          <p:nvPr/>
        </p:nvSpPr>
        <p:spPr>
          <a:xfrm rot="1251472">
            <a:off x="4697318" y="116513"/>
            <a:ext cx="1447705" cy="1065466"/>
          </a:xfrm>
          <a:custGeom>
            <a:avLst/>
            <a:gdLst/>
            <a:ahLst/>
            <a:cxnLst/>
            <a:rect l="l" t="t" r="r" b="b"/>
            <a:pathLst>
              <a:path w="6147" h="4524" extrusionOk="0">
                <a:moveTo>
                  <a:pt x="6147" y="4523"/>
                </a:moveTo>
                <a:cubicBezTo>
                  <a:pt x="6040" y="3319"/>
                  <a:pt x="3595" y="36"/>
                  <a:pt x="0" y="2587"/>
                </a:cubicBezTo>
                <a:cubicBezTo>
                  <a:pt x="3185" y="0"/>
                  <a:pt x="5951" y="2793"/>
                  <a:pt x="6147" y="4523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  <a:effectLst>
            <a:outerShdw blurRad="14288" dist="9525" algn="bl" rotWithShape="0">
              <a:schemeClr val="dk1">
                <a:alpha val="6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p38"/>
          <p:cNvSpPr/>
          <p:nvPr/>
        </p:nvSpPr>
        <p:spPr>
          <a:xfrm rot="1251486">
            <a:off x="4512264" y="930665"/>
            <a:ext cx="655904" cy="283793"/>
          </a:xfrm>
          <a:custGeom>
            <a:avLst/>
            <a:gdLst/>
            <a:ahLst/>
            <a:cxnLst/>
            <a:rect l="l" t="t" r="r" b="b"/>
            <a:pathLst>
              <a:path w="2785" h="1205" extrusionOk="0">
                <a:moveTo>
                  <a:pt x="1" y="1205"/>
                </a:moveTo>
                <a:cubicBezTo>
                  <a:pt x="322" y="705"/>
                  <a:pt x="1731" y="179"/>
                  <a:pt x="2784" y="1169"/>
                </a:cubicBezTo>
                <a:cubicBezTo>
                  <a:pt x="1705" y="0"/>
                  <a:pt x="322" y="705"/>
                  <a:pt x="1" y="1205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  <a:effectLst>
            <a:outerShdw blurRad="14288" dist="9525" algn="bl" rotWithShape="0">
              <a:schemeClr val="dk1">
                <a:alpha val="6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2" name="Google Shape;612;p38"/>
          <p:cNvSpPr/>
          <p:nvPr/>
        </p:nvSpPr>
        <p:spPr>
          <a:xfrm>
            <a:off x="5964078" y="790742"/>
            <a:ext cx="660023" cy="660100"/>
          </a:xfrm>
          <a:custGeom>
            <a:avLst/>
            <a:gdLst/>
            <a:ahLst/>
            <a:cxnLst/>
            <a:rect l="l" t="t" r="r" b="b"/>
            <a:pathLst>
              <a:path w="4809" h="4810" extrusionOk="0">
                <a:moveTo>
                  <a:pt x="4345" y="1571"/>
                </a:moveTo>
                <a:cubicBezTo>
                  <a:pt x="4809" y="2641"/>
                  <a:pt x="4309" y="3890"/>
                  <a:pt x="3239" y="4345"/>
                </a:cubicBezTo>
                <a:cubicBezTo>
                  <a:pt x="2168" y="4809"/>
                  <a:pt x="919" y="4319"/>
                  <a:pt x="464" y="3248"/>
                </a:cubicBezTo>
                <a:cubicBezTo>
                  <a:pt x="0" y="2169"/>
                  <a:pt x="491" y="929"/>
                  <a:pt x="1571" y="465"/>
                </a:cubicBezTo>
                <a:cubicBezTo>
                  <a:pt x="2641" y="1"/>
                  <a:pt x="3881" y="500"/>
                  <a:pt x="4345" y="1571"/>
                </a:cubicBezTo>
              </a:path>
            </a:pathLst>
          </a:custGeom>
          <a:gradFill>
            <a:gsLst>
              <a:gs pos="0">
                <a:schemeClr val="dk2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3" name="Google Shape;613;p38"/>
          <p:cNvSpPr/>
          <p:nvPr/>
        </p:nvSpPr>
        <p:spPr>
          <a:xfrm>
            <a:off x="4927197" y="157665"/>
            <a:ext cx="238346" cy="238372"/>
          </a:xfrm>
          <a:custGeom>
            <a:avLst/>
            <a:gdLst/>
            <a:ahLst/>
            <a:cxnLst/>
            <a:rect l="l" t="t" r="r" b="b"/>
            <a:pathLst>
              <a:path w="4809" h="4810" extrusionOk="0">
                <a:moveTo>
                  <a:pt x="4345" y="1571"/>
                </a:moveTo>
                <a:cubicBezTo>
                  <a:pt x="4809" y="2641"/>
                  <a:pt x="4309" y="3890"/>
                  <a:pt x="3239" y="4345"/>
                </a:cubicBezTo>
                <a:cubicBezTo>
                  <a:pt x="2168" y="4809"/>
                  <a:pt x="919" y="4319"/>
                  <a:pt x="464" y="3248"/>
                </a:cubicBezTo>
                <a:cubicBezTo>
                  <a:pt x="0" y="2169"/>
                  <a:pt x="491" y="929"/>
                  <a:pt x="1571" y="465"/>
                </a:cubicBezTo>
                <a:cubicBezTo>
                  <a:pt x="2641" y="1"/>
                  <a:pt x="3881" y="500"/>
                  <a:pt x="4345" y="1571"/>
                </a:cubicBezTo>
              </a:path>
            </a:pathLst>
          </a:custGeom>
          <a:gradFill>
            <a:gsLst>
              <a:gs pos="0">
                <a:schemeClr val="dk2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4" name="Google Shape;614;p38"/>
          <p:cNvSpPr/>
          <p:nvPr/>
        </p:nvSpPr>
        <p:spPr>
          <a:xfrm>
            <a:off x="5388190" y="1432667"/>
            <a:ext cx="660023" cy="660100"/>
          </a:xfrm>
          <a:custGeom>
            <a:avLst/>
            <a:gdLst/>
            <a:ahLst/>
            <a:cxnLst/>
            <a:rect l="l" t="t" r="r" b="b"/>
            <a:pathLst>
              <a:path w="4809" h="4810" extrusionOk="0">
                <a:moveTo>
                  <a:pt x="4345" y="1571"/>
                </a:moveTo>
                <a:cubicBezTo>
                  <a:pt x="4809" y="2641"/>
                  <a:pt x="4309" y="3890"/>
                  <a:pt x="3239" y="4345"/>
                </a:cubicBezTo>
                <a:cubicBezTo>
                  <a:pt x="2168" y="4809"/>
                  <a:pt x="919" y="4319"/>
                  <a:pt x="464" y="3248"/>
                </a:cubicBezTo>
                <a:cubicBezTo>
                  <a:pt x="0" y="2169"/>
                  <a:pt x="491" y="929"/>
                  <a:pt x="1571" y="465"/>
                </a:cubicBezTo>
                <a:cubicBezTo>
                  <a:pt x="2641" y="1"/>
                  <a:pt x="3881" y="500"/>
                  <a:pt x="4345" y="1571"/>
                </a:cubicBezTo>
              </a:path>
            </a:pathLst>
          </a:custGeom>
          <a:gradFill>
            <a:gsLst>
              <a:gs pos="0">
                <a:schemeClr val="dk2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5" name="Google Shape;615;p38"/>
          <p:cNvSpPr/>
          <p:nvPr/>
        </p:nvSpPr>
        <p:spPr>
          <a:xfrm>
            <a:off x="2796440" y="2276229"/>
            <a:ext cx="660023" cy="660100"/>
          </a:xfrm>
          <a:custGeom>
            <a:avLst/>
            <a:gdLst/>
            <a:ahLst/>
            <a:cxnLst/>
            <a:rect l="l" t="t" r="r" b="b"/>
            <a:pathLst>
              <a:path w="4809" h="4810" extrusionOk="0">
                <a:moveTo>
                  <a:pt x="4345" y="1571"/>
                </a:moveTo>
                <a:cubicBezTo>
                  <a:pt x="4809" y="2641"/>
                  <a:pt x="4309" y="3890"/>
                  <a:pt x="3239" y="4345"/>
                </a:cubicBezTo>
                <a:cubicBezTo>
                  <a:pt x="2168" y="4809"/>
                  <a:pt x="919" y="4319"/>
                  <a:pt x="464" y="3248"/>
                </a:cubicBezTo>
                <a:cubicBezTo>
                  <a:pt x="0" y="2169"/>
                  <a:pt x="491" y="929"/>
                  <a:pt x="1571" y="465"/>
                </a:cubicBezTo>
                <a:cubicBezTo>
                  <a:pt x="2641" y="1"/>
                  <a:pt x="3881" y="500"/>
                  <a:pt x="4345" y="1571"/>
                </a:cubicBezTo>
              </a:path>
            </a:pathLst>
          </a:custGeom>
          <a:gradFill>
            <a:gsLst>
              <a:gs pos="0">
                <a:schemeClr val="dk2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6" name="Google Shape;616;p38"/>
          <p:cNvSpPr/>
          <p:nvPr/>
        </p:nvSpPr>
        <p:spPr>
          <a:xfrm>
            <a:off x="4600198" y="2748327"/>
            <a:ext cx="327012" cy="327044"/>
          </a:xfrm>
          <a:custGeom>
            <a:avLst/>
            <a:gdLst/>
            <a:ahLst/>
            <a:cxnLst/>
            <a:rect l="l" t="t" r="r" b="b"/>
            <a:pathLst>
              <a:path w="4809" h="4810" extrusionOk="0">
                <a:moveTo>
                  <a:pt x="4345" y="1571"/>
                </a:moveTo>
                <a:cubicBezTo>
                  <a:pt x="4809" y="2641"/>
                  <a:pt x="4309" y="3890"/>
                  <a:pt x="3239" y="4345"/>
                </a:cubicBezTo>
                <a:cubicBezTo>
                  <a:pt x="2168" y="4809"/>
                  <a:pt x="919" y="4319"/>
                  <a:pt x="464" y="3248"/>
                </a:cubicBezTo>
                <a:cubicBezTo>
                  <a:pt x="0" y="2169"/>
                  <a:pt x="491" y="929"/>
                  <a:pt x="1571" y="465"/>
                </a:cubicBezTo>
                <a:cubicBezTo>
                  <a:pt x="2641" y="1"/>
                  <a:pt x="3881" y="500"/>
                  <a:pt x="4345" y="1571"/>
                </a:cubicBezTo>
              </a:path>
            </a:pathLst>
          </a:custGeom>
          <a:gradFill>
            <a:gsLst>
              <a:gs pos="0">
                <a:schemeClr val="dk2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7" name="Google Shape;617;p38"/>
          <p:cNvSpPr/>
          <p:nvPr/>
        </p:nvSpPr>
        <p:spPr>
          <a:xfrm>
            <a:off x="3233054" y="-54972"/>
            <a:ext cx="945630" cy="945730"/>
          </a:xfrm>
          <a:custGeom>
            <a:avLst/>
            <a:gdLst/>
            <a:ahLst/>
            <a:cxnLst/>
            <a:rect l="l" t="t" r="r" b="b"/>
            <a:pathLst>
              <a:path w="4809" h="4810" extrusionOk="0">
                <a:moveTo>
                  <a:pt x="4345" y="1571"/>
                </a:moveTo>
                <a:cubicBezTo>
                  <a:pt x="4809" y="2641"/>
                  <a:pt x="4309" y="3890"/>
                  <a:pt x="3239" y="4345"/>
                </a:cubicBezTo>
                <a:cubicBezTo>
                  <a:pt x="2168" y="4809"/>
                  <a:pt x="919" y="4319"/>
                  <a:pt x="464" y="3248"/>
                </a:cubicBezTo>
                <a:cubicBezTo>
                  <a:pt x="0" y="2169"/>
                  <a:pt x="491" y="929"/>
                  <a:pt x="1571" y="465"/>
                </a:cubicBezTo>
                <a:cubicBezTo>
                  <a:pt x="2641" y="1"/>
                  <a:pt x="3881" y="500"/>
                  <a:pt x="4345" y="1571"/>
                </a:cubicBezTo>
              </a:path>
            </a:pathLst>
          </a:custGeom>
          <a:gradFill>
            <a:gsLst>
              <a:gs pos="0">
                <a:schemeClr val="dk2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8" name="Google Shape;618;p38"/>
          <p:cNvSpPr/>
          <p:nvPr/>
        </p:nvSpPr>
        <p:spPr>
          <a:xfrm>
            <a:off x="2796447" y="1001615"/>
            <a:ext cx="238346" cy="238372"/>
          </a:xfrm>
          <a:custGeom>
            <a:avLst/>
            <a:gdLst/>
            <a:ahLst/>
            <a:cxnLst/>
            <a:rect l="l" t="t" r="r" b="b"/>
            <a:pathLst>
              <a:path w="4809" h="4810" extrusionOk="0">
                <a:moveTo>
                  <a:pt x="4345" y="1571"/>
                </a:moveTo>
                <a:cubicBezTo>
                  <a:pt x="4809" y="2641"/>
                  <a:pt x="4309" y="3890"/>
                  <a:pt x="3239" y="4345"/>
                </a:cubicBezTo>
                <a:cubicBezTo>
                  <a:pt x="2168" y="4809"/>
                  <a:pt x="919" y="4319"/>
                  <a:pt x="464" y="3248"/>
                </a:cubicBezTo>
                <a:cubicBezTo>
                  <a:pt x="0" y="2169"/>
                  <a:pt x="491" y="929"/>
                  <a:pt x="1571" y="465"/>
                </a:cubicBezTo>
                <a:cubicBezTo>
                  <a:pt x="2641" y="1"/>
                  <a:pt x="3881" y="500"/>
                  <a:pt x="4345" y="1571"/>
                </a:cubicBezTo>
              </a:path>
            </a:pathLst>
          </a:custGeom>
          <a:gradFill>
            <a:gsLst>
              <a:gs pos="0">
                <a:schemeClr val="dk2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FE7F9221-4C71-3135-BDDC-A5077BEB8C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87"/>
          <a:stretch/>
        </p:blipFill>
        <p:spPr bwMode="auto">
          <a:xfrm>
            <a:off x="1339019" y="1421550"/>
            <a:ext cx="6465962" cy="23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22217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32"/>
          <p:cNvSpPr/>
          <p:nvPr/>
        </p:nvSpPr>
        <p:spPr>
          <a:xfrm>
            <a:off x="4939650" y="1111950"/>
            <a:ext cx="2077800" cy="2077800"/>
          </a:xfrm>
          <a:prstGeom prst="ellipse">
            <a:avLst/>
          </a:prstGeom>
          <a:gradFill>
            <a:gsLst>
              <a:gs pos="0">
                <a:srgbClr val="8134EC">
                  <a:alpha val="50196"/>
                  <a:alpha val="49380"/>
                </a:srgbClr>
              </a:gs>
              <a:gs pos="77000">
                <a:srgbClr val="FFFFFF">
                  <a:alpha val="0"/>
                  <a:alpha val="49380"/>
                </a:srgbClr>
              </a:gs>
              <a:gs pos="100000">
                <a:srgbClr val="FFFFFF">
                  <a:alpha val="0"/>
                  <a:alpha val="4938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32"/>
          <p:cNvSpPr txBox="1">
            <a:spLocks noGrp="1"/>
          </p:cNvSpPr>
          <p:nvPr>
            <p:ph type="title"/>
          </p:nvPr>
        </p:nvSpPr>
        <p:spPr>
          <a:xfrm>
            <a:off x="3046519" y="3461338"/>
            <a:ext cx="5864062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 is behind Microfrontends?</a:t>
            </a:r>
            <a:endParaRPr/>
          </a:p>
        </p:txBody>
      </p:sp>
      <p:sp>
        <p:nvSpPr>
          <p:cNvPr id="416" name="Google Shape;416;p32"/>
          <p:cNvSpPr txBox="1">
            <a:spLocks noGrp="1"/>
          </p:cNvSpPr>
          <p:nvPr>
            <p:ph type="title" idx="2"/>
          </p:nvPr>
        </p:nvSpPr>
        <p:spPr>
          <a:xfrm>
            <a:off x="5084000" y="1609750"/>
            <a:ext cx="1789200" cy="108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grpSp>
        <p:nvGrpSpPr>
          <p:cNvPr id="3" name="Google Shape;914;p47">
            <a:extLst>
              <a:ext uri="{FF2B5EF4-FFF2-40B4-BE49-F238E27FC236}">
                <a16:creationId xmlns:a16="http://schemas.microsoft.com/office/drawing/2014/main" id="{CF629958-B82F-BB60-3F94-870B6BE14499}"/>
              </a:ext>
            </a:extLst>
          </p:cNvPr>
          <p:cNvGrpSpPr/>
          <p:nvPr/>
        </p:nvGrpSpPr>
        <p:grpSpPr>
          <a:xfrm>
            <a:off x="115294" y="1599000"/>
            <a:ext cx="2813099" cy="2185699"/>
            <a:chOff x="3186425" y="4160625"/>
            <a:chExt cx="533679" cy="414643"/>
          </a:xfrm>
        </p:grpSpPr>
        <p:grpSp>
          <p:nvGrpSpPr>
            <p:cNvPr id="4" name="Google Shape;915;p47">
              <a:extLst>
                <a:ext uri="{FF2B5EF4-FFF2-40B4-BE49-F238E27FC236}">
                  <a16:creationId xmlns:a16="http://schemas.microsoft.com/office/drawing/2014/main" id="{022A47CD-0B5B-7BEC-01A6-797C91D5A0A7}"/>
                </a:ext>
              </a:extLst>
            </p:cNvPr>
            <p:cNvGrpSpPr/>
            <p:nvPr/>
          </p:nvGrpSpPr>
          <p:grpSpPr>
            <a:xfrm>
              <a:off x="3248670" y="4212301"/>
              <a:ext cx="409169" cy="311298"/>
              <a:chOff x="3248670" y="4212301"/>
              <a:chExt cx="409169" cy="311298"/>
            </a:xfrm>
          </p:grpSpPr>
          <p:sp>
            <p:nvSpPr>
              <p:cNvPr id="6" name="Google Shape;916;p47">
                <a:extLst>
                  <a:ext uri="{FF2B5EF4-FFF2-40B4-BE49-F238E27FC236}">
                    <a16:creationId xmlns:a16="http://schemas.microsoft.com/office/drawing/2014/main" id="{5D779D33-F094-FDE5-D590-9F1245F02B4C}"/>
                  </a:ext>
                </a:extLst>
              </p:cNvPr>
              <p:cNvSpPr/>
              <p:nvPr/>
            </p:nvSpPr>
            <p:spPr>
              <a:xfrm>
                <a:off x="3249849" y="4212301"/>
                <a:ext cx="337457" cy="246269"/>
              </a:xfrm>
              <a:custGeom>
                <a:avLst/>
                <a:gdLst/>
                <a:ahLst/>
                <a:cxnLst/>
                <a:rect l="l" t="t" r="r" b="b"/>
                <a:pathLst>
                  <a:path w="7727" h="5639" extrusionOk="0">
                    <a:moveTo>
                      <a:pt x="7726" y="1303"/>
                    </a:moveTo>
                    <a:cubicBezTo>
                      <a:pt x="7682" y="1187"/>
                      <a:pt x="7637" y="1124"/>
                      <a:pt x="7584" y="1008"/>
                    </a:cubicBezTo>
                    <a:cubicBezTo>
                      <a:pt x="7432" y="696"/>
                      <a:pt x="7209" y="393"/>
                      <a:pt x="6852" y="294"/>
                    </a:cubicBezTo>
                    <a:cubicBezTo>
                      <a:pt x="6549" y="205"/>
                      <a:pt x="6228" y="286"/>
                      <a:pt x="5915" y="312"/>
                    </a:cubicBezTo>
                    <a:cubicBezTo>
                      <a:pt x="5398" y="348"/>
                      <a:pt x="4889" y="250"/>
                      <a:pt x="4381" y="161"/>
                    </a:cubicBezTo>
                    <a:cubicBezTo>
                      <a:pt x="3872" y="71"/>
                      <a:pt x="3346" y="0"/>
                      <a:pt x="2838" y="98"/>
                    </a:cubicBezTo>
                    <a:cubicBezTo>
                      <a:pt x="2338" y="205"/>
                      <a:pt x="1847" y="509"/>
                      <a:pt x="1651" y="990"/>
                    </a:cubicBezTo>
                    <a:cubicBezTo>
                      <a:pt x="1473" y="1436"/>
                      <a:pt x="750" y="1677"/>
                      <a:pt x="527" y="2105"/>
                    </a:cubicBezTo>
                    <a:cubicBezTo>
                      <a:pt x="286" y="2578"/>
                      <a:pt x="545" y="3096"/>
                      <a:pt x="277" y="3560"/>
                    </a:cubicBezTo>
                    <a:cubicBezTo>
                      <a:pt x="1" y="4032"/>
                      <a:pt x="117" y="4675"/>
                      <a:pt x="482" y="5085"/>
                    </a:cubicBezTo>
                    <a:cubicBezTo>
                      <a:pt x="741" y="5370"/>
                      <a:pt x="1080" y="5549"/>
                      <a:pt x="1455" y="5638"/>
                    </a:cubicBezTo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accent1"/>
                  </a:gs>
                </a:gsLst>
                <a:lin ang="16200038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" name="Google Shape;917;p47">
                <a:extLst>
                  <a:ext uri="{FF2B5EF4-FFF2-40B4-BE49-F238E27FC236}">
                    <a16:creationId xmlns:a16="http://schemas.microsoft.com/office/drawing/2014/main" id="{7483A44D-FE6F-D773-BCE0-3021828E8691}"/>
                  </a:ext>
                </a:extLst>
              </p:cNvPr>
              <p:cNvSpPr/>
              <p:nvPr/>
            </p:nvSpPr>
            <p:spPr>
              <a:xfrm>
                <a:off x="3304790" y="4265276"/>
                <a:ext cx="353048" cy="258323"/>
              </a:xfrm>
              <a:custGeom>
                <a:avLst/>
                <a:gdLst/>
                <a:ahLst/>
                <a:cxnLst/>
                <a:rect l="l" t="t" r="r" b="b"/>
                <a:pathLst>
                  <a:path w="8084" h="5915" extrusionOk="0">
                    <a:moveTo>
                      <a:pt x="7164" y="72"/>
                    </a:moveTo>
                    <a:cubicBezTo>
                      <a:pt x="6879" y="0"/>
                      <a:pt x="6566" y="72"/>
                      <a:pt x="6281" y="152"/>
                    </a:cubicBezTo>
                    <a:cubicBezTo>
                      <a:pt x="5995" y="241"/>
                      <a:pt x="5710" y="348"/>
                      <a:pt x="5407" y="366"/>
                    </a:cubicBezTo>
                    <a:cubicBezTo>
                      <a:pt x="5050" y="384"/>
                      <a:pt x="4693" y="259"/>
                      <a:pt x="4336" y="188"/>
                    </a:cubicBezTo>
                    <a:cubicBezTo>
                      <a:pt x="3988" y="107"/>
                      <a:pt x="3587" y="90"/>
                      <a:pt x="3292" y="295"/>
                    </a:cubicBezTo>
                    <a:cubicBezTo>
                      <a:pt x="3007" y="491"/>
                      <a:pt x="2481" y="589"/>
                      <a:pt x="2240" y="839"/>
                    </a:cubicBezTo>
                    <a:cubicBezTo>
                      <a:pt x="1954" y="1124"/>
                      <a:pt x="1927" y="1490"/>
                      <a:pt x="1562" y="1669"/>
                    </a:cubicBezTo>
                    <a:cubicBezTo>
                      <a:pt x="884" y="1990"/>
                      <a:pt x="313" y="2596"/>
                      <a:pt x="152" y="3337"/>
                    </a:cubicBezTo>
                    <a:cubicBezTo>
                      <a:pt x="1" y="4068"/>
                      <a:pt x="340" y="4925"/>
                      <a:pt x="1018" y="5246"/>
                    </a:cubicBezTo>
                    <a:cubicBezTo>
                      <a:pt x="1374" y="5406"/>
                      <a:pt x="1776" y="5424"/>
                      <a:pt x="2151" y="5540"/>
                    </a:cubicBezTo>
                    <a:cubicBezTo>
                      <a:pt x="2454" y="5629"/>
                      <a:pt x="2739" y="5781"/>
                      <a:pt x="3060" y="5835"/>
                    </a:cubicBezTo>
                    <a:cubicBezTo>
                      <a:pt x="3596" y="5915"/>
                      <a:pt x="4131" y="5665"/>
                      <a:pt x="4568" y="5335"/>
                    </a:cubicBezTo>
                    <a:cubicBezTo>
                      <a:pt x="5005" y="5014"/>
                      <a:pt x="5380" y="4604"/>
                      <a:pt x="5826" y="4300"/>
                    </a:cubicBezTo>
                    <a:cubicBezTo>
                      <a:pt x="6138" y="4077"/>
                      <a:pt x="6495" y="3899"/>
                      <a:pt x="6789" y="3649"/>
                    </a:cubicBezTo>
                    <a:cubicBezTo>
                      <a:pt x="7012" y="3453"/>
                      <a:pt x="7200" y="3203"/>
                      <a:pt x="7387" y="2962"/>
                    </a:cubicBezTo>
                    <a:cubicBezTo>
                      <a:pt x="7664" y="2596"/>
                      <a:pt x="7949" y="2204"/>
                      <a:pt x="8012" y="1749"/>
                    </a:cubicBezTo>
                    <a:cubicBezTo>
                      <a:pt x="8083" y="1196"/>
                      <a:pt x="7780" y="223"/>
                      <a:pt x="7164" y="72"/>
                    </a:cubicBezTo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accent1"/>
                  </a:gs>
                </a:gsLst>
                <a:lin ang="16200038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" name="Google Shape;918;p47">
                <a:extLst>
                  <a:ext uri="{FF2B5EF4-FFF2-40B4-BE49-F238E27FC236}">
                    <a16:creationId xmlns:a16="http://schemas.microsoft.com/office/drawing/2014/main" id="{A2D3D9E5-58B4-D339-28E3-359B2EBE447B}"/>
                  </a:ext>
                </a:extLst>
              </p:cNvPr>
              <p:cNvSpPr/>
              <p:nvPr/>
            </p:nvSpPr>
            <p:spPr>
              <a:xfrm>
                <a:off x="3461010" y="4317465"/>
                <a:ext cx="51883" cy="56556"/>
              </a:xfrm>
              <a:custGeom>
                <a:avLst/>
                <a:gdLst/>
                <a:ahLst/>
                <a:cxnLst/>
                <a:rect l="l" t="t" r="r" b="b"/>
                <a:pathLst>
                  <a:path w="1188" h="1295" extrusionOk="0">
                    <a:moveTo>
                      <a:pt x="848" y="19"/>
                    </a:moveTo>
                    <a:cubicBezTo>
                      <a:pt x="839" y="36"/>
                      <a:pt x="848" y="54"/>
                      <a:pt x="866" y="63"/>
                    </a:cubicBezTo>
                    <a:lnTo>
                      <a:pt x="866" y="63"/>
                    </a:lnTo>
                    <a:cubicBezTo>
                      <a:pt x="1009" y="126"/>
                      <a:pt x="1116" y="268"/>
                      <a:pt x="1125" y="411"/>
                    </a:cubicBezTo>
                    <a:lnTo>
                      <a:pt x="1125" y="411"/>
                    </a:lnTo>
                    <a:cubicBezTo>
                      <a:pt x="1125" y="598"/>
                      <a:pt x="964" y="750"/>
                      <a:pt x="831" y="821"/>
                    </a:cubicBezTo>
                    <a:lnTo>
                      <a:pt x="831" y="821"/>
                    </a:lnTo>
                    <a:cubicBezTo>
                      <a:pt x="715" y="875"/>
                      <a:pt x="599" y="911"/>
                      <a:pt x="474" y="937"/>
                    </a:cubicBezTo>
                    <a:lnTo>
                      <a:pt x="474" y="937"/>
                    </a:lnTo>
                    <a:cubicBezTo>
                      <a:pt x="420" y="955"/>
                      <a:pt x="358" y="973"/>
                      <a:pt x="295" y="991"/>
                    </a:cubicBezTo>
                    <a:lnTo>
                      <a:pt x="295" y="991"/>
                    </a:lnTo>
                    <a:cubicBezTo>
                      <a:pt x="126" y="1053"/>
                      <a:pt x="19" y="1143"/>
                      <a:pt x="1" y="1250"/>
                    </a:cubicBezTo>
                    <a:lnTo>
                      <a:pt x="1" y="1250"/>
                    </a:lnTo>
                    <a:cubicBezTo>
                      <a:pt x="1" y="1268"/>
                      <a:pt x="10" y="1285"/>
                      <a:pt x="28" y="1294"/>
                    </a:cubicBezTo>
                    <a:lnTo>
                      <a:pt x="28" y="1294"/>
                    </a:lnTo>
                    <a:cubicBezTo>
                      <a:pt x="28" y="1294"/>
                      <a:pt x="37" y="1294"/>
                      <a:pt x="37" y="1294"/>
                    </a:cubicBezTo>
                    <a:lnTo>
                      <a:pt x="37" y="1294"/>
                    </a:lnTo>
                    <a:cubicBezTo>
                      <a:pt x="45" y="1294"/>
                      <a:pt x="63" y="1276"/>
                      <a:pt x="63" y="1268"/>
                    </a:cubicBezTo>
                    <a:lnTo>
                      <a:pt x="63" y="1268"/>
                    </a:lnTo>
                    <a:cubicBezTo>
                      <a:pt x="81" y="1152"/>
                      <a:pt x="215" y="1089"/>
                      <a:pt x="313" y="1053"/>
                    </a:cubicBezTo>
                    <a:lnTo>
                      <a:pt x="313" y="1053"/>
                    </a:lnTo>
                    <a:cubicBezTo>
                      <a:pt x="376" y="1036"/>
                      <a:pt x="438" y="1018"/>
                      <a:pt x="492" y="1000"/>
                    </a:cubicBezTo>
                    <a:lnTo>
                      <a:pt x="492" y="1000"/>
                    </a:lnTo>
                    <a:cubicBezTo>
                      <a:pt x="616" y="964"/>
                      <a:pt x="741" y="937"/>
                      <a:pt x="857" y="875"/>
                    </a:cubicBezTo>
                    <a:lnTo>
                      <a:pt x="857" y="875"/>
                    </a:lnTo>
                    <a:cubicBezTo>
                      <a:pt x="1018" y="795"/>
                      <a:pt x="1187" y="625"/>
                      <a:pt x="1187" y="411"/>
                    </a:cubicBezTo>
                    <a:lnTo>
                      <a:pt x="1187" y="411"/>
                    </a:lnTo>
                    <a:cubicBezTo>
                      <a:pt x="1178" y="242"/>
                      <a:pt x="1062" y="81"/>
                      <a:pt x="884" y="1"/>
                    </a:cubicBezTo>
                    <a:lnTo>
                      <a:pt x="884" y="1"/>
                    </a:lnTo>
                    <a:cubicBezTo>
                      <a:pt x="884" y="1"/>
                      <a:pt x="875" y="1"/>
                      <a:pt x="875" y="1"/>
                    </a:cubicBezTo>
                    <a:lnTo>
                      <a:pt x="875" y="1"/>
                    </a:lnTo>
                    <a:cubicBezTo>
                      <a:pt x="857" y="1"/>
                      <a:pt x="848" y="10"/>
                      <a:pt x="848" y="19"/>
                    </a:cubicBez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Google Shape;919;p47">
                <a:extLst>
                  <a:ext uri="{FF2B5EF4-FFF2-40B4-BE49-F238E27FC236}">
                    <a16:creationId xmlns:a16="http://schemas.microsoft.com/office/drawing/2014/main" id="{9611AFDE-03F0-619F-7235-086722A3D6F6}"/>
                  </a:ext>
                </a:extLst>
              </p:cNvPr>
              <p:cNvSpPr/>
              <p:nvPr/>
            </p:nvSpPr>
            <p:spPr>
              <a:xfrm>
                <a:off x="3548706" y="4278902"/>
                <a:ext cx="33934" cy="78348"/>
              </a:xfrm>
              <a:custGeom>
                <a:avLst/>
                <a:gdLst/>
                <a:ahLst/>
                <a:cxnLst/>
                <a:rect l="l" t="t" r="r" b="b"/>
                <a:pathLst>
                  <a:path w="777" h="1794" extrusionOk="0">
                    <a:moveTo>
                      <a:pt x="0" y="27"/>
                    </a:moveTo>
                    <a:cubicBezTo>
                      <a:pt x="0" y="36"/>
                      <a:pt x="9" y="54"/>
                      <a:pt x="27" y="63"/>
                    </a:cubicBezTo>
                    <a:lnTo>
                      <a:pt x="27" y="63"/>
                    </a:lnTo>
                    <a:cubicBezTo>
                      <a:pt x="375" y="143"/>
                      <a:pt x="642" y="464"/>
                      <a:pt x="678" y="839"/>
                    </a:cubicBezTo>
                    <a:lnTo>
                      <a:pt x="678" y="839"/>
                    </a:lnTo>
                    <a:cubicBezTo>
                      <a:pt x="714" y="1214"/>
                      <a:pt x="491" y="1588"/>
                      <a:pt x="152" y="1740"/>
                    </a:cubicBezTo>
                    <a:lnTo>
                      <a:pt x="152" y="1740"/>
                    </a:lnTo>
                    <a:cubicBezTo>
                      <a:pt x="134" y="1740"/>
                      <a:pt x="125" y="1758"/>
                      <a:pt x="134" y="1776"/>
                    </a:cubicBezTo>
                    <a:lnTo>
                      <a:pt x="134" y="1776"/>
                    </a:lnTo>
                    <a:cubicBezTo>
                      <a:pt x="134" y="1794"/>
                      <a:pt x="152" y="1794"/>
                      <a:pt x="161" y="1794"/>
                    </a:cubicBezTo>
                    <a:lnTo>
                      <a:pt x="161" y="1794"/>
                    </a:lnTo>
                    <a:cubicBezTo>
                      <a:pt x="161" y="1794"/>
                      <a:pt x="170" y="1794"/>
                      <a:pt x="170" y="1794"/>
                    </a:cubicBezTo>
                    <a:lnTo>
                      <a:pt x="170" y="1794"/>
                    </a:lnTo>
                    <a:cubicBezTo>
                      <a:pt x="544" y="1633"/>
                      <a:pt x="776" y="1232"/>
                      <a:pt x="741" y="830"/>
                    </a:cubicBezTo>
                    <a:lnTo>
                      <a:pt x="741" y="830"/>
                    </a:lnTo>
                    <a:cubicBezTo>
                      <a:pt x="705" y="429"/>
                      <a:pt x="419" y="81"/>
                      <a:pt x="36" y="1"/>
                    </a:cubicBezTo>
                    <a:lnTo>
                      <a:pt x="36" y="1"/>
                    </a:lnTo>
                    <a:cubicBezTo>
                      <a:pt x="36" y="1"/>
                      <a:pt x="36" y="1"/>
                      <a:pt x="27" y="1"/>
                    </a:cubicBezTo>
                    <a:lnTo>
                      <a:pt x="27" y="1"/>
                    </a:lnTo>
                    <a:cubicBezTo>
                      <a:pt x="18" y="1"/>
                      <a:pt x="0" y="9"/>
                      <a:pt x="0" y="27"/>
                    </a:cubicBez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920;p47">
                <a:extLst>
                  <a:ext uri="{FF2B5EF4-FFF2-40B4-BE49-F238E27FC236}">
                    <a16:creationId xmlns:a16="http://schemas.microsoft.com/office/drawing/2014/main" id="{A2519253-3C84-9411-EEA4-CC043B837DB8}"/>
                  </a:ext>
                </a:extLst>
              </p:cNvPr>
              <p:cNvSpPr/>
              <p:nvPr/>
            </p:nvSpPr>
            <p:spPr>
              <a:xfrm>
                <a:off x="3404933" y="4414114"/>
                <a:ext cx="25374" cy="40135"/>
              </a:xfrm>
              <a:custGeom>
                <a:avLst/>
                <a:gdLst/>
                <a:ahLst/>
                <a:cxnLst/>
                <a:rect l="l" t="t" r="r" b="b"/>
                <a:pathLst>
                  <a:path w="581" h="919" extrusionOk="0">
                    <a:moveTo>
                      <a:pt x="536" y="0"/>
                    </a:moveTo>
                    <a:cubicBezTo>
                      <a:pt x="339" y="27"/>
                      <a:pt x="161" y="152"/>
                      <a:pt x="81" y="339"/>
                    </a:cubicBezTo>
                    <a:lnTo>
                      <a:pt x="81" y="339"/>
                    </a:lnTo>
                    <a:cubicBezTo>
                      <a:pt x="0" y="518"/>
                      <a:pt x="18" y="741"/>
                      <a:pt x="134" y="901"/>
                    </a:cubicBezTo>
                    <a:lnTo>
                      <a:pt x="134" y="901"/>
                    </a:lnTo>
                    <a:cubicBezTo>
                      <a:pt x="143" y="910"/>
                      <a:pt x="152" y="919"/>
                      <a:pt x="161" y="919"/>
                    </a:cubicBezTo>
                    <a:lnTo>
                      <a:pt x="161" y="919"/>
                    </a:lnTo>
                    <a:cubicBezTo>
                      <a:pt x="170" y="919"/>
                      <a:pt x="170" y="910"/>
                      <a:pt x="179" y="910"/>
                    </a:cubicBezTo>
                    <a:lnTo>
                      <a:pt x="179" y="910"/>
                    </a:lnTo>
                    <a:cubicBezTo>
                      <a:pt x="197" y="901"/>
                      <a:pt x="197" y="883"/>
                      <a:pt x="188" y="865"/>
                    </a:cubicBezTo>
                    <a:lnTo>
                      <a:pt x="188" y="865"/>
                    </a:lnTo>
                    <a:cubicBezTo>
                      <a:pt x="89" y="723"/>
                      <a:pt x="72" y="526"/>
                      <a:pt x="143" y="366"/>
                    </a:cubicBezTo>
                    <a:lnTo>
                      <a:pt x="143" y="366"/>
                    </a:lnTo>
                    <a:cubicBezTo>
                      <a:pt x="214" y="205"/>
                      <a:pt x="375" y="80"/>
                      <a:pt x="544" y="63"/>
                    </a:cubicBezTo>
                    <a:lnTo>
                      <a:pt x="544" y="63"/>
                    </a:lnTo>
                    <a:cubicBezTo>
                      <a:pt x="562" y="63"/>
                      <a:pt x="580" y="45"/>
                      <a:pt x="571" y="27"/>
                    </a:cubicBezTo>
                    <a:lnTo>
                      <a:pt x="571" y="27"/>
                    </a:lnTo>
                    <a:cubicBezTo>
                      <a:pt x="571" y="9"/>
                      <a:pt x="562" y="0"/>
                      <a:pt x="544" y="0"/>
                    </a:cubicBezTo>
                    <a:lnTo>
                      <a:pt x="544" y="0"/>
                    </a:lnTo>
                    <a:cubicBezTo>
                      <a:pt x="544" y="0"/>
                      <a:pt x="544" y="0"/>
                      <a:pt x="53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921;p47">
                <a:extLst>
                  <a:ext uri="{FF2B5EF4-FFF2-40B4-BE49-F238E27FC236}">
                    <a16:creationId xmlns:a16="http://schemas.microsoft.com/office/drawing/2014/main" id="{B4151937-A76B-DE49-8088-A23CFE21FE41}"/>
                  </a:ext>
                </a:extLst>
              </p:cNvPr>
              <p:cNvSpPr/>
              <p:nvPr/>
            </p:nvSpPr>
            <p:spPr>
              <a:xfrm>
                <a:off x="3468827" y="4251257"/>
                <a:ext cx="14456" cy="15984"/>
              </a:xfrm>
              <a:custGeom>
                <a:avLst/>
                <a:gdLst/>
                <a:ahLst/>
                <a:cxnLst/>
                <a:rect l="l" t="t" r="r" b="b"/>
                <a:pathLst>
                  <a:path w="331" h="366" extrusionOk="0">
                    <a:moveTo>
                      <a:pt x="54" y="98"/>
                    </a:moveTo>
                    <a:cubicBezTo>
                      <a:pt x="0" y="179"/>
                      <a:pt x="9" y="286"/>
                      <a:pt x="72" y="357"/>
                    </a:cubicBezTo>
                    <a:lnTo>
                      <a:pt x="72" y="357"/>
                    </a:lnTo>
                    <a:cubicBezTo>
                      <a:pt x="72" y="366"/>
                      <a:pt x="81" y="366"/>
                      <a:pt x="90" y="366"/>
                    </a:cubicBezTo>
                    <a:lnTo>
                      <a:pt x="90" y="366"/>
                    </a:lnTo>
                    <a:cubicBezTo>
                      <a:pt x="98" y="366"/>
                      <a:pt x="107" y="366"/>
                      <a:pt x="116" y="366"/>
                    </a:cubicBezTo>
                    <a:lnTo>
                      <a:pt x="116" y="366"/>
                    </a:lnTo>
                    <a:cubicBezTo>
                      <a:pt x="125" y="348"/>
                      <a:pt x="125" y="330"/>
                      <a:pt x="116" y="321"/>
                    </a:cubicBezTo>
                    <a:lnTo>
                      <a:pt x="116" y="321"/>
                    </a:lnTo>
                    <a:cubicBezTo>
                      <a:pt x="72" y="268"/>
                      <a:pt x="72" y="187"/>
                      <a:pt x="107" y="134"/>
                    </a:cubicBezTo>
                    <a:lnTo>
                      <a:pt x="107" y="134"/>
                    </a:lnTo>
                    <a:cubicBezTo>
                      <a:pt x="143" y="80"/>
                      <a:pt x="223" y="54"/>
                      <a:pt x="286" y="72"/>
                    </a:cubicBezTo>
                    <a:lnTo>
                      <a:pt x="286" y="72"/>
                    </a:lnTo>
                    <a:cubicBezTo>
                      <a:pt x="295" y="72"/>
                      <a:pt x="313" y="63"/>
                      <a:pt x="321" y="45"/>
                    </a:cubicBezTo>
                    <a:lnTo>
                      <a:pt x="321" y="45"/>
                    </a:lnTo>
                    <a:cubicBezTo>
                      <a:pt x="330" y="36"/>
                      <a:pt x="321" y="18"/>
                      <a:pt x="304" y="9"/>
                    </a:cubicBezTo>
                    <a:lnTo>
                      <a:pt x="304" y="9"/>
                    </a:lnTo>
                    <a:cubicBezTo>
                      <a:pt x="277" y="0"/>
                      <a:pt x="259" y="0"/>
                      <a:pt x="241" y="0"/>
                    </a:cubicBezTo>
                    <a:lnTo>
                      <a:pt x="241" y="0"/>
                    </a:lnTo>
                    <a:cubicBezTo>
                      <a:pt x="170" y="0"/>
                      <a:pt x="98" y="36"/>
                      <a:pt x="54" y="98"/>
                    </a:cubicBez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922;p47">
                <a:extLst>
                  <a:ext uri="{FF2B5EF4-FFF2-40B4-BE49-F238E27FC236}">
                    <a16:creationId xmlns:a16="http://schemas.microsoft.com/office/drawing/2014/main" id="{F4140487-973E-9D62-288C-86B4F01D8AAD}"/>
                  </a:ext>
                </a:extLst>
              </p:cNvPr>
              <p:cNvSpPr/>
              <p:nvPr/>
            </p:nvSpPr>
            <p:spPr>
              <a:xfrm>
                <a:off x="3248670" y="4213043"/>
                <a:ext cx="407988" cy="309027"/>
              </a:xfrm>
              <a:custGeom>
                <a:avLst/>
                <a:gdLst/>
                <a:ahLst/>
                <a:cxnLst/>
                <a:rect l="l" t="t" r="r" b="b"/>
                <a:pathLst>
                  <a:path w="9342" h="7076" extrusionOk="0">
                    <a:moveTo>
                      <a:pt x="2865" y="54"/>
                    </a:moveTo>
                    <a:cubicBezTo>
                      <a:pt x="2704" y="90"/>
                      <a:pt x="2561" y="135"/>
                      <a:pt x="2419" y="197"/>
                    </a:cubicBezTo>
                    <a:lnTo>
                      <a:pt x="2419" y="197"/>
                    </a:lnTo>
                    <a:cubicBezTo>
                      <a:pt x="2419" y="197"/>
                      <a:pt x="2419" y="197"/>
                      <a:pt x="2419" y="206"/>
                    </a:cubicBezTo>
                    <a:lnTo>
                      <a:pt x="2419" y="206"/>
                    </a:lnTo>
                    <a:cubicBezTo>
                      <a:pt x="2062" y="367"/>
                      <a:pt x="1776" y="643"/>
                      <a:pt x="1651" y="964"/>
                    </a:cubicBezTo>
                    <a:lnTo>
                      <a:pt x="1651" y="964"/>
                    </a:lnTo>
                    <a:cubicBezTo>
                      <a:pt x="1633" y="1009"/>
                      <a:pt x="1607" y="1045"/>
                      <a:pt x="1580" y="1089"/>
                    </a:cubicBezTo>
                    <a:lnTo>
                      <a:pt x="1580" y="1089"/>
                    </a:lnTo>
                    <a:cubicBezTo>
                      <a:pt x="1571" y="1089"/>
                      <a:pt x="1562" y="1098"/>
                      <a:pt x="1562" y="1116"/>
                    </a:cubicBezTo>
                    <a:lnTo>
                      <a:pt x="1562" y="1116"/>
                    </a:lnTo>
                    <a:cubicBezTo>
                      <a:pt x="1562" y="1116"/>
                      <a:pt x="1562" y="1116"/>
                      <a:pt x="1562" y="1116"/>
                    </a:cubicBezTo>
                    <a:lnTo>
                      <a:pt x="1562" y="1116"/>
                    </a:lnTo>
                    <a:cubicBezTo>
                      <a:pt x="1446" y="1277"/>
                      <a:pt x="1259" y="1401"/>
                      <a:pt x="1089" y="1535"/>
                    </a:cubicBezTo>
                    <a:lnTo>
                      <a:pt x="1089" y="1535"/>
                    </a:lnTo>
                    <a:cubicBezTo>
                      <a:pt x="866" y="1696"/>
                      <a:pt x="634" y="1856"/>
                      <a:pt x="527" y="2071"/>
                    </a:cubicBezTo>
                    <a:lnTo>
                      <a:pt x="527" y="2071"/>
                    </a:lnTo>
                    <a:cubicBezTo>
                      <a:pt x="402" y="2311"/>
                      <a:pt x="402" y="2561"/>
                      <a:pt x="411" y="2802"/>
                    </a:cubicBezTo>
                    <a:lnTo>
                      <a:pt x="411" y="2802"/>
                    </a:lnTo>
                    <a:cubicBezTo>
                      <a:pt x="411" y="3052"/>
                      <a:pt x="411" y="3293"/>
                      <a:pt x="277" y="3525"/>
                    </a:cubicBezTo>
                    <a:lnTo>
                      <a:pt x="277" y="3525"/>
                    </a:lnTo>
                    <a:cubicBezTo>
                      <a:pt x="1" y="3989"/>
                      <a:pt x="90" y="4649"/>
                      <a:pt x="492" y="5095"/>
                    </a:cubicBezTo>
                    <a:lnTo>
                      <a:pt x="492" y="5095"/>
                    </a:lnTo>
                    <a:cubicBezTo>
                      <a:pt x="732" y="5362"/>
                      <a:pt x="1071" y="5559"/>
                      <a:pt x="1473" y="5657"/>
                    </a:cubicBezTo>
                    <a:lnTo>
                      <a:pt x="1473" y="5657"/>
                    </a:lnTo>
                    <a:cubicBezTo>
                      <a:pt x="1473" y="5657"/>
                      <a:pt x="1473" y="5657"/>
                      <a:pt x="1482" y="5657"/>
                    </a:cubicBezTo>
                    <a:lnTo>
                      <a:pt x="1482" y="5657"/>
                    </a:lnTo>
                    <a:cubicBezTo>
                      <a:pt x="1491" y="5657"/>
                      <a:pt x="1509" y="5648"/>
                      <a:pt x="1509" y="5630"/>
                    </a:cubicBezTo>
                    <a:lnTo>
                      <a:pt x="1509" y="5630"/>
                    </a:lnTo>
                    <a:cubicBezTo>
                      <a:pt x="1509" y="5621"/>
                      <a:pt x="1509" y="5621"/>
                      <a:pt x="1509" y="5612"/>
                    </a:cubicBezTo>
                    <a:lnTo>
                      <a:pt x="1509" y="5612"/>
                    </a:lnTo>
                    <a:cubicBezTo>
                      <a:pt x="1660" y="5987"/>
                      <a:pt x="1937" y="6299"/>
                      <a:pt x="2294" y="6469"/>
                    </a:cubicBezTo>
                    <a:lnTo>
                      <a:pt x="2294" y="6469"/>
                    </a:lnTo>
                    <a:cubicBezTo>
                      <a:pt x="2508" y="6567"/>
                      <a:pt x="2749" y="6620"/>
                      <a:pt x="2981" y="6665"/>
                    </a:cubicBezTo>
                    <a:lnTo>
                      <a:pt x="2981" y="6665"/>
                    </a:lnTo>
                    <a:cubicBezTo>
                      <a:pt x="3132" y="6692"/>
                      <a:pt x="3284" y="6718"/>
                      <a:pt x="3427" y="6763"/>
                    </a:cubicBezTo>
                    <a:lnTo>
                      <a:pt x="3427" y="6763"/>
                    </a:lnTo>
                    <a:cubicBezTo>
                      <a:pt x="3534" y="6799"/>
                      <a:pt x="3650" y="6843"/>
                      <a:pt x="3757" y="6879"/>
                    </a:cubicBezTo>
                    <a:lnTo>
                      <a:pt x="3757" y="6879"/>
                    </a:lnTo>
                    <a:cubicBezTo>
                      <a:pt x="3944" y="6959"/>
                      <a:pt x="4140" y="7031"/>
                      <a:pt x="4337" y="7057"/>
                    </a:cubicBezTo>
                    <a:lnTo>
                      <a:pt x="4337" y="7057"/>
                    </a:lnTo>
                    <a:cubicBezTo>
                      <a:pt x="4408" y="7066"/>
                      <a:pt x="4479" y="7075"/>
                      <a:pt x="4551" y="7075"/>
                    </a:cubicBezTo>
                    <a:lnTo>
                      <a:pt x="4551" y="7075"/>
                    </a:lnTo>
                    <a:cubicBezTo>
                      <a:pt x="5068" y="7075"/>
                      <a:pt x="5541" y="6808"/>
                      <a:pt x="5871" y="6558"/>
                    </a:cubicBezTo>
                    <a:lnTo>
                      <a:pt x="5871" y="6558"/>
                    </a:lnTo>
                    <a:cubicBezTo>
                      <a:pt x="6076" y="6406"/>
                      <a:pt x="6263" y="6237"/>
                      <a:pt x="6451" y="6076"/>
                    </a:cubicBezTo>
                    <a:lnTo>
                      <a:pt x="6451" y="6076"/>
                    </a:lnTo>
                    <a:cubicBezTo>
                      <a:pt x="6665" y="5880"/>
                      <a:pt x="6888" y="5684"/>
                      <a:pt x="7129" y="5514"/>
                    </a:cubicBezTo>
                    <a:lnTo>
                      <a:pt x="7129" y="5514"/>
                    </a:lnTo>
                    <a:cubicBezTo>
                      <a:pt x="7245" y="5434"/>
                      <a:pt x="7370" y="5362"/>
                      <a:pt x="7495" y="5282"/>
                    </a:cubicBezTo>
                    <a:lnTo>
                      <a:pt x="7495" y="5282"/>
                    </a:lnTo>
                    <a:cubicBezTo>
                      <a:pt x="7691" y="5157"/>
                      <a:pt x="7905" y="5032"/>
                      <a:pt x="8092" y="4872"/>
                    </a:cubicBezTo>
                    <a:lnTo>
                      <a:pt x="8092" y="4872"/>
                    </a:lnTo>
                    <a:cubicBezTo>
                      <a:pt x="8217" y="4756"/>
                      <a:pt x="8333" y="4640"/>
                      <a:pt x="8440" y="4506"/>
                    </a:cubicBezTo>
                    <a:lnTo>
                      <a:pt x="8440" y="4506"/>
                    </a:lnTo>
                    <a:lnTo>
                      <a:pt x="8440" y="4506"/>
                    </a:lnTo>
                    <a:lnTo>
                      <a:pt x="8440" y="4506"/>
                    </a:lnTo>
                    <a:cubicBezTo>
                      <a:pt x="8529" y="4399"/>
                      <a:pt x="8610" y="4283"/>
                      <a:pt x="8699" y="4176"/>
                    </a:cubicBezTo>
                    <a:lnTo>
                      <a:pt x="8699" y="4176"/>
                    </a:lnTo>
                    <a:cubicBezTo>
                      <a:pt x="8949" y="3846"/>
                      <a:pt x="9261" y="3427"/>
                      <a:pt x="9323" y="2945"/>
                    </a:cubicBezTo>
                    <a:lnTo>
                      <a:pt x="9323" y="2945"/>
                    </a:lnTo>
                    <a:cubicBezTo>
                      <a:pt x="9332" y="2865"/>
                      <a:pt x="9341" y="2784"/>
                      <a:pt x="9332" y="2686"/>
                    </a:cubicBezTo>
                    <a:lnTo>
                      <a:pt x="9332" y="2686"/>
                    </a:lnTo>
                    <a:cubicBezTo>
                      <a:pt x="9332" y="2686"/>
                      <a:pt x="9332" y="2677"/>
                      <a:pt x="9332" y="2668"/>
                    </a:cubicBezTo>
                    <a:lnTo>
                      <a:pt x="9332" y="2668"/>
                    </a:lnTo>
                    <a:cubicBezTo>
                      <a:pt x="9297" y="2106"/>
                      <a:pt x="9002" y="1375"/>
                      <a:pt x="8458" y="1241"/>
                    </a:cubicBezTo>
                    <a:lnTo>
                      <a:pt x="8458" y="1241"/>
                    </a:lnTo>
                    <a:cubicBezTo>
                      <a:pt x="8235" y="1187"/>
                      <a:pt x="7994" y="1214"/>
                      <a:pt x="7780" y="1259"/>
                    </a:cubicBezTo>
                    <a:lnTo>
                      <a:pt x="7780" y="1259"/>
                    </a:lnTo>
                    <a:cubicBezTo>
                      <a:pt x="7753" y="1187"/>
                      <a:pt x="7718" y="1134"/>
                      <a:pt x="7691" y="1071"/>
                    </a:cubicBezTo>
                    <a:lnTo>
                      <a:pt x="7691" y="1071"/>
                    </a:lnTo>
                    <a:cubicBezTo>
                      <a:pt x="7673" y="1045"/>
                      <a:pt x="7655" y="1009"/>
                      <a:pt x="7637" y="982"/>
                    </a:cubicBezTo>
                    <a:lnTo>
                      <a:pt x="7637" y="982"/>
                    </a:lnTo>
                    <a:cubicBezTo>
                      <a:pt x="7441" y="572"/>
                      <a:pt x="7200" y="331"/>
                      <a:pt x="6888" y="242"/>
                    </a:cubicBezTo>
                    <a:lnTo>
                      <a:pt x="6888" y="242"/>
                    </a:lnTo>
                    <a:cubicBezTo>
                      <a:pt x="6656" y="170"/>
                      <a:pt x="6406" y="206"/>
                      <a:pt x="6165" y="233"/>
                    </a:cubicBezTo>
                    <a:lnTo>
                      <a:pt x="6165" y="233"/>
                    </a:lnTo>
                    <a:cubicBezTo>
                      <a:pt x="6094" y="242"/>
                      <a:pt x="6014" y="251"/>
                      <a:pt x="5942" y="260"/>
                    </a:cubicBezTo>
                    <a:lnTo>
                      <a:pt x="5942" y="260"/>
                    </a:lnTo>
                    <a:cubicBezTo>
                      <a:pt x="5478" y="295"/>
                      <a:pt x="5006" y="215"/>
                      <a:pt x="4542" y="135"/>
                    </a:cubicBezTo>
                    <a:lnTo>
                      <a:pt x="4542" y="135"/>
                    </a:lnTo>
                    <a:lnTo>
                      <a:pt x="4408" y="117"/>
                    </a:lnTo>
                    <a:cubicBezTo>
                      <a:pt x="4087" y="54"/>
                      <a:pt x="3739" y="1"/>
                      <a:pt x="3400" y="1"/>
                    </a:cubicBezTo>
                    <a:lnTo>
                      <a:pt x="3400" y="1"/>
                    </a:lnTo>
                    <a:cubicBezTo>
                      <a:pt x="3221" y="1"/>
                      <a:pt x="3043" y="19"/>
                      <a:pt x="2865" y="54"/>
                    </a:cubicBezTo>
                    <a:moveTo>
                      <a:pt x="2579" y="884"/>
                    </a:moveTo>
                    <a:cubicBezTo>
                      <a:pt x="2552" y="875"/>
                      <a:pt x="2526" y="848"/>
                      <a:pt x="2499" y="813"/>
                    </a:cubicBezTo>
                    <a:lnTo>
                      <a:pt x="2499" y="813"/>
                    </a:lnTo>
                    <a:cubicBezTo>
                      <a:pt x="2383" y="643"/>
                      <a:pt x="2365" y="429"/>
                      <a:pt x="2454" y="251"/>
                    </a:cubicBezTo>
                    <a:lnTo>
                      <a:pt x="2454" y="251"/>
                    </a:lnTo>
                    <a:cubicBezTo>
                      <a:pt x="2588" y="197"/>
                      <a:pt x="2722" y="144"/>
                      <a:pt x="2873" y="117"/>
                    </a:cubicBezTo>
                    <a:lnTo>
                      <a:pt x="2873" y="117"/>
                    </a:lnTo>
                    <a:cubicBezTo>
                      <a:pt x="3346" y="19"/>
                      <a:pt x="3828" y="81"/>
                      <a:pt x="4292" y="153"/>
                    </a:cubicBezTo>
                    <a:lnTo>
                      <a:pt x="4292" y="153"/>
                    </a:lnTo>
                    <a:cubicBezTo>
                      <a:pt x="4292" y="161"/>
                      <a:pt x="4301" y="170"/>
                      <a:pt x="4310" y="170"/>
                    </a:cubicBezTo>
                    <a:lnTo>
                      <a:pt x="4310" y="170"/>
                    </a:lnTo>
                    <a:cubicBezTo>
                      <a:pt x="4372" y="188"/>
                      <a:pt x="4426" y="251"/>
                      <a:pt x="4435" y="322"/>
                    </a:cubicBezTo>
                    <a:lnTo>
                      <a:pt x="4435" y="322"/>
                    </a:lnTo>
                    <a:cubicBezTo>
                      <a:pt x="4435" y="385"/>
                      <a:pt x="4390" y="456"/>
                      <a:pt x="4319" y="474"/>
                    </a:cubicBezTo>
                    <a:lnTo>
                      <a:pt x="4319" y="474"/>
                    </a:lnTo>
                    <a:cubicBezTo>
                      <a:pt x="4310" y="483"/>
                      <a:pt x="4301" y="500"/>
                      <a:pt x="4301" y="518"/>
                    </a:cubicBezTo>
                    <a:lnTo>
                      <a:pt x="4301" y="518"/>
                    </a:lnTo>
                    <a:cubicBezTo>
                      <a:pt x="4310" y="527"/>
                      <a:pt x="4319" y="536"/>
                      <a:pt x="4328" y="536"/>
                    </a:cubicBezTo>
                    <a:lnTo>
                      <a:pt x="4328" y="536"/>
                    </a:lnTo>
                    <a:cubicBezTo>
                      <a:pt x="4337" y="536"/>
                      <a:pt x="4337" y="536"/>
                      <a:pt x="4345" y="536"/>
                    </a:cubicBezTo>
                    <a:lnTo>
                      <a:pt x="4345" y="536"/>
                    </a:lnTo>
                    <a:cubicBezTo>
                      <a:pt x="4435" y="509"/>
                      <a:pt x="4497" y="411"/>
                      <a:pt x="4497" y="313"/>
                    </a:cubicBezTo>
                    <a:lnTo>
                      <a:pt x="4497" y="313"/>
                    </a:lnTo>
                    <a:cubicBezTo>
                      <a:pt x="4497" y="269"/>
                      <a:pt x="4470" y="224"/>
                      <a:pt x="4444" y="179"/>
                    </a:cubicBezTo>
                    <a:lnTo>
                      <a:pt x="4444" y="179"/>
                    </a:lnTo>
                    <a:lnTo>
                      <a:pt x="4533" y="197"/>
                    </a:lnTo>
                    <a:cubicBezTo>
                      <a:pt x="4899" y="260"/>
                      <a:pt x="5273" y="331"/>
                      <a:pt x="5648" y="331"/>
                    </a:cubicBezTo>
                    <a:lnTo>
                      <a:pt x="5648" y="331"/>
                    </a:lnTo>
                    <a:cubicBezTo>
                      <a:pt x="5648" y="331"/>
                      <a:pt x="5648" y="331"/>
                      <a:pt x="5657" y="331"/>
                    </a:cubicBezTo>
                    <a:lnTo>
                      <a:pt x="5657" y="331"/>
                    </a:lnTo>
                    <a:cubicBezTo>
                      <a:pt x="5666" y="331"/>
                      <a:pt x="5666" y="331"/>
                      <a:pt x="5675" y="331"/>
                    </a:cubicBezTo>
                    <a:lnTo>
                      <a:pt x="5675" y="331"/>
                    </a:lnTo>
                    <a:lnTo>
                      <a:pt x="5684" y="331"/>
                    </a:lnTo>
                    <a:cubicBezTo>
                      <a:pt x="5826" y="340"/>
                      <a:pt x="5960" y="465"/>
                      <a:pt x="6014" y="599"/>
                    </a:cubicBezTo>
                    <a:lnTo>
                      <a:pt x="6014" y="599"/>
                    </a:lnTo>
                    <a:cubicBezTo>
                      <a:pt x="6076" y="732"/>
                      <a:pt x="6032" y="911"/>
                      <a:pt x="5916" y="1009"/>
                    </a:cubicBezTo>
                    <a:lnTo>
                      <a:pt x="5916" y="1009"/>
                    </a:lnTo>
                    <a:cubicBezTo>
                      <a:pt x="5907" y="1018"/>
                      <a:pt x="5907" y="1027"/>
                      <a:pt x="5907" y="1036"/>
                    </a:cubicBezTo>
                    <a:lnTo>
                      <a:pt x="5907" y="1036"/>
                    </a:lnTo>
                    <a:cubicBezTo>
                      <a:pt x="5907" y="1054"/>
                      <a:pt x="5916" y="1062"/>
                      <a:pt x="5924" y="1062"/>
                    </a:cubicBezTo>
                    <a:lnTo>
                      <a:pt x="5924" y="1062"/>
                    </a:lnTo>
                    <a:lnTo>
                      <a:pt x="6005" y="1089"/>
                    </a:lnTo>
                    <a:cubicBezTo>
                      <a:pt x="6014" y="1089"/>
                      <a:pt x="6014" y="1089"/>
                      <a:pt x="6014" y="1089"/>
                    </a:cubicBezTo>
                    <a:lnTo>
                      <a:pt x="6014" y="1089"/>
                    </a:lnTo>
                    <a:cubicBezTo>
                      <a:pt x="6032" y="1089"/>
                      <a:pt x="6040" y="1080"/>
                      <a:pt x="6049" y="1062"/>
                    </a:cubicBezTo>
                    <a:lnTo>
                      <a:pt x="6049" y="1062"/>
                    </a:lnTo>
                    <a:cubicBezTo>
                      <a:pt x="6049" y="1054"/>
                      <a:pt x="6040" y="1036"/>
                      <a:pt x="6023" y="1027"/>
                    </a:cubicBezTo>
                    <a:lnTo>
                      <a:pt x="6023" y="1027"/>
                    </a:lnTo>
                    <a:lnTo>
                      <a:pt x="5996" y="1018"/>
                    </a:lnTo>
                    <a:cubicBezTo>
                      <a:pt x="6103" y="902"/>
                      <a:pt x="6139" y="724"/>
                      <a:pt x="6076" y="572"/>
                    </a:cubicBezTo>
                    <a:lnTo>
                      <a:pt x="6076" y="572"/>
                    </a:lnTo>
                    <a:cubicBezTo>
                      <a:pt x="6032" y="474"/>
                      <a:pt x="5960" y="385"/>
                      <a:pt x="5862" y="331"/>
                    </a:cubicBezTo>
                    <a:lnTo>
                      <a:pt x="5862" y="331"/>
                    </a:lnTo>
                    <a:cubicBezTo>
                      <a:pt x="5889" y="322"/>
                      <a:pt x="5916" y="322"/>
                      <a:pt x="5942" y="322"/>
                    </a:cubicBezTo>
                    <a:lnTo>
                      <a:pt x="5942" y="322"/>
                    </a:lnTo>
                    <a:cubicBezTo>
                      <a:pt x="6023" y="313"/>
                      <a:pt x="6103" y="304"/>
                      <a:pt x="6174" y="295"/>
                    </a:cubicBezTo>
                    <a:lnTo>
                      <a:pt x="6174" y="295"/>
                    </a:lnTo>
                    <a:cubicBezTo>
                      <a:pt x="6406" y="269"/>
                      <a:pt x="6647" y="242"/>
                      <a:pt x="6870" y="304"/>
                    </a:cubicBezTo>
                    <a:lnTo>
                      <a:pt x="6870" y="304"/>
                    </a:lnTo>
                    <a:cubicBezTo>
                      <a:pt x="6906" y="313"/>
                      <a:pt x="6933" y="322"/>
                      <a:pt x="6959" y="331"/>
                    </a:cubicBezTo>
                    <a:lnTo>
                      <a:pt x="6959" y="331"/>
                    </a:lnTo>
                    <a:cubicBezTo>
                      <a:pt x="6950" y="349"/>
                      <a:pt x="6950" y="358"/>
                      <a:pt x="6959" y="367"/>
                    </a:cubicBezTo>
                    <a:lnTo>
                      <a:pt x="6959" y="367"/>
                    </a:lnTo>
                    <a:cubicBezTo>
                      <a:pt x="7022" y="429"/>
                      <a:pt x="7066" y="509"/>
                      <a:pt x="7075" y="599"/>
                    </a:cubicBezTo>
                    <a:lnTo>
                      <a:pt x="7075" y="599"/>
                    </a:lnTo>
                    <a:cubicBezTo>
                      <a:pt x="7075" y="616"/>
                      <a:pt x="7093" y="625"/>
                      <a:pt x="7111" y="625"/>
                    </a:cubicBezTo>
                    <a:lnTo>
                      <a:pt x="7111" y="625"/>
                    </a:lnTo>
                    <a:cubicBezTo>
                      <a:pt x="7111" y="625"/>
                      <a:pt x="7111" y="625"/>
                      <a:pt x="7111" y="625"/>
                    </a:cubicBezTo>
                    <a:lnTo>
                      <a:pt x="7111" y="625"/>
                    </a:lnTo>
                    <a:cubicBezTo>
                      <a:pt x="7129" y="625"/>
                      <a:pt x="7138" y="608"/>
                      <a:pt x="7138" y="590"/>
                    </a:cubicBezTo>
                    <a:lnTo>
                      <a:pt x="7138" y="590"/>
                    </a:lnTo>
                    <a:cubicBezTo>
                      <a:pt x="7129" y="518"/>
                      <a:pt x="7102" y="447"/>
                      <a:pt x="7057" y="385"/>
                    </a:cubicBezTo>
                    <a:lnTo>
                      <a:pt x="7057" y="385"/>
                    </a:lnTo>
                    <a:cubicBezTo>
                      <a:pt x="7263" y="500"/>
                      <a:pt x="7441" y="706"/>
                      <a:pt x="7584" y="1009"/>
                    </a:cubicBezTo>
                    <a:lnTo>
                      <a:pt x="7584" y="1009"/>
                    </a:lnTo>
                    <a:cubicBezTo>
                      <a:pt x="7602" y="1045"/>
                      <a:pt x="7619" y="1071"/>
                      <a:pt x="7637" y="1098"/>
                    </a:cubicBezTo>
                    <a:lnTo>
                      <a:pt x="7637" y="1098"/>
                    </a:lnTo>
                    <a:cubicBezTo>
                      <a:pt x="7664" y="1161"/>
                      <a:pt x="7691" y="1205"/>
                      <a:pt x="7718" y="1277"/>
                    </a:cubicBezTo>
                    <a:lnTo>
                      <a:pt x="7718" y="1277"/>
                    </a:lnTo>
                    <a:cubicBezTo>
                      <a:pt x="7664" y="1294"/>
                      <a:pt x="7611" y="1303"/>
                      <a:pt x="7557" y="1321"/>
                    </a:cubicBezTo>
                    <a:lnTo>
                      <a:pt x="7557" y="1321"/>
                    </a:lnTo>
                    <a:cubicBezTo>
                      <a:pt x="7414" y="1366"/>
                      <a:pt x="7280" y="1294"/>
                      <a:pt x="7138" y="1223"/>
                    </a:cubicBezTo>
                    <a:lnTo>
                      <a:pt x="7138" y="1223"/>
                    </a:lnTo>
                    <a:cubicBezTo>
                      <a:pt x="7013" y="1161"/>
                      <a:pt x="6888" y="1098"/>
                      <a:pt x="6736" y="1107"/>
                    </a:cubicBezTo>
                    <a:lnTo>
                      <a:pt x="6736" y="1107"/>
                    </a:lnTo>
                    <a:lnTo>
                      <a:pt x="6736" y="1107"/>
                    </a:lnTo>
                    <a:lnTo>
                      <a:pt x="6736" y="1107"/>
                    </a:lnTo>
                    <a:cubicBezTo>
                      <a:pt x="6727" y="1107"/>
                      <a:pt x="6718" y="1107"/>
                      <a:pt x="6710" y="1107"/>
                    </a:cubicBezTo>
                    <a:lnTo>
                      <a:pt x="6710" y="1107"/>
                    </a:lnTo>
                    <a:cubicBezTo>
                      <a:pt x="6558" y="1116"/>
                      <a:pt x="6397" y="1178"/>
                      <a:pt x="6246" y="1232"/>
                    </a:cubicBezTo>
                    <a:lnTo>
                      <a:pt x="6246" y="1232"/>
                    </a:lnTo>
                    <a:cubicBezTo>
                      <a:pt x="6040" y="1312"/>
                      <a:pt x="5826" y="1393"/>
                      <a:pt x="5630" y="1348"/>
                    </a:cubicBezTo>
                    <a:lnTo>
                      <a:pt x="5630" y="1348"/>
                    </a:lnTo>
                    <a:cubicBezTo>
                      <a:pt x="5166" y="1250"/>
                      <a:pt x="4818" y="1286"/>
                      <a:pt x="4560" y="1464"/>
                    </a:cubicBezTo>
                    <a:lnTo>
                      <a:pt x="4560" y="1464"/>
                    </a:lnTo>
                    <a:cubicBezTo>
                      <a:pt x="4461" y="1526"/>
                      <a:pt x="4337" y="1589"/>
                      <a:pt x="4212" y="1642"/>
                    </a:cubicBezTo>
                    <a:lnTo>
                      <a:pt x="4212" y="1642"/>
                    </a:lnTo>
                    <a:cubicBezTo>
                      <a:pt x="4238" y="1455"/>
                      <a:pt x="4221" y="1205"/>
                      <a:pt x="4140" y="1071"/>
                    </a:cubicBezTo>
                    <a:lnTo>
                      <a:pt x="4140" y="1071"/>
                    </a:lnTo>
                    <a:cubicBezTo>
                      <a:pt x="4042" y="920"/>
                      <a:pt x="3873" y="813"/>
                      <a:pt x="3703" y="777"/>
                    </a:cubicBezTo>
                    <a:lnTo>
                      <a:pt x="3703" y="777"/>
                    </a:lnTo>
                    <a:cubicBezTo>
                      <a:pt x="3667" y="777"/>
                      <a:pt x="3623" y="768"/>
                      <a:pt x="3596" y="768"/>
                    </a:cubicBezTo>
                    <a:lnTo>
                      <a:pt x="3596" y="768"/>
                    </a:lnTo>
                    <a:cubicBezTo>
                      <a:pt x="3543" y="768"/>
                      <a:pt x="3489" y="759"/>
                      <a:pt x="3444" y="750"/>
                    </a:cubicBezTo>
                    <a:lnTo>
                      <a:pt x="3444" y="750"/>
                    </a:lnTo>
                    <a:cubicBezTo>
                      <a:pt x="3364" y="724"/>
                      <a:pt x="3293" y="670"/>
                      <a:pt x="3284" y="599"/>
                    </a:cubicBezTo>
                    <a:lnTo>
                      <a:pt x="3284" y="599"/>
                    </a:lnTo>
                    <a:cubicBezTo>
                      <a:pt x="3284" y="581"/>
                      <a:pt x="3266" y="572"/>
                      <a:pt x="3257" y="572"/>
                    </a:cubicBezTo>
                    <a:lnTo>
                      <a:pt x="3257" y="572"/>
                    </a:lnTo>
                    <a:cubicBezTo>
                      <a:pt x="3239" y="572"/>
                      <a:pt x="3221" y="590"/>
                      <a:pt x="3221" y="608"/>
                    </a:cubicBezTo>
                    <a:lnTo>
                      <a:pt x="3221" y="608"/>
                    </a:lnTo>
                    <a:cubicBezTo>
                      <a:pt x="3230" y="706"/>
                      <a:pt x="3328" y="786"/>
                      <a:pt x="3427" y="804"/>
                    </a:cubicBezTo>
                    <a:lnTo>
                      <a:pt x="3427" y="804"/>
                    </a:lnTo>
                    <a:cubicBezTo>
                      <a:pt x="3480" y="822"/>
                      <a:pt x="3534" y="831"/>
                      <a:pt x="3587" y="831"/>
                    </a:cubicBezTo>
                    <a:lnTo>
                      <a:pt x="3587" y="831"/>
                    </a:lnTo>
                    <a:cubicBezTo>
                      <a:pt x="3623" y="831"/>
                      <a:pt x="3659" y="839"/>
                      <a:pt x="3685" y="839"/>
                    </a:cubicBezTo>
                    <a:lnTo>
                      <a:pt x="3685" y="839"/>
                    </a:lnTo>
                    <a:cubicBezTo>
                      <a:pt x="3846" y="866"/>
                      <a:pt x="3998" y="964"/>
                      <a:pt x="4087" y="1098"/>
                    </a:cubicBezTo>
                    <a:lnTo>
                      <a:pt x="4087" y="1098"/>
                    </a:lnTo>
                    <a:cubicBezTo>
                      <a:pt x="4167" y="1232"/>
                      <a:pt x="4176" y="1500"/>
                      <a:pt x="4140" y="1669"/>
                    </a:cubicBezTo>
                    <a:lnTo>
                      <a:pt x="4140" y="1669"/>
                    </a:lnTo>
                    <a:cubicBezTo>
                      <a:pt x="4131" y="1669"/>
                      <a:pt x="4122" y="1678"/>
                      <a:pt x="4114" y="1678"/>
                    </a:cubicBezTo>
                    <a:lnTo>
                      <a:pt x="4114" y="1678"/>
                    </a:lnTo>
                    <a:cubicBezTo>
                      <a:pt x="3971" y="1732"/>
                      <a:pt x="3828" y="1794"/>
                      <a:pt x="3712" y="1865"/>
                    </a:cubicBezTo>
                    <a:lnTo>
                      <a:pt x="3712" y="1865"/>
                    </a:lnTo>
                    <a:cubicBezTo>
                      <a:pt x="3676" y="1865"/>
                      <a:pt x="3650" y="1874"/>
                      <a:pt x="3632" y="1883"/>
                    </a:cubicBezTo>
                    <a:lnTo>
                      <a:pt x="3632" y="1883"/>
                    </a:lnTo>
                    <a:cubicBezTo>
                      <a:pt x="3623" y="1883"/>
                      <a:pt x="3623" y="1883"/>
                      <a:pt x="3623" y="1883"/>
                    </a:cubicBezTo>
                    <a:lnTo>
                      <a:pt x="3623" y="1883"/>
                    </a:lnTo>
                    <a:cubicBezTo>
                      <a:pt x="3632" y="1874"/>
                      <a:pt x="3623" y="1856"/>
                      <a:pt x="3614" y="1848"/>
                    </a:cubicBezTo>
                    <a:lnTo>
                      <a:pt x="3614" y="1848"/>
                    </a:lnTo>
                    <a:cubicBezTo>
                      <a:pt x="3507" y="1767"/>
                      <a:pt x="3364" y="1740"/>
                      <a:pt x="3230" y="1776"/>
                    </a:cubicBezTo>
                    <a:lnTo>
                      <a:pt x="3230" y="1776"/>
                    </a:lnTo>
                    <a:cubicBezTo>
                      <a:pt x="3105" y="1803"/>
                      <a:pt x="2989" y="1892"/>
                      <a:pt x="2927" y="2008"/>
                    </a:cubicBezTo>
                    <a:lnTo>
                      <a:pt x="2927" y="2008"/>
                    </a:lnTo>
                    <a:cubicBezTo>
                      <a:pt x="2927" y="2026"/>
                      <a:pt x="2927" y="2044"/>
                      <a:pt x="2945" y="2053"/>
                    </a:cubicBezTo>
                    <a:lnTo>
                      <a:pt x="2945" y="2053"/>
                    </a:lnTo>
                    <a:cubicBezTo>
                      <a:pt x="2945" y="2053"/>
                      <a:pt x="2954" y="2062"/>
                      <a:pt x="2963" y="2062"/>
                    </a:cubicBezTo>
                    <a:lnTo>
                      <a:pt x="2963" y="2062"/>
                    </a:lnTo>
                    <a:cubicBezTo>
                      <a:pt x="2972" y="2062"/>
                      <a:pt x="2981" y="2053"/>
                      <a:pt x="2981" y="2044"/>
                    </a:cubicBezTo>
                    <a:lnTo>
                      <a:pt x="2981" y="2044"/>
                    </a:lnTo>
                    <a:lnTo>
                      <a:pt x="3025" y="1999"/>
                    </a:lnTo>
                    <a:cubicBezTo>
                      <a:pt x="3025" y="1999"/>
                      <a:pt x="3025" y="1981"/>
                      <a:pt x="3025" y="1972"/>
                    </a:cubicBezTo>
                    <a:lnTo>
                      <a:pt x="3025" y="1972"/>
                    </a:lnTo>
                    <a:cubicBezTo>
                      <a:pt x="3079" y="1910"/>
                      <a:pt x="3159" y="1856"/>
                      <a:pt x="3248" y="1830"/>
                    </a:cubicBezTo>
                    <a:lnTo>
                      <a:pt x="3248" y="1830"/>
                    </a:lnTo>
                    <a:cubicBezTo>
                      <a:pt x="3355" y="1803"/>
                      <a:pt x="3480" y="1830"/>
                      <a:pt x="3578" y="1892"/>
                    </a:cubicBezTo>
                    <a:lnTo>
                      <a:pt x="3578" y="1892"/>
                    </a:lnTo>
                    <a:cubicBezTo>
                      <a:pt x="3587" y="1901"/>
                      <a:pt x="3596" y="1901"/>
                      <a:pt x="3614" y="1901"/>
                    </a:cubicBezTo>
                    <a:lnTo>
                      <a:pt x="3614" y="1901"/>
                    </a:lnTo>
                    <a:cubicBezTo>
                      <a:pt x="3605" y="1901"/>
                      <a:pt x="3605" y="1910"/>
                      <a:pt x="3605" y="1919"/>
                    </a:cubicBezTo>
                    <a:lnTo>
                      <a:pt x="3605" y="1919"/>
                    </a:lnTo>
                    <a:cubicBezTo>
                      <a:pt x="3614" y="1919"/>
                      <a:pt x="3614" y="1919"/>
                      <a:pt x="3614" y="1919"/>
                    </a:cubicBezTo>
                    <a:lnTo>
                      <a:pt x="3614" y="1919"/>
                    </a:lnTo>
                    <a:cubicBezTo>
                      <a:pt x="3569" y="1955"/>
                      <a:pt x="3534" y="1981"/>
                      <a:pt x="3498" y="2008"/>
                    </a:cubicBezTo>
                    <a:lnTo>
                      <a:pt x="3498" y="2008"/>
                    </a:lnTo>
                    <a:cubicBezTo>
                      <a:pt x="3382" y="2133"/>
                      <a:pt x="3311" y="2267"/>
                      <a:pt x="3239" y="2392"/>
                    </a:cubicBezTo>
                    <a:lnTo>
                      <a:pt x="3239" y="2392"/>
                    </a:lnTo>
                    <a:cubicBezTo>
                      <a:pt x="3132" y="2561"/>
                      <a:pt x="3043" y="2731"/>
                      <a:pt x="2829" y="2829"/>
                    </a:cubicBezTo>
                    <a:lnTo>
                      <a:pt x="2829" y="2829"/>
                    </a:lnTo>
                    <a:cubicBezTo>
                      <a:pt x="2731" y="2882"/>
                      <a:pt x="2624" y="2945"/>
                      <a:pt x="2526" y="3007"/>
                    </a:cubicBezTo>
                    <a:lnTo>
                      <a:pt x="2526" y="3007"/>
                    </a:lnTo>
                    <a:cubicBezTo>
                      <a:pt x="2552" y="2900"/>
                      <a:pt x="2534" y="2775"/>
                      <a:pt x="2481" y="2677"/>
                    </a:cubicBezTo>
                    <a:lnTo>
                      <a:pt x="2481" y="2677"/>
                    </a:lnTo>
                    <a:cubicBezTo>
                      <a:pt x="2419" y="2552"/>
                      <a:pt x="2294" y="2463"/>
                      <a:pt x="2124" y="2401"/>
                    </a:cubicBezTo>
                    <a:lnTo>
                      <a:pt x="2124" y="2401"/>
                    </a:lnTo>
                    <a:cubicBezTo>
                      <a:pt x="2008" y="2374"/>
                      <a:pt x="1892" y="2356"/>
                      <a:pt x="1785" y="2338"/>
                    </a:cubicBezTo>
                    <a:lnTo>
                      <a:pt x="1785" y="2338"/>
                    </a:lnTo>
                    <a:cubicBezTo>
                      <a:pt x="1749" y="2338"/>
                      <a:pt x="1714" y="2329"/>
                      <a:pt x="1678" y="2329"/>
                    </a:cubicBezTo>
                    <a:lnTo>
                      <a:pt x="1678" y="2329"/>
                    </a:lnTo>
                    <a:cubicBezTo>
                      <a:pt x="1633" y="2320"/>
                      <a:pt x="1580" y="2311"/>
                      <a:pt x="1544" y="2285"/>
                    </a:cubicBezTo>
                    <a:lnTo>
                      <a:pt x="1544" y="2285"/>
                    </a:lnTo>
                    <a:cubicBezTo>
                      <a:pt x="1509" y="2267"/>
                      <a:pt x="1482" y="2231"/>
                      <a:pt x="1482" y="2187"/>
                    </a:cubicBezTo>
                    <a:lnTo>
                      <a:pt x="1482" y="2187"/>
                    </a:lnTo>
                    <a:cubicBezTo>
                      <a:pt x="1491" y="2169"/>
                      <a:pt x="1500" y="2151"/>
                      <a:pt x="1517" y="2142"/>
                    </a:cubicBezTo>
                    <a:lnTo>
                      <a:pt x="1517" y="2142"/>
                    </a:lnTo>
                    <a:cubicBezTo>
                      <a:pt x="1526" y="2133"/>
                      <a:pt x="1535" y="2133"/>
                      <a:pt x="1553" y="2133"/>
                    </a:cubicBezTo>
                    <a:lnTo>
                      <a:pt x="1553" y="2133"/>
                    </a:lnTo>
                    <a:cubicBezTo>
                      <a:pt x="1571" y="2142"/>
                      <a:pt x="1589" y="2133"/>
                      <a:pt x="1589" y="2115"/>
                    </a:cubicBezTo>
                    <a:lnTo>
                      <a:pt x="1589" y="2115"/>
                    </a:lnTo>
                    <a:cubicBezTo>
                      <a:pt x="1598" y="2097"/>
                      <a:pt x="1589" y="2079"/>
                      <a:pt x="1571" y="2079"/>
                    </a:cubicBezTo>
                    <a:lnTo>
                      <a:pt x="1571" y="2079"/>
                    </a:lnTo>
                    <a:cubicBezTo>
                      <a:pt x="1544" y="2062"/>
                      <a:pt x="1509" y="2071"/>
                      <a:pt x="1482" y="2088"/>
                    </a:cubicBezTo>
                    <a:lnTo>
                      <a:pt x="1482" y="2088"/>
                    </a:lnTo>
                    <a:cubicBezTo>
                      <a:pt x="1446" y="2106"/>
                      <a:pt x="1428" y="2142"/>
                      <a:pt x="1419" y="2187"/>
                    </a:cubicBezTo>
                    <a:lnTo>
                      <a:pt x="1419" y="2187"/>
                    </a:lnTo>
                    <a:cubicBezTo>
                      <a:pt x="1419" y="2240"/>
                      <a:pt x="1455" y="2303"/>
                      <a:pt x="1509" y="2338"/>
                    </a:cubicBezTo>
                    <a:lnTo>
                      <a:pt x="1509" y="2338"/>
                    </a:lnTo>
                    <a:cubicBezTo>
                      <a:pt x="1562" y="2374"/>
                      <a:pt x="1616" y="2383"/>
                      <a:pt x="1669" y="2392"/>
                    </a:cubicBezTo>
                    <a:lnTo>
                      <a:pt x="1669" y="2392"/>
                    </a:lnTo>
                    <a:cubicBezTo>
                      <a:pt x="1705" y="2392"/>
                      <a:pt x="1741" y="2401"/>
                      <a:pt x="1776" y="2401"/>
                    </a:cubicBezTo>
                    <a:lnTo>
                      <a:pt x="1776" y="2401"/>
                    </a:lnTo>
                    <a:cubicBezTo>
                      <a:pt x="1883" y="2418"/>
                      <a:pt x="1999" y="2427"/>
                      <a:pt x="2097" y="2463"/>
                    </a:cubicBezTo>
                    <a:lnTo>
                      <a:pt x="2097" y="2463"/>
                    </a:lnTo>
                    <a:cubicBezTo>
                      <a:pt x="2258" y="2517"/>
                      <a:pt x="2374" y="2597"/>
                      <a:pt x="2427" y="2713"/>
                    </a:cubicBezTo>
                    <a:lnTo>
                      <a:pt x="2427" y="2713"/>
                    </a:lnTo>
                    <a:cubicBezTo>
                      <a:pt x="2490" y="2838"/>
                      <a:pt x="2499" y="3016"/>
                      <a:pt x="2410" y="3088"/>
                    </a:cubicBezTo>
                    <a:lnTo>
                      <a:pt x="2410" y="3088"/>
                    </a:lnTo>
                    <a:cubicBezTo>
                      <a:pt x="2410" y="3088"/>
                      <a:pt x="2410" y="3088"/>
                      <a:pt x="2410" y="3088"/>
                    </a:cubicBezTo>
                    <a:lnTo>
                      <a:pt x="2410" y="3088"/>
                    </a:lnTo>
                    <a:cubicBezTo>
                      <a:pt x="2178" y="3248"/>
                      <a:pt x="1990" y="3435"/>
                      <a:pt x="1830" y="3641"/>
                    </a:cubicBezTo>
                    <a:lnTo>
                      <a:pt x="1830" y="3641"/>
                    </a:lnTo>
                    <a:cubicBezTo>
                      <a:pt x="1856" y="3435"/>
                      <a:pt x="1776" y="3221"/>
                      <a:pt x="1598" y="3088"/>
                    </a:cubicBezTo>
                    <a:lnTo>
                      <a:pt x="1598" y="3088"/>
                    </a:lnTo>
                    <a:cubicBezTo>
                      <a:pt x="1589" y="3079"/>
                      <a:pt x="1571" y="3079"/>
                      <a:pt x="1562" y="3096"/>
                    </a:cubicBezTo>
                    <a:lnTo>
                      <a:pt x="1562" y="3096"/>
                    </a:lnTo>
                    <a:cubicBezTo>
                      <a:pt x="1544" y="3105"/>
                      <a:pt x="1553" y="3123"/>
                      <a:pt x="1562" y="3132"/>
                    </a:cubicBezTo>
                    <a:lnTo>
                      <a:pt x="1562" y="3132"/>
                    </a:lnTo>
                    <a:cubicBezTo>
                      <a:pt x="1767" y="3293"/>
                      <a:pt x="1830" y="3578"/>
                      <a:pt x="1714" y="3801"/>
                    </a:cubicBezTo>
                    <a:lnTo>
                      <a:pt x="1714" y="3801"/>
                    </a:lnTo>
                    <a:cubicBezTo>
                      <a:pt x="1714" y="3801"/>
                      <a:pt x="1714" y="3801"/>
                      <a:pt x="1714" y="3801"/>
                    </a:cubicBezTo>
                    <a:lnTo>
                      <a:pt x="1714" y="3801"/>
                    </a:lnTo>
                    <a:cubicBezTo>
                      <a:pt x="1669" y="3864"/>
                      <a:pt x="1633" y="3935"/>
                      <a:pt x="1598" y="3998"/>
                    </a:cubicBezTo>
                    <a:lnTo>
                      <a:pt x="1598" y="3998"/>
                    </a:lnTo>
                    <a:cubicBezTo>
                      <a:pt x="1598" y="3998"/>
                      <a:pt x="1598" y="3998"/>
                      <a:pt x="1598" y="4006"/>
                    </a:cubicBezTo>
                    <a:lnTo>
                      <a:pt x="1598" y="4006"/>
                    </a:lnTo>
                    <a:cubicBezTo>
                      <a:pt x="1509" y="4167"/>
                      <a:pt x="1446" y="4345"/>
                      <a:pt x="1410" y="4524"/>
                    </a:cubicBezTo>
                    <a:lnTo>
                      <a:pt x="1410" y="4524"/>
                    </a:lnTo>
                    <a:cubicBezTo>
                      <a:pt x="1330" y="4899"/>
                      <a:pt x="1375" y="5273"/>
                      <a:pt x="1509" y="5603"/>
                    </a:cubicBezTo>
                    <a:lnTo>
                      <a:pt x="1509" y="5603"/>
                    </a:lnTo>
                    <a:cubicBezTo>
                      <a:pt x="1500" y="5594"/>
                      <a:pt x="1491" y="5594"/>
                      <a:pt x="1482" y="5594"/>
                    </a:cubicBezTo>
                    <a:lnTo>
                      <a:pt x="1482" y="5594"/>
                    </a:lnTo>
                    <a:cubicBezTo>
                      <a:pt x="1178" y="5514"/>
                      <a:pt x="902" y="5380"/>
                      <a:pt x="688" y="5193"/>
                    </a:cubicBezTo>
                    <a:lnTo>
                      <a:pt x="688" y="5193"/>
                    </a:lnTo>
                    <a:cubicBezTo>
                      <a:pt x="688" y="5193"/>
                      <a:pt x="688" y="5193"/>
                      <a:pt x="688" y="5193"/>
                    </a:cubicBezTo>
                    <a:lnTo>
                      <a:pt x="688" y="5193"/>
                    </a:lnTo>
                    <a:cubicBezTo>
                      <a:pt x="697" y="5175"/>
                      <a:pt x="679" y="5157"/>
                      <a:pt x="670" y="5157"/>
                    </a:cubicBezTo>
                    <a:lnTo>
                      <a:pt x="670" y="5157"/>
                    </a:lnTo>
                    <a:cubicBezTo>
                      <a:pt x="625" y="5139"/>
                      <a:pt x="608" y="5095"/>
                      <a:pt x="616" y="5050"/>
                    </a:cubicBezTo>
                    <a:lnTo>
                      <a:pt x="616" y="5050"/>
                    </a:lnTo>
                    <a:cubicBezTo>
                      <a:pt x="625" y="5006"/>
                      <a:pt x="661" y="4952"/>
                      <a:pt x="688" y="4916"/>
                    </a:cubicBezTo>
                    <a:lnTo>
                      <a:pt x="688" y="4916"/>
                    </a:lnTo>
                    <a:lnTo>
                      <a:pt x="947" y="4568"/>
                    </a:lnTo>
                    <a:cubicBezTo>
                      <a:pt x="955" y="4551"/>
                      <a:pt x="955" y="4533"/>
                      <a:pt x="938" y="4524"/>
                    </a:cubicBezTo>
                    <a:lnTo>
                      <a:pt x="938" y="4524"/>
                    </a:lnTo>
                    <a:cubicBezTo>
                      <a:pt x="929" y="4506"/>
                      <a:pt x="911" y="4515"/>
                      <a:pt x="893" y="4524"/>
                    </a:cubicBezTo>
                    <a:lnTo>
                      <a:pt x="893" y="4524"/>
                    </a:lnTo>
                    <a:lnTo>
                      <a:pt x="634" y="4881"/>
                    </a:lnTo>
                    <a:cubicBezTo>
                      <a:pt x="608" y="4925"/>
                      <a:pt x="563" y="4979"/>
                      <a:pt x="554" y="5041"/>
                    </a:cubicBezTo>
                    <a:lnTo>
                      <a:pt x="554" y="5041"/>
                    </a:lnTo>
                    <a:cubicBezTo>
                      <a:pt x="554" y="5050"/>
                      <a:pt x="554" y="5059"/>
                      <a:pt x="554" y="5068"/>
                    </a:cubicBezTo>
                    <a:lnTo>
                      <a:pt x="554" y="5068"/>
                    </a:lnTo>
                    <a:cubicBezTo>
                      <a:pt x="545" y="5059"/>
                      <a:pt x="545" y="5050"/>
                      <a:pt x="536" y="5050"/>
                    </a:cubicBezTo>
                    <a:lnTo>
                      <a:pt x="536" y="5050"/>
                    </a:lnTo>
                    <a:cubicBezTo>
                      <a:pt x="161" y="4622"/>
                      <a:pt x="72" y="3998"/>
                      <a:pt x="331" y="3560"/>
                    </a:cubicBezTo>
                    <a:lnTo>
                      <a:pt x="331" y="3560"/>
                    </a:lnTo>
                    <a:cubicBezTo>
                      <a:pt x="331" y="3551"/>
                      <a:pt x="340" y="3543"/>
                      <a:pt x="340" y="3534"/>
                    </a:cubicBezTo>
                    <a:lnTo>
                      <a:pt x="340" y="3534"/>
                    </a:lnTo>
                    <a:cubicBezTo>
                      <a:pt x="349" y="3623"/>
                      <a:pt x="385" y="3712"/>
                      <a:pt x="465" y="3792"/>
                    </a:cubicBezTo>
                    <a:lnTo>
                      <a:pt x="465" y="3792"/>
                    </a:lnTo>
                    <a:cubicBezTo>
                      <a:pt x="563" y="3882"/>
                      <a:pt x="697" y="3935"/>
                      <a:pt x="839" y="3935"/>
                    </a:cubicBezTo>
                    <a:lnTo>
                      <a:pt x="839" y="3935"/>
                    </a:lnTo>
                    <a:cubicBezTo>
                      <a:pt x="857" y="3935"/>
                      <a:pt x="884" y="3935"/>
                      <a:pt x="911" y="3926"/>
                    </a:cubicBezTo>
                    <a:lnTo>
                      <a:pt x="911" y="3926"/>
                    </a:lnTo>
                    <a:cubicBezTo>
                      <a:pt x="929" y="3926"/>
                      <a:pt x="947" y="3908"/>
                      <a:pt x="938" y="3890"/>
                    </a:cubicBezTo>
                    <a:lnTo>
                      <a:pt x="938" y="3890"/>
                    </a:lnTo>
                    <a:cubicBezTo>
                      <a:pt x="938" y="3873"/>
                      <a:pt x="920" y="3864"/>
                      <a:pt x="902" y="3864"/>
                    </a:cubicBezTo>
                    <a:lnTo>
                      <a:pt x="902" y="3864"/>
                    </a:lnTo>
                    <a:cubicBezTo>
                      <a:pt x="759" y="3890"/>
                      <a:pt x="608" y="3846"/>
                      <a:pt x="509" y="3748"/>
                    </a:cubicBezTo>
                    <a:lnTo>
                      <a:pt x="509" y="3748"/>
                    </a:lnTo>
                    <a:cubicBezTo>
                      <a:pt x="402" y="3650"/>
                      <a:pt x="393" y="3534"/>
                      <a:pt x="402" y="3391"/>
                    </a:cubicBezTo>
                    <a:lnTo>
                      <a:pt x="402" y="3391"/>
                    </a:lnTo>
                    <a:cubicBezTo>
                      <a:pt x="474" y="3195"/>
                      <a:pt x="474" y="2998"/>
                      <a:pt x="474" y="2802"/>
                    </a:cubicBezTo>
                    <a:lnTo>
                      <a:pt x="474" y="2802"/>
                    </a:lnTo>
                    <a:cubicBezTo>
                      <a:pt x="474" y="2650"/>
                      <a:pt x="465" y="2499"/>
                      <a:pt x="500" y="2356"/>
                    </a:cubicBezTo>
                    <a:lnTo>
                      <a:pt x="500" y="2356"/>
                    </a:lnTo>
                    <a:cubicBezTo>
                      <a:pt x="500" y="2418"/>
                      <a:pt x="518" y="2481"/>
                      <a:pt x="545" y="2534"/>
                    </a:cubicBezTo>
                    <a:lnTo>
                      <a:pt x="545" y="2534"/>
                    </a:lnTo>
                    <a:cubicBezTo>
                      <a:pt x="634" y="2722"/>
                      <a:pt x="822" y="2847"/>
                      <a:pt x="1027" y="2865"/>
                    </a:cubicBezTo>
                    <a:lnTo>
                      <a:pt x="1027" y="2865"/>
                    </a:lnTo>
                    <a:lnTo>
                      <a:pt x="1027" y="2865"/>
                    </a:lnTo>
                    <a:lnTo>
                      <a:pt x="1027" y="2865"/>
                    </a:lnTo>
                    <a:cubicBezTo>
                      <a:pt x="1045" y="2865"/>
                      <a:pt x="1054" y="2847"/>
                      <a:pt x="1063" y="2838"/>
                    </a:cubicBezTo>
                    <a:lnTo>
                      <a:pt x="1063" y="2838"/>
                    </a:lnTo>
                    <a:cubicBezTo>
                      <a:pt x="1063" y="2820"/>
                      <a:pt x="1045" y="2802"/>
                      <a:pt x="1027" y="2802"/>
                    </a:cubicBezTo>
                    <a:lnTo>
                      <a:pt x="1027" y="2802"/>
                    </a:lnTo>
                    <a:cubicBezTo>
                      <a:pt x="848" y="2784"/>
                      <a:pt x="679" y="2668"/>
                      <a:pt x="608" y="2508"/>
                    </a:cubicBezTo>
                    <a:lnTo>
                      <a:pt x="608" y="2508"/>
                    </a:lnTo>
                    <a:cubicBezTo>
                      <a:pt x="527" y="2347"/>
                      <a:pt x="545" y="2142"/>
                      <a:pt x="652" y="1999"/>
                    </a:cubicBezTo>
                    <a:lnTo>
                      <a:pt x="652" y="1999"/>
                    </a:lnTo>
                    <a:cubicBezTo>
                      <a:pt x="652" y="1999"/>
                      <a:pt x="652" y="1999"/>
                      <a:pt x="652" y="1999"/>
                    </a:cubicBezTo>
                    <a:lnTo>
                      <a:pt x="652" y="1999"/>
                    </a:lnTo>
                    <a:cubicBezTo>
                      <a:pt x="768" y="1848"/>
                      <a:pt x="947" y="1714"/>
                      <a:pt x="1125" y="1580"/>
                    </a:cubicBezTo>
                    <a:lnTo>
                      <a:pt x="1125" y="1580"/>
                    </a:lnTo>
                    <a:cubicBezTo>
                      <a:pt x="1303" y="1446"/>
                      <a:pt x="1500" y="1312"/>
                      <a:pt x="1616" y="1152"/>
                    </a:cubicBezTo>
                    <a:lnTo>
                      <a:pt x="1616" y="1152"/>
                    </a:lnTo>
                    <a:cubicBezTo>
                      <a:pt x="1767" y="1152"/>
                      <a:pt x="1919" y="1232"/>
                      <a:pt x="2008" y="1357"/>
                    </a:cubicBezTo>
                    <a:lnTo>
                      <a:pt x="2008" y="1357"/>
                    </a:lnTo>
                    <a:cubicBezTo>
                      <a:pt x="2097" y="1491"/>
                      <a:pt x="2115" y="1678"/>
                      <a:pt x="2044" y="1821"/>
                    </a:cubicBezTo>
                    <a:lnTo>
                      <a:pt x="2044" y="1821"/>
                    </a:lnTo>
                    <a:cubicBezTo>
                      <a:pt x="2035" y="1839"/>
                      <a:pt x="2044" y="1856"/>
                      <a:pt x="2062" y="1865"/>
                    </a:cubicBezTo>
                    <a:lnTo>
                      <a:pt x="2062" y="1865"/>
                    </a:lnTo>
                    <a:cubicBezTo>
                      <a:pt x="2062" y="1865"/>
                      <a:pt x="2071" y="1865"/>
                      <a:pt x="2071" y="1865"/>
                    </a:cubicBezTo>
                    <a:lnTo>
                      <a:pt x="2071" y="1865"/>
                    </a:lnTo>
                    <a:cubicBezTo>
                      <a:pt x="2088" y="1865"/>
                      <a:pt x="2097" y="1856"/>
                      <a:pt x="2097" y="1848"/>
                    </a:cubicBezTo>
                    <a:lnTo>
                      <a:pt x="2097" y="1848"/>
                    </a:lnTo>
                    <a:cubicBezTo>
                      <a:pt x="2178" y="1687"/>
                      <a:pt x="2160" y="1473"/>
                      <a:pt x="2062" y="1321"/>
                    </a:cubicBezTo>
                    <a:lnTo>
                      <a:pt x="2062" y="1321"/>
                    </a:lnTo>
                    <a:cubicBezTo>
                      <a:pt x="1972" y="1187"/>
                      <a:pt x="1821" y="1098"/>
                      <a:pt x="1660" y="1089"/>
                    </a:cubicBezTo>
                    <a:lnTo>
                      <a:pt x="1660" y="1089"/>
                    </a:lnTo>
                    <a:cubicBezTo>
                      <a:pt x="1678" y="1054"/>
                      <a:pt x="1696" y="1018"/>
                      <a:pt x="1714" y="982"/>
                    </a:cubicBezTo>
                    <a:lnTo>
                      <a:pt x="1714" y="982"/>
                    </a:lnTo>
                    <a:cubicBezTo>
                      <a:pt x="1821" y="706"/>
                      <a:pt x="2062" y="456"/>
                      <a:pt x="2365" y="295"/>
                    </a:cubicBezTo>
                    <a:lnTo>
                      <a:pt x="2365" y="295"/>
                    </a:lnTo>
                    <a:cubicBezTo>
                      <a:pt x="2303" y="474"/>
                      <a:pt x="2338" y="679"/>
                      <a:pt x="2445" y="848"/>
                    </a:cubicBezTo>
                    <a:lnTo>
                      <a:pt x="2445" y="848"/>
                    </a:lnTo>
                    <a:cubicBezTo>
                      <a:pt x="2472" y="884"/>
                      <a:pt x="2508" y="920"/>
                      <a:pt x="2552" y="947"/>
                    </a:cubicBezTo>
                    <a:lnTo>
                      <a:pt x="2552" y="947"/>
                    </a:lnTo>
                    <a:cubicBezTo>
                      <a:pt x="2570" y="947"/>
                      <a:pt x="2579" y="947"/>
                      <a:pt x="2597" y="947"/>
                    </a:cubicBezTo>
                    <a:lnTo>
                      <a:pt x="2597" y="947"/>
                    </a:lnTo>
                    <a:cubicBezTo>
                      <a:pt x="2642" y="947"/>
                      <a:pt x="2686" y="929"/>
                      <a:pt x="2704" y="893"/>
                    </a:cubicBezTo>
                    <a:lnTo>
                      <a:pt x="2704" y="893"/>
                    </a:lnTo>
                    <a:cubicBezTo>
                      <a:pt x="2713" y="875"/>
                      <a:pt x="2704" y="857"/>
                      <a:pt x="2686" y="848"/>
                    </a:cubicBezTo>
                    <a:lnTo>
                      <a:pt x="2686" y="848"/>
                    </a:lnTo>
                    <a:cubicBezTo>
                      <a:pt x="2668" y="839"/>
                      <a:pt x="2650" y="848"/>
                      <a:pt x="2642" y="866"/>
                    </a:cubicBezTo>
                    <a:lnTo>
                      <a:pt x="2642" y="866"/>
                    </a:lnTo>
                    <a:cubicBezTo>
                      <a:pt x="2642" y="875"/>
                      <a:pt x="2615" y="884"/>
                      <a:pt x="2597" y="884"/>
                    </a:cubicBezTo>
                    <a:lnTo>
                      <a:pt x="2597" y="884"/>
                    </a:lnTo>
                    <a:cubicBezTo>
                      <a:pt x="2588" y="884"/>
                      <a:pt x="2579" y="884"/>
                      <a:pt x="2579" y="884"/>
                    </a:cubicBezTo>
                    <a:moveTo>
                      <a:pt x="6701" y="1589"/>
                    </a:moveTo>
                    <a:cubicBezTo>
                      <a:pt x="6710" y="1571"/>
                      <a:pt x="6710" y="1553"/>
                      <a:pt x="6701" y="1544"/>
                    </a:cubicBezTo>
                    <a:lnTo>
                      <a:pt x="6701" y="1544"/>
                    </a:lnTo>
                    <a:cubicBezTo>
                      <a:pt x="6656" y="1500"/>
                      <a:pt x="6594" y="1286"/>
                      <a:pt x="6611" y="1250"/>
                    </a:cubicBezTo>
                    <a:lnTo>
                      <a:pt x="6611" y="1250"/>
                    </a:lnTo>
                    <a:cubicBezTo>
                      <a:pt x="6629" y="1205"/>
                      <a:pt x="6683" y="1170"/>
                      <a:pt x="6736" y="1170"/>
                    </a:cubicBezTo>
                    <a:lnTo>
                      <a:pt x="6736" y="1170"/>
                    </a:lnTo>
                    <a:cubicBezTo>
                      <a:pt x="6736" y="1170"/>
                      <a:pt x="6736" y="1170"/>
                      <a:pt x="6745" y="1170"/>
                    </a:cubicBezTo>
                    <a:lnTo>
                      <a:pt x="6745" y="1170"/>
                    </a:lnTo>
                    <a:cubicBezTo>
                      <a:pt x="6870" y="1161"/>
                      <a:pt x="6995" y="1223"/>
                      <a:pt x="7111" y="1286"/>
                    </a:cubicBezTo>
                    <a:lnTo>
                      <a:pt x="7111" y="1286"/>
                    </a:lnTo>
                    <a:cubicBezTo>
                      <a:pt x="7254" y="1357"/>
                      <a:pt x="7405" y="1437"/>
                      <a:pt x="7575" y="1384"/>
                    </a:cubicBezTo>
                    <a:lnTo>
                      <a:pt x="7575" y="1384"/>
                    </a:lnTo>
                    <a:cubicBezTo>
                      <a:pt x="7843" y="1303"/>
                      <a:pt x="8155" y="1232"/>
                      <a:pt x="8449" y="1303"/>
                    </a:cubicBezTo>
                    <a:lnTo>
                      <a:pt x="8449" y="1303"/>
                    </a:lnTo>
                    <a:cubicBezTo>
                      <a:pt x="8467" y="1303"/>
                      <a:pt x="8494" y="1312"/>
                      <a:pt x="8521" y="1321"/>
                    </a:cubicBezTo>
                    <a:lnTo>
                      <a:pt x="8521" y="1321"/>
                    </a:lnTo>
                    <a:cubicBezTo>
                      <a:pt x="8592" y="1410"/>
                      <a:pt x="8628" y="1535"/>
                      <a:pt x="8601" y="1642"/>
                    </a:cubicBezTo>
                    <a:lnTo>
                      <a:pt x="8601" y="1642"/>
                    </a:lnTo>
                    <a:cubicBezTo>
                      <a:pt x="8574" y="1749"/>
                      <a:pt x="8494" y="1848"/>
                      <a:pt x="8387" y="1892"/>
                    </a:cubicBezTo>
                    <a:lnTo>
                      <a:pt x="8387" y="1892"/>
                    </a:lnTo>
                    <a:cubicBezTo>
                      <a:pt x="8378" y="1901"/>
                      <a:pt x="8369" y="1919"/>
                      <a:pt x="8378" y="1937"/>
                    </a:cubicBezTo>
                    <a:lnTo>
                      <a:pt x="8378" y="1937"/>
                    </a:lnTo>
                    <a:cubicBezTo>
                      <a:pt x="8378" y="1946"/>
                      <a:pt x="8387" y="1955"/>
                      <a:pt x="8405" y="1955"/>
                    </a:cubicBezTo>
                    <a:lnTo>
                      <a:pt x="8405" y="1955"/>
                    </a:lnTo>
                    <a:cubicBezTo>
                      <a:pt x="8405" y="1955"/>
                      <a:pt x="8413" y="1955"/>
                      <a:pt x="8413" y="1955"/>
                    </a:cubicBezTo>
                    <a:lnTo>
                      <a:pt x="8413" y="1955"/>
                    </a:lnTo>
                    <a:cubicBezTo>
                      <a:pt x="8538" y="1901"/>
                      <a:pt x="8636" y="1785"/>
                      <a:pt x="8663" y="1651"/>
                    </a:cubicBezTo>
                    <a:lnTo>
                      <a:pt x="8663" y="1651"/>
                    </a:lnTo>
                    <a:cubicBezTo>
                      <a:pt x="8681" y="1562"/>
                      <a:pt x="8672" y="1464"/>
                      <a:pt x="8628" y="1375"/>
                    </a:cubicBezTo>
                    <a:lnTo>
                      <a:pt x="8628" y="1375"/>
                    </a:lnTo>
                    <a:cubicBezTo>
                      <a:pt x="9011" y="1607"/>
                      <a:pt x="9243" y="2195"/>
                      <a:pt x="9270" y="2677"/>
                    </a:cubicBezTo>
                    <a:lnTo>
                      <a:pt x="9270" y="2677"/>
                    </a:lnTo>
                    <a:cubicBezTo>
                      <a:pt x="9199" y="2775"/>
                      <a:pt x="9047" y="2784"/>
                      <a:pt x="8931" y="2757"/>
                    </a:cubicBezTo>
                    <a:lnTo>
                      <a:pt x="8931" y="2757"/>
                    </a:lnTo>
                    <a:cubicBezTo>
                      <a:pt x="8886" y="2749"/>
                      <a:pt x="8833" y="2731"/>
                      <a:pt x="8788" y="2713"/>
                    </a:cubicBezTo>
                    <a:lnTo>
                      <a:pt x="8788" y="2713"/>
                    </a:lnTo>
                    <a:cubicBezTo>
                      <a:pt x="8699" y="2686"/>
                      <a:pt x="8610" y="2659"/>
                      <a:pt x="8521" y="2650"/>
                    </a:cubicBezTo>
                    <a:lnTo>
                      <a:pt x="8521" y="2650"/>
                    </a:lnTo>
                    <a:cubicBezTo>
                      <a:pt x="8351" y="2642"/>
                      <a:pt x="8182" y="2731"/>
                      <a:pt x="8083" y="2865"/>
                    </a:cubicBezTo>
                    <a:lnTo>
                      <a:pt x="8083" y="2865"/>
                    </a:lnTo>
                    <a:cubicBezTo>
                      <a:pt x="8074" y="2882"/>
                      <a:pt x="8074" y="2900"/>
                      <a:pt x="8092" y="2909"/>
                    </a:cubicBezTo>
                    <a:lnTo>
                      <a:pt x="8092" y="2909"/>
                    </a:lnTo>
                    <a:cubicBezTo>
                      <a:pt x="8101" y="2918"/>
                      <a:pt x="8101" y="2918"/>
                      <a:pt x="8110" y="2918"/>
                    </a:cubicBezTo>
                    <a:lnTo>
                      <a:pt x="8110" y="2918"/>
                    </a:lnTo>
                    <a:cubicBezTo>
                      <a:pt x="8119" y="2918"/>
                      <a:pt x="8128" y="2909"/>
                      <a:pt x="8137" y="2900"/>
                    </a:cubicBezTo>
                    <a:lnTo>
                      <a:pt x="8137" y="2900"/>
                    </a:lnTo>
                    <a:cubicBezTo>
                      <a:pt x="8217" y="2784"/>
                      <a:pt x="8369" y="2713"/>
                      <a:pt x="8521" y="2713"/>
                    </a:cubicBezTo>
                    <a:lnTo>
                      <a:pt x="8521" y="2713"/>
                    </a:lnTo>
                    <a:cubicBezTo>
                      <a:pt x="8601" y="2722"/>
                      <a:pt x="8681" y="2749"/>
                      <a:pt x="8761" y="2775"/>
                    </a:cubicBezTo>
                    <a:lnTo>
                      <a:pt x="8761" y="2775"/>
                    </a:lnTo>
                    <a:cubicBezTo>
                      <a:pt x="8815" y="2784"/>
                      <a:pt x="8868" y="2802"/>
                      <a:pt x="8922" y="2820"/>
                    </a:cubicBezTo>
                    <a:lnTo>
                      <a:pt x="8922" y="2820"/>
                    </a:lnTo>
                    <a:cubicBezTo>
                      <a:pt x="9029" y="2847"/>
                      <a:pt x="9172" y="2838"/>
                      <a:pt x="9270" y="2757"/>
                    </a:cubicBezTo>
                    <a:lnTo>
                      <a:pt x="9270" y="2757"/>
                    </a:lnTo>
                    <a:cubicBezTo>
                      <a:pt x="9270" y="2820"/>
                      <a:pt x="9270" y="2882"/>
                      <a:pt x="9261" y="2945"/>
                    </a:cubicBezTo>
                    <a:lnTo>
                      <a:pt x="9261" y="2945"/>
                    </a:lnTo>
                    <a:cubicBezTo>
                      <a:pt x="9199" y="3400"/>
                      <a:pt x="8904" y="3792"/>
                      <a:pt x="8645" y="4140"/>
                    </a:cubicBezTo>
                    <a:lnTo>
                      <a:pt x="8645" y="4140"/>
                    </a:lnTo>
                    <a:cubicBezTo>
                      <a:pt x="8574" y="4229"/>
                      <a:pt x="8503" y="4319"/>
                      <a:pt x="8431" y="4408"/>
                    </a:cubicBezTo>
                    <a:lnTo>
                      <a:pt x="8431" y="4408"/>
                    </a:lnTo>
                    <a:cubicBezTo>
                      <a:pt x="8396" y="4212"/>
                      <a:pt x="8262" y="3962"/>
                      <a:pt x="8119" y="3864"/>
                    </a:cubicBezTo>
                    <a:lnTo>
                      <a:pt x="8119" y="3864"/>
                    </a:lnTo>
                    <a:cubicBezTo>
                      <a:pt x="7950" y="3757"/>
                      <a:pt x="7727" y="3730"/>
                      <a:pt x="7530" y="3801"/>
                    </a:cubicBezTo>
                    <a:lnTo>
                      <a:pt x="7530" y="3801"/>
                    </a:lnTo>
                    <a:cubicBezTo>
                      <a:pt x="7530" y="3801"/>
                      <a:pt x="7521" y="3810"/>
                      <a:pt x="7512" y="3819"/>
                    </a:cubicBezTo>
                    <a:lnTo>
                      <a:pt x="7512" y="3819"/>
                    </a:lnTo>
                    <a:cubicBezTo>
                      <a:pt x="7512" y="3828"/>
                      <a:pt x="7512" y="3837"/>
                      <a:pt x="7512" y="3846"/>
                    </a:cubicBezTo>
                    <a:lnTo>
                      <a:pt x="7512" y="3846"/>
                    </a:lnTo>
                    <a:cubicBezTo>
                      <a:pt x="7539" y="3899"/>
                      <a:pt x="7611" y="3926"/>
                      <a:pt x="7664" y="3908"/>
                    </a:cubicBezTo>
                    <a:lnTo>
                      <a:pt x="7664" y="3908"/>
                    </a:lnTo>
                    <a:cubicBezTo>
                      <a:pt x="7682" y="3899"/>
                      <a:pt x="7691" y="3882"/>
                      <a:pt x="7682" y="3864"/>
                    </a:cubicBezTo>
                    <a:lnTo>
                      <a:pt x="7682" y="3864"/>
                    </a:lnTo>
                    <a:cubicBezTo>
                      <a:pt x="7673" y="3846"/>
                      <a:pt x="7655" y="3837"/>
                      <a:pt x="7637" y="3846"/>
                    </a:cubicBezTo>
                    <a:lnTo>
                      <a:pt x="7637" y="3846"/>
                    </a:lnTo>
                    <a:cubicBezTo>
                      <a:pt x="7628" y="3846"/>
                      <a:pt x="7619" y="3846"/>
                      <a:pt x="7611" y="3846"/>
                    </a:cubicBezTo>
                    <a:lnTo>
                      <a:pt x="7611" y="3846"/>
                    </a:lnTo>
                    <a:cubicBezTo>
                      <a:pt x="7762" y="3801"/>
                      <a:pt x="7941" y="3828"/>
                      <a:pt x="8083" y="3917"/>
                    </a:cubicBezTo>
                    <a:lnTo>
                      <a:pt x="8083" y="3917"/>
                    </a:lnTo>
                    <a:cubicBezTo>
                      <a:pt x="8226" y="4015"/>
                      <a:pt x="8360" y="4292"/>
                      <a:pt x="8378" y="4479"/>
                    </a:cubicBezTo>
                    <a:lnTo>
                      <a:pt x="8378" y="4479"/>
                    </a:lnTo>
                    <a:cubicBezTo>
                      <a:pt x="8280" y="4595"/>
                      <a:pt x="8173" y="4720"/>
                      <a:pt x="8048" y="4818"/>
                    </a:cubicBezTo>
                    <a:lnTo>
                      <a:pt x="8048" y="4818"/>
                    </a:lnTo>
                    <a:cubicBezTo>
                      <a:pt x="7869" y="4979"/>
                      <a:pt x="7664" y="5104"/>
                      <a:pt x="7459" y="5229"/>
                    </a:cubicBezTo>
                    <a:lnTo>
                      <a:pt x="7459" y="5229"/>
                    </a:lnTo>
                    <a:cubicBezTo>
                      <a:pt x="7423" y="5246"/>
                      <a:pt x="7396" y="5273"/>
                      <a:pt x="7361" y="5291"/>
                    </a:cubicBezTo>
                    <a:lnTo>
                      <a:pt x="7361" y="5291"/>
                    </a:lnTo>
                    <a:cubicBezTo>
                      <a:pt x="7396" y="4881"/>
                      <a:pt x="7120" y="4470"/>
                      <a:pt x="6718" y="4372"/>
                    </a:cubicBezTo>
                    <a:lnTo>
                      <a:pt x="6718" y="4372"/>
                    </a:lnTo>
                    <a:cubicBezTo>
                      <a:pt x="6576" y="4328"/>
                      <a:pt x="6424" y="4328"/>
                      <a:pt x="6272" y="4328"/>
                    </a:cubicBezTo>
                    <a:lnTo>
                      <a:pt x="6272" y="4328"/>
                    </a:lnTo>
                    <a:cubicBezTo>
                      <a:pt x="6049" y="4328"/>
                      <a:pt x="5844" y="4328"/>
                      <a:pt x="5675" y="4212"/>
                    </a:cubicBezTo>
                    <a:lnTo>
                      <a:pt x="5675" y="4212"/>
                    </a:lnTo>
                    <a:cubicBezTo>
                      <a:pt x="5657" y="4203"/>
                      <a:pt x="5639" y="4203"/>
                      <a:pt x="5630" y="4221"/>
                    </a:cubicBezTo>
                    <a:lnTo>
                      <a:pt x="5630" y="4221"/>
                    </a:lnTo>
                    <a:cubicBezTo>
                      <a:pt x="5621" y="4229"/>
                      <a:pt x="5621" y="4256"/>
                      <a:pt x="5639" y="4265"/>
                    </a:cubicBezTo>
                    <a:lnTo>
                      <a:pt x="5639" y="4265"/>
                    </a:lnTo>
                    <a:cubicBezTo>
                      <a:pt x="5826" y="4390"/>
                      <a:pt x="6049" y="4390"/>
                      <a:pt x="6272" y="4390"/>
                    </a:cubicBezTo>
                    <a:lnTo>
                      <a:pt x="6272" y="4390"/>
                    </a:lnTo>
                    <a:cubicBezTo>
                      <a:pt x="6415" y="4390"/>
                      <a:pt x="6567" y="4390"/>
                      <a:pt x="6701" y="4435"/>
                    </a:cubicBezTo>
                    <a:lnTo>
                      <a:pt x="6701" y="4435"/>
                    </a:lnTo>
                    <a:cubicBezTo>
                      <a:pt x="7075" y="4533"/>
                      <a:pt x="7343" y="4934"/>
                      <a:pt x="7298" y="5318"/>
                    </a:cubicBezTo>
                    <a:lnTo>
                      <a:pt x="7298" y="5318"/>
                    </a:lnTo>
                    <a:cubicBezTo>
                      <a:pt x="7289" y="5318"/>
                      <a:pt x="7298" y="5327"/>
                      <a:pt x="7298" y="5327"/>
                    </a:cubicBezTo>
                    <a:lnTo>
                      <a:pt x="7298" y="5327"/>
                    </a:lnTo>
                    <a:cubicBezTo>
                      <a:pt x="7227" y="5371"/>
                      <a:pt x="7156" y="5416"/>
                      <a:pt x="7084" y="5469"/>
                    </a:cubicBezTo>
                    <a:lnTo>
                      <a:pt x="7084" y="5469"/>
                    </a:lnTo>
                    <a:cubicBezTo>
                      <a:pt x="6843" y="5639"/>
                      <a:pt x="6620" y="5835"/>
                      <a:pt x="6406" y="6031"/>
                    </a:cubicBezTo>
                    <a:lnTo>
                      <a:pt x="6406" y="6031"/>
                    </a:lnTo>
                    <a:cubicBezTo>
                      <a:pt x="6397" y="6040"/>
                      <a:pt x="6379" y="6049"/>
                      <a:pt x="6371" y="6058"/>
                    </a:cubicBezTo>
                    <a:lnTo>
                      <a:pt x="6371" y="6058"/>
                    </a:lnTo>
                    <a:cubicBezTo>
                      <a:pt x="6379" y="5898"/>
                      <a:pt x="6299" y="5737"/>
                      <a:pt x="6139" y="5585"/>
                    </a:cubicBezTo>
                    <a:lnTo>
                      <a:pt x="6139" y="5585"/>
                    </a:lnTo>
                    <a:cubicBezTo>
                      <a:pt x="5987" y="5434"/>
                      <a:pt x="5791" y="5345"/>
                      <a:pt x="5612" y="5273"/>
                    </a:cubicBezTo>
                    <a:lnTo>
                      <a:pt x="5612" y="5273"/>
                    </a:lnTo>
                    <a:cubicBezTo>
                      <a:pt x="5568" y="5255"/>
                      <a:pt x="5523" y="5238"/>
                      <a:pt x="5470" y="5229"/>
                    </a:cubicBezTo>
                    <a:lnTo>
                      <a:pt x="5470" y="5229"/>
                    </a:lnTo>
                    <a:cubicBezTo>
                      <a:pt x="5336" y="5175"/>
                      <a:pt x="5193" y="5122"/>
                      <a:pt x="5059" y="5050"/>
                    </a:cubicBezTo>
                    <a:lnTo>
                      <a:pt x="5059" y="5050"/>
                    </a:lnTo>
                    <a:cubicBezTo>
                      <a:pt x="5006" y="5023"/>
                      <a:pt x="4943" y="4979"/>
                      <a:pt x="4907" y="4925"/>
                    </a:cubicBezTo>
                    <a:lnTo>
                      <a:pt x="4907" y="4925"/>
                    </a:lnTo>
                    <a:cubicBezTo>
                      <a:pt x="4881" y="4881"/>
                      <a:pt x="4863" y="4809"/>
                      <a:pt x="4899" y="4765"/>
                    </a:cubicBezTo>
                    <a:lnTo>
                      <a:pt x="4899" y="4765"/>
                    </a:lnTo>
                    <a:cubicBezTo>
                      <a:pt x="4916" y="4738"/>
                      <a:pt x="4943" y="4720"/>
                      <a:pt x="4970" y="4720"/>
                    </a:cubicBezTo>
                    <a:lnTo>
                      <a:pt x="4970" y="4720"/>
                    </a:lnTo>
                    <a:cubicBezTo>
                      <a:pt x="4988" y="4720"/>
                      <a:pt x="5015" y="4720"/>
                      <a:pt x="5032" y="4738"/>
                    </a:cubicBezTo>
                    <a:lnTo>
                      <a:pt x="5032" y="4738"/>
                    </a:lnTo>
                    <a:cubicBezTo>
                      <a:pt x="5041" y="4756"/>
                      <a:pt x="5059" y="4756"/>
                      <a:pt x="5077" y="4747"/>
                    </a:cubicBezTo>
                    <a:lnTo>
                      <a:pt x="5077" y="4747"/>
                    </a:lnTo>
                    <a:cubicBezTo>
                      <a:pt x="5086" y="4729"/>
                      <a:pt x="5086" y="4711"/>
                      <a:pt x="5077" y="4702"/>
                    </a:cubicBezTo>
                    <a:lnTo>
                      <a:pt x="5077" y="4702"/>
                    </a:lnTo>
                    <a:cubicBezTo>
                      <a:pt x="5050" y="4667"/>
                      <a:pt x="5015" y="4658"/>
                      <a:pt x="4970" y="4658"/>
                    </a:cubicBezTo>
                    <a:lnTo>
                      <a:pt x="4970" y="4658"/>
                    </a:lnTo>
                    <a:cubicBezTo>
                      <a:pt x="4916" y="4658"/>
                      <a:pt x="4872" y="4684"/>
                      <a:pt x="4845" y="4729"/>
                    </a:cubicBezTo>
                    <a:lnTo>
                      <a:pt x="4845" y="4729"/>
                    </a:lnTo>
                    <a:cubicBezTo>
                      <a:pt x="4800" y="4800"/>
                      <a:pt x="4818" y="4899"/>
                      <a:pt x="4854" y="4961"/>
                    </a:cubicBezTo>
                    <a:lnTo>
                      <a:pt x="4854" y="4961"/>
                    </a:lnTo>
                    <a:cubicBezTo>
                      <a:pt x="4899" y="5023"/>
                      <a:pt x="4970" y="5068"/>
                      <a:pt x="5032" y="5104"/>
                    </a:cubicBezTo>
                    <a:lnTo>
                      <a:pt x="5032" y="5104"/>
                    </a:lnTo>
                    <a:cubicBezTo>
                      <a:pt x="5166" y="5175"/>
                      <a:pt x="5309" y="5229"/>
                      <a:pt x="5452" y="5282"/>
                    </a:cubicBezTo>
                    <a:lnTo>
                      <a:pt x="5452" y="5282"/>
                    </a:lnTo>
                    <a:cubicBezTo>
                      <a:pt x="5496" y="5300"/>
                      <a:pt x="5541" y="5318"/>
                      <a:pt x="5594" y="5336"/>
                    </a:cubicBezTo>
                    <a:lnTo>
                      <a:pt x="5594" y="5336"/>
                    </a:lnTo>
                    <a:cubicBezTo>
                      <a:pt x="5755" y="5398"/>
                      <a:pt x="5951" y="5487"/>
                      <a:pt x="6094" y="5630"/>
                    </a:cubicBezTo>
                    <a:lnTo>
                      <a:pt x="6094" y="5630"/>
                    </a:lnTo>
                    <a:cubicBezTo>
                      <a:pt x="6263" y="5782"/>
                      <a:pt x="6326" y="5951"/>
                      <a:pt x="6308" y="6112"/>
                    </a:cubicBezTo>
                    <a:lnTo>
                      <a:pt x="6308" y="6112"/>
                    </a:lnTo>
                    <a:cubicBezTo>
                      <a:pt x="6308" y="6112"/>
                      <a:pt x="6308" y="6112"/>
                      <a:pt x="6308" y="6121"/>
                    </a:cubicBezTo>
                    <a:lnTo>
                      <a:pt x="6308" y="6121"/>
                    </a:lnTo>
                    <a:cubicBezTo>
                      <a:pt x="6156" y="6255"/>
                      <a:pt x="5996" y="6388"/>
                      <a:pt x="5835" y="6513"/>
                    </a:cubicBezTo>
                    <a:lnTo>
                      <a:pt x="5835" y="6513"/>
                    </a:lnTo>
                    <a:cubicBezTo>
                      <a:pt x="5505" y="6754"/>
                      <a:pt x="5006" y="7031"/>
                      <a:pt x="4479" y="7013"/>
                    </a:cubicBezTo>
                    <a:lnTo>
                      <a:pt x="4479" y="7013"/>
                    </a:lnTo>
                    <a:cubicBezTo>
                      <a:pt x="4702" y="6897"/>
                      <a:pt x="4854" y="6692"/>
                      <a:pt x="4890" y="6442"/>
                    </a:cubicBezTo>
                    <a:lnTo>
                      <a:pt x="4890" y="6442"/>
                    </a:lnTo>
                    <a:cubicBezTo>
                      <a:pt x="4934" y="6147"/>
                      <a:pt x="4792" y="5826"/>
                      <a:pt x="4542" y="5666"/>
                    </a:cubicBezTo>
                    <a:lnTo>
                      <a:pt x="4542" y="5666"/>
                    </a:lnTo>
                    <a:cubicBezTo>
                      <a:pt x="4524" y="5657"/>
                      <a:pt x="4506" y="5657"/>
                      <a:pt x="4497" y="5675"/>
                    </a:cubicBezTo>
                    <a:lnTo>
                      <a:pt x="4497" y="5675"/>
                    </a:lnTo>
                    <a:cubicBezTo>
                      <a:pt x="4488" y="5684"/>
                      <a:pt x="4497" y="5710"/>
                      <a:pt x="4506" y="5719"/>
                    </a:cubicBezTo>
                    <a:lnTo>
                      <a:pt x="4506" y="5719"/>
                    </a:lnTo>
                    <a:cubicBezTo>
                      <a:pt x="4738" y="5862"/>
                      <a:pt x="4872" y="6156"/>
                      <a:pt x="4827" y="6433"/>
                    </a:cubicBezTo>
                    <a:lnTo>
                      <a:pt x="4827" y="6433"/>
                    </a:lnTo>
                    <a:cubicBezTo>
                      <a:pt x="4792" y="6701"/>
                      <a:pt x="4604" y="6915"/>
                      <a:pt x="4345" y="6995"/>
                    </a:cubicBezTo>
                    <a:lnTo>
                      <a:pt x="4345" y="6995"/>
                    </a:lnTo>
                    <a:cubicBezTo>
                      <a:pt x="4149" y="6968"/>
                      <a:pt x="3962" y="6897"/>
                      <a:pt x="3783" y="6825"/>
                    </a:cubicBezTo>
                    <a:lnTo>
                      <a:pt x="3783" y="6825"/>
                    </a:lnTo>
                    <a:cubicBezTo>
                      <a:pt x="3676" y="6781"/>
                      <a:pt x="3560" y="6736"/>
                      <a:pt x="3444" y="6701"/>
                    </a:cubicBezTo>
                    <a:lnTo>
                      <a:pt x="3444" y="6701"/>
                    </a:lnTo>
                    <a:cubicBezTo>
                      <a:pt x="3293" y="6656"/>
                      <a:pt x="3141" y="6629"/>
                      <a:pt x="2998" y="6602"/>
                    </a:cubicBezTo>
                    <a:lnTo>
                      <a:pt x="2998" y="6602"/>
                    </a:lnTo>
                    <a:cubicBezTo>
                      <a:pt x="3097" y="6576"/>
                      <a:pt x="3186" y="6540"/>
                      <a:pt x="3266" y="6478"/>
                    </a:cubicBezTo>
                    <a:lnTo>
                      <a:pt x="3266" y="6478"/>
                    </a:lnTo>
                    <a:cubicBezTo>
                      <a:pt x="3409" y="6370"/>
                      <a:pt x="3507" y="6192"/>
                      <a:pt x="3516" y="6014"/>
                    </a:cubicBezTo>
                    <a:lnTo>
                      <a:pt x="3516" y="6014"/>
                    </a:lnTo>
                    <a:cubicBezTo>
                      <a:pt x="3516" y="5996"/>
                      <a:pt x="3507" y="5978"/>
                      <a:pt x="3489" y="5978"/>
                    </a:cubicBezTo>
                    <a:lnTo>
                      <a:pt x="3489" y="5978"/>
                    </a:lnTo>
                    <a:cubicBezTo>
                      <a:pt x="3471" y="5978"/>
                      <a:pt x="3453" y="5987"/>
                      <a:pt x="3453" y="6005"/>
                    </a:cubicBezTo>
                    <a:lnTo>
                      <a:pt x="3453" y="6005"/>
                    </a:lnTo>
                    <a:cubicBezTo>
                      <a:pt x="3444" y="6165"/>
                      <a:pt x="3355" y="6326"/>
                      <a:pt x="3221" y="6424"/>
                    </a:cubicBezTo>
                    <a:lnTo>
                      <a:pt x="3221" y="6424"/>
                    </a:lnTo>
                    <a:cubicBezTo>
                      <a:pt x="3097" y="6531"/>
                      <a:pt x="2918" y="6576"/>
                      <a:pt x="2758" y="6549"/>
                    </a:cubicBezTo>
                    <a:lnTo>
                      <a:pt x="2758" y="6549"/>
                    </a:lnTo>
                    <a:cubicBezTo>
                      <a:pt x="2749" y="6549"/>
                      <a:pt x="2749" y="6549"/>
                      <a:pt x="2740" y="6549"/>
                    </a:cubicBezTo>
                    <a:lnTo>
                      <a:pt x="2740" y="6549"/>
                    </a:lnTo>
                    <a:cubicBezTo>
                      <a:pt x="2597" y="6513"/>
                      <a:pt x="2454" y="6478"/>
                      <a:pt x="2320" y="6415"/>
                    </a:cubicBezTo>
                    <a:lnTo>
                      <a:pt x="2320" y="6415"/>
                    </a:lnTo>
                    <a:cubicBezTo>
                      <a:pt x="2106" y="6308"/>
                      <a:pt x="1919" y="6147"/>
                      <a:pt x="1776" y="5951"/>
                    </a:cubicBezTo>
                    <a:lnTo>
                      <a:pt x="1776" y="5951"/>
                    </a:lnTo>
                    <a:cubicBezTo>
                      <a:pt x="1812" y="5960"/>
                      <a:pt x="1856" y="5969"/>
                      <a:pt x="1892" y="5969"/>
                    </a:cubicBezTo>
                    <a:lnTo>
                      <a:pt x="1892" y="5969"/>
                    </a:lnTo>
                    <a:cubicBezTo>
                      <a:pt x="1990" y="5969"/>
                      <a:pt x="2080" y="5933"/>
                      <a:pt x="2160" y="5880"/>
                    </a:cubicBezTo>
                    <a:lnTo>
                      <a:pt x="2160" y="5880"/>
                    </a:lnTo>
                    <a:cubicBezTo>
                      <a:pt x="2267" y="5800"/>
                      <a:pt x="2338" y="5657"/>
                      <a:pt x="2338" y="5514"/>
                    </a:cubicBezTo>
                    <a:lnTo>
                      <a:pt x="2338" y="5514"/>
                    </a:lnTo>
                    <a:cubicBezTo>
                      <a:pt x="2329" y="5496"/>
                      <a:pt x="2320" y="5478"/>
                      <a:pt x="2303" y="5487"/>
                    </a:cubicBezTo>
                    <a:lnTo>
                      <a:pt x="2303" y="5487"/>
                    </a:lnTo>
                    <a:cubicBezTo>
                      <a:pt x="2285" y="5487"/>
                      <a:pt x="2267" y="5496"/>
                      <a:pt x="2267" y="5514"/>
                    </a:cubicBezTo>
                    <a:lnTo>
                      <a:pt x="2267" y="5514"/>
                    </a:lnTo>
                    <a:cubicBezTo>
                      <a:pt x="2276" y="5639"/>
                      <a:pt x="2213" y="5755"/>
                      <a:pt x="2115" y="5826"/>
                    </a:cubicBezTo>
                    <a:lnTo>
                      <a:pt x="2115" y="5826"/>
                    </a:lnTo>
                    <a:cubicBezTo>
                      <a:pt x="2017" y="5907"/>
                      <a:pt x="1892" y="5924"/>
                      <a:pt x="1776" y="5880"/>
                    </a:cubicBezTo>
                    <a:lnTo>
                      <a:pt x="1776" y="5880"/>
                    </a:lnTo>
                    <a:cubicBezTo>
                      <a:pt x="1758" y="5880"/>
                      <a:pt x="1741" y="5880"/>
                      <a:pt x="1741" y="5898"/>
                    </a:cubicBezTo>
                    <a:lnTo>
                      <a:pt x="1741" y="5898"/>
                    </a:lnTo>
                    <a:cubicBezTo>
                      <a:pt x="1482" y="5514"/>
                      <a:pt x="1366" y="5015"/>
                      <a:pt x="1473" y="4542"/>
                    </a:cubicBezTo>
                    <a:lnTo>
                      <a:pt x="1473" y="4542"/>
                    </a:lnTo>
                    <a:cubicBezTo>
                      <a:pt x="1500" y="4399"/>
                      <a:pt x="1544" y="4265"/>
                      <a:pt x="1607" y="4131"/>
                    </a:cubicBezTo>
                    <a:lnTo>
                      <a:pt x="1607" y="4131"/>
                    </a:lnTo>
                    <a:cubicBezTo>
                      <a:pt x="1616" y="4194"/>
                      <a:pt x="1642" y="4247"/>
                      <a:pt x="1714" y="4292"/>
                    </a:cubicBezTo>
                    <a:lnTo>
                      <a:pt x="1714" y="4292"/>
                    </a:lnTo>
                    <a:cubicBezTo>
                      <a:pt x="1776" y="4337"/>
                      <a:pt x="1856" y="4363"/>
                      <a:pt x="1928" y="4363"/>
                    </a:cubicBezTo>
                    <a:lnTo>
                      <a:pt x="1928" y="4363"/>
                    </a:lnTo>
                    <a:cubicBezTo>
                      <a:pt x="1972" y="4363"/>
                      <a:pt x="2017" y="4354"/>
                      <a:pt x="2053" y="4337"/>
                    </a:cubicBezTo>
                    <a:lnTo>
                      <a:pt x="2053" y="4337"/>
                    </a:lnTo>
                    <a:cubicBezTo>
                      <a:pt x="2071" y="4337"/>
                      <a:pt x="2080" y="4319"/>
                      <a:pt x="2071" y="4301"/>
                    </a:cubicBezTo>
                    <a:lnTo>
                      <a:pt x="2071" y="4301"/>
                    </a:lnTo>
                    <a:cubicBezTo>
                      <a:pt x="2071" y="4283"/>
                      <a:pt x="2053" y="4274"/>
                      <a:pt x="2035" y="4283"/>
                    </a:cubicBezTo>
                    <a:lnTo>
                      <a:pt x="2035" y="4283"/>
                    </a:lnTo>
                    <a:cubicBezTo>
                      <a:pt x="1937" y="4319"/>
                      <a:pt x="1830" y="4301"/>
                      <a:pt x="1749" y="4238"/>
                    </a:cubicBezTo>
                    <a:lnTo>
                      <a:pt x="1749" y="4238"/>
                    </a:lnTo>
                    <a:cubicBezTo>
                      <a:pt x="1669" y="4194"/>
                      <a:pt x="1660" y="4122"/>
                      <a:pt x="1660" y="4024"/>
                    </a:cubicBezTo>
                    <a:lnTo>
                      <a:pt x="1660" y="4024"/>
                    </a:lnTo>
                    <a:cubicBezTo>
                      <a:pt x="1830" y="3685"/>
                      <a:pt x="2106" y="3382"/>
                      <a:pt x="2445" y="3141"/>
                    </a:cubicBezTo>
                    <a:lnTo>
                      <a:pt x="2445" y="3141"/>
                    </a:lnTo>
                    <a:lnTo>
                      <a:pt x="2445" y="3141"/>
                    </a:lnTo>
                    <a:cubicBezTo>
                      <a:pt x="2570" y="3043"/>
                      <a:pt x="2713" y="2963"/>
                      <a:pt x="2865" y="2891"/>
                    </a:cubicBezTo>
                    <a:lnTo>
                      <a:pt x="2865" y="2891"/>
                    </a:lnTo>
                    <a:cubicBezTo>
                      <a:pt x="2936" y="2856"/>
                      <a:pt x="2989" y="2811"/>
                      <a:pt x="3043" y="2766"/>
                    </a:cubicBezTo>
                    <a:lnTo>
                      <a:pt x="3043" y="2766"/>
                    </a:lnTo>
                    <a:cubicBezTo>
                      <a:pt x="3230" y="2882"/>
                      <a:pt x="3346" y="3070"/>
                      <a:pt x="3400" y="3320"/>
                    </a:cubicBezTo>
                    <a:lnTo>
                      <a:pt x="3400" y="3320"/>
                    </a:lnTo>
                    <a:cubicBezTo>
                      <a:pt x="3444" y="3560"/>
                      <a:pt x="3391" y="3819"/>
                      <a:pt x="3248" y="4015"/>
                    </a:cubicBezTo>
                    <a:lnTo>
                      <a:pt x="3248" y="4015"/>
                    </a:lnTo>
                    <a:cubicBezTo>
                      <a:pt x="3186" y="4105"/>
                      <a:pt x="3114" y="4176"/>
                      <a:pt x="3043" y="4247"/>
                    </a:cubicBezTo>
                    <a:lnTo>
                      <a:pt x="3043" y="4247"/>
                    </a:lnTo>
                    <a:cubicBezTo>
                      <a:pt x="2998" y="4292"/>
                      <a:pt x="2954" y="4337"/>
                      <a:pt x="2909" y="4390"/>
                    </a:cubicBezTo>
                    <a:lnTo>
                      <a:pt x="2909" y="4390"/>
                    </a:lnTo>
                    <a:cubicBezTo>
                      <a:pt x="2766" y="4551"/>
                      <a:pt x="2695" y="4702"/>
                      <a:pt x="2704" y="4854"/>
                    </a:cubicBezTo>
                    <a:lnTo>
                      <a:pt x="2704" y="4854"/>
                    </a:lnTo>
                    <a:cubicBezTo>
                      <a:pt x="2704" y="4961"/>
                      <a:pt x="2758" y="5068"/>
                      <a:pt x="2838" y="5130"/>
                    </a:cubicBezTo>
                    <a:lnTo>
                      <a:pt x="2838" y="5130"/>
                    </a:lnTo>
                    <a:cubicBezTo>
                      <a:pt x="2891" y="5175"/>
                      <a:pt x="2963" y="5202"/>
                      <a:pt x="3025" y="5202"/>
                    </a:cubicBezTo>
                    <a:lnTo>
                      <a:pt x="3025" y="5202"/>
                    </a:lnTo>
                    <a:cubicBezTo>
                      <a:pt x="3034" y="5202"/>
                      <a:pt x="3043" y="5202"/>
                      <a:pt x="3061" y="5202"/>
                    </a:cubicBezTo>
                    <a:lnTo>
                      <a:pt x="3061" y="5202"/>
                    </a:lnTo>
                    <a:cubicBezTo>
                      <a:pt x="3079" y="5202"/>
                      <a:pt x="3088" y="5184"/>
                      <a:pt x="3088" y="5166"/>
                    </a:cubicBezTo>
                    <a:lnTo>
                      <a:pt x="3088" y="5166"/>
                    </a:lnTo>
                    <a:cubicBezTo>
                      <a:pt x="3079" y="5148"/>
                      <a:pt x="3070" y="5139"/>
                      <a:pt x="3052" y="5139"/>
                    </a:cubicBezTo>
                    <a:lnTo>
                      <a:pt x="3052" y="5139"/>
                    </a:lnTo>
                    <a:cubicBezTo>
                      <a:pt x="2989" y="5148"/>
                      <a:pt x="2927" y="5130"/>
                      <a:pt x="2882" y="5086"/>
                    </a:cubicBezTo>
                    <a:lnTo>
                      <a:pt x="2882" y="5086"/>
                    </a:lnTo>
                    <a:cubicBezTo>
                      <a:pt x="2811" y="5023"/>
                      <a:pt x="2766" y="4943"/>
                      <a:pt x="2766" y="4854"/>
                    </a:cubicBezTo>
                    <a:lnTo>
                      <a:pt x="2766" y="4854"/>
                    </a:lnTo>
                    <a:cubicBezTo>
                      <a:pt x="2758" y="4720"/>
                      <a:pt x="2820" y="4577"/>
                      <a:pt x="2954" y="4426"/>
                    </a:cubicBezTo>
                    <a:lnTo>
                      <a:pt x="2954" y="4426"/>
                    </a:lnTo>
                    <a:cubicBezTo>
                      <a:pt x="2998" y="4381"/>
                      <a:pt x="3043" y="4337"/>
                      <a:pt x="3088" y="4292"/>
                    </a:cubicBezTo>
                    <a:lnTo>
                      <a:pt x="3088" y="4292"/>
                    </a:lnTo>
                    <a:cubicBezTo>
                      <a:pt x="3159" y="4221"/>
                      <a:pt x="3239" y="4140"/>
                      <a:pt x="3302" y="4060"/>
                    </a:cubicBezTo>
                    <a:lnTo>
                      <a:pt x="3302" y="4060"/>
                    </a:lnTo>
                    <a:cubicBezTo>
                      <a:pt x="3453" y="3846"/>
                      <a:pt x="3516" y="3560"/>
                      <a:pt x="3462" y="3302"/>
                    </a:cubicBezTo>
                    <a:lnTo>
                      <a:pt x="3462" y="3302"/>
                    </a:lnTo>
                    <a:cubicBezTo>
                      <a:pt x="3409" y="3043"/>
                      <a:pt x="3284" y="2847"/>
                      <a:pt x="3088" y="2722"/>
                    </a:cubicBezTo>
                    <a:lnTo>
                      <a:pt x="3088" y="2722"/>
                    </a:lnTo>
                    <a:cubicBezTo>
                      <a:pt x="3168" y="2633"/>
                      <a:pt x="3230" y="2526"/>
                      <a:pt x="3293" y="2418"/>
                    </a:cubicBezTo>
                    <a:lnTo>
                      <a:pt x="3293" y="2418"/>
                    </a:lnTo>
                    <a:cubicBezTo>
                      <a:pt x="3364" y="2294"/>
                      <a:pt x="3436" y="2169"/>
                      <a:pt x="3543" y="2053"/>
                    </a:cubicBezTo>
                    <a:lnTo>
                      <a:pt x="3543" y="2053"/>
                    </a:lnTo>
                    <a:cubicBezTo>
                      <a:pt x="3596" y="2008"/>
                      <a:pt x="3659" y="1964"/>
                      <a:pt x="3730" y="1919"/>
                    </a:cubicBezTo>
                    <a:lnTo>
                      <a:pt x="3730" y="1919"/>
                    </a:lnTo>
                    <a:cubicBezTo>
                      <a:pt x="3855" y="1910"/>
                      <a:pt x="3980" y="1972"/>
                      <a:pt x="4042" y="2017"/>
                    </a:cubicBezTo>
                    <a:lnTo>
                      <a:pt x="4042" y="2017"/>
                    </a:lnTo>
                    <a:cubicBezTo>
                      <a:pt x="4399" y="2240"/>
                      <a:pt x="4595" y="2659"/>
                      <a:pt x="4551" y="3070"/>
                    </a:cubicBezTo>
                    <a:lnTo>
                      <a:pt x="4551" y="3070"/>
                    </a:lnTo>
                    <a:cubicBezTo>
                      <a:pt x="4551" y="3079"/>
                      <a:pt x="4560" y="3096"/>
                      <a:pt x="4568" y="3096"/>
                    </a:cubicBezTo>
                    <a:lnTo>
                      <a:pt x="4568" y="3096"/>
                    </a:lnTo>
                    <a:cubicBezTo>
                      <a:pt x="4577" y="3105"/>
                      <a:pt x="4577" y="3105"/>
                      <a:pt x="4586" y="3105"/>
                    </a:cubicBezTo>
                    <a:lnTo>
                      <a:pt x="4586" y="3105"/>
                    </a:lnTo>
                    <a:cubicBezTo>
                      <a:pt x="4586" y="3105"/>
                      <a:pt x="4595" y="3105"/>
                      <a:pt x="4604" y="3096"/>
                    </a:cubicBezTo>
                    <a:lnTo>
                      <a:pt x="4604" y="3096"/>
                    </a:lnTo>
                    <a:lnTo>
                      <a:pt x="4667" y="3061"/>
                    </a:lnTo>
                    <a:cubicBezTo>
                      <a:pt x="4676" y="3052"/>
                      <a:pt x="4684" y="3034"/>
                      <a:pt x="4676" y="3016"/>
                    </a:cubicBezTo>
                    <a:lnTo>
                      <a:pt x="4676" y="3016"/>
                    </a:lnTo>
                    <a:cubicBezTo>
                      <a:pt x="4667" y="2998"/>
                      <a:pt x="4640" y="2998"/>
                      <a:pt x="4631" y="3007"/>
                    </a:cubicBezTo>
                    <a:lnTo>
                      <a:pt x="4631" y="3007"/>
                    </a:lnTo>
                    <a:lnTo>
                      <a:pt x="4622" y="3007"/>
                    </a:lnTo>
                    <a:cubicBezTo>
                      <a:pt x="4640" y="2597"/>
                      <a:pt x="4426" y="2187"/>
                      <a:pt x="4078" y="1964"/>
                    </a:cubicBezTo>
                    <a:lnTo>
                      <a:pt x="4078" y="1964"/>
                    </a:lnTo>
                    <a:cubicBezTo>
                      <a:pt x="3998" y="1910"/>
                      <a:pt x="3917" y="1883"/>
                      <a:pt x="3837" y="1865"/>
                    </a:cubicBezTo>
                    <a:lnTo>
                      <a:pt x="3837" y="1865"/>
                    </a:lnTo>
                    <a:cubicBezTo>
                      <a:pt x="3935" y="1821"/>
                      <a:pt x="4033" y="1776"/>
                      <a:pt x="4140" y="1732"/>
                    </a:cubicBezTo>
                    <a:lnTo>
                      <a:pt x="4140" y="1732"/>
                    </a:lnTo>
                    <a:cubicBezTo>
                      <a:pt x="4310" y="1669"/>
                      <a:pt x="4470" y="1598"/>
                      <a:pt x="4595" y="1517"/>
                    </a:cubicBezTo>
                    <a:lnTo>
                      <a:pt x="4595" y="1517"/>
                    </a:lnTo>
                    <a:cubicBezTo>
                      <a:pt x="4747" y="1410"/>
                      <a:pt x="4943" y="1357"/>
                      <a:pt x="5175" y="1357"/>
                    </a:cubicBezTo>
                    <a:lnTo>
                      <a:pt x="5175" y="1357"/>
                    </a:lnTo>
                    <a:cubicBezTo>
                      <a:pt x="5273" y="1357"/>
                      <a:pt x="5371" y="1366"/>
                      <a:pt x="5478" y="1384"/>
                    </a:cubicBezTo>
                    <a:lnTo>
                      <a:pt x="5478" y="1384"/>
                    </a:lnTo>
                    <a:cubicBezTo>
                      <a:pt x="5273" y="1491"/>
                      <a:pt x="5122" y="1705"/>
                      <a:pt x="5113" y="1937"/>
                    </a:cubicBezTo>
                    <a:lnTo>
                      <a:pt x="5113" y="1937"/>
                    </a:lnTo>
                    <a:cubicBezTo>
                      <a:pt x="5113" y="1955"/>
                      <a:pt x="5122" y="1972"/>
                      <a:pt x="5139" y="1972"/>
                    </a:cubicBezTo>
                    <a:lnTo>
                      <a:pt x="5139" y="1972"/>
                    </a:lnTo>
                    <a:lnTo>
                      <a:pt x="5202" y="1981"/>
                    </a:lnTo>
                    <a:cubicBezTo>
                      <a:pt x="5211" y="1981"/>
                      <a:pt x="5211" y="1981"/>
                      <a:pt x="5211" y="1981"/>
                    </a:cubicBezTo>
                    <a:lnTo>
                      <a:pt x="5211" y="1981"/>
                    </a:lnTo>
                    <a:cubicBezTo>
                      <a:pt x="5229" y="1981"/>
                      <a:pt x="5238" y="1972"/>
                      <a:pt x="5238" y="1955"/>
                    </a:cubicBezTo>
                    <a:lnTo>
                      <a:pt x="5238" y="1955"/>
                    </a:lnTo>
                    <a:cubicBezTo>
                      <a:pt x="5246" y="1937"/>
                      <a:pt x="5229" y="1919"/>
                      <a:pt x="5211" y="1919"/>
                    </a:cubicBezTo>
                    <a:lnTo>
                      <a:pt x="5211" y="1919"/>
                    </a:lnTo>
                    <a:lnTo>
                      <a:pt x="5175" y="1910"/>
                    </a:lnTo>
                    <a:cubicBezTo>
                      <a:pt x="5193" y="1714"/>
                      <a:pt x="5336" y="1517"/>
                      <a:pt x="5514" y="1437"/>
                    </a:cubicBezTo>
                    <a:lnTo>
                      <a:pt x="5514" y="1437"/>
                    </a:lnTo>
                    <a:cubicBezTo>
                      <a:pt x="5532" y="1428"/>
                      <a:pt x="5541" y="1410"/>
                      <a:pt x="5532" y="1393"/>
                    </a:cubicBezTo>
                    <a:lnTo>
                      <a:pt x="5532" y="1393"/>
                    </a:lnTo>
                    <a:cubicBezTo>
                      <a:pt x="5559" y="1401"/>
                      <a:pt x="5585" y="1401"/>
                      <a:pt x="5621" y="1410"/>
                    </a:cubicBezTo>
                    <a:lnTo>
                      <a:pt x="5621" y="1410"/>
                    </a:lnTo>
                    <a:cubicBezTo>
                      <a:pt x="5826" y="1455"/>
                      <a:pt x="6049" y="1375"/>
                      <a:pt x="6272" y="1294"/>
                    </a:cubicBezTo>
                    <a:lnTo>
                      <a:pt x="6272" y="1294"/>
                    </a:lnTo>
                    <a:cubicBezTo>
                      <a:pt x="6371" y="1250"/>
                      <a:pt x="6469" y="1214"/>
                      <a:pt x="6576" y="1187"/>
                    </a:cubicBezTo>
                    <a:lnTo>
                      <a:pt x="6576" y="1187"/>
                    </a:lnTo>
                    <a:cubicBezTo>
                      <a:pt x="6567" y="1205"/>
                      <a:pt x="6558" y="1214"/>
                      <a:pt x="6558" y="1223"/>
                    </a:cubicBezTo>
                    <a:lnTo>
                      <a:pt x="6558" y="1223"/>
                    </a:lnTo>
                    <a:cubicBezTo>
                      <a:pt x="6522" y="1294"/>
                      <a:pt x="6602" y="1535"/>
                      <a:pt x="6656" y="1589"/>
                    </a:cubicBezTo>
                    <a:lnTo>
                      <a:pt x="6656" y="1589"/>
                    </a:lnTo>
                    <a:cubicBezTo>
                      <a:pt x="6656" y="1589"/>
                      <a:pt x="6665" y="1598"/>
                      <a:pt x="6674" y="1598"/>
                    </a:cubicBezTo>
                    <a:lnTo>
                      <a:pt x="6674" y="1598"/>
                    </a:lnTo>
                    <a:cubicBezTo>
                      <a:pt x="6683" y="1598"/>
                      <a:pt x="6692" y="1589"/>
                      <a:pt x="6701" y="1589"/>
                    </a:cubicBez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" name="Google Shape;923;p47">
              <a:extLst>
                <a:ext uri="{FF2B5EF4-FFF2-40B4-BE49-F238E27FC236}">
                  <a16:creationId xmlns:a16="http://schemas.microsoft.com/office/drawing/2014/main" id="{033C7A94-55FC-79BF-0E6A-E0726486CD29}"/>
                </a:ext>
              </a:extLst>
            </p:cNvPr>
            <p:cNvSpPr/>
            <p:nvPr/>
          </p:nvSpPr>
          <p:spPr>
            <a:xfrm>
              <a:off x="3186425" y="4160625"/>
              <a:ext cx="533679" cy="414643"/>
            </a:xfrm>
            <a:custGeom>
              <a:avLst/>
              <a:gdLst/>
              <a:ahLst/>
              <a:cxnLst/>
              <a:rect l="l" t="t" r="r" b="b"/>
              <a:pathLst>
                <a:path w="11437" h="8886" extrusionOk="0">
                  <a:moveTo>
                    <a:pt x="2855" y="18"/>
                  </a:moveTo>
                  <a:lnTo>
                    <a:pt x="2061" y="1223"/>
                  </a:lnTo>
                  <a:cubicBezTo>
                    <a:pt x="2052" y="1223"/>
                    <a:pt x="2043" y="1223"/>
                    <a:pt x="2034" y="1223"/>
                  </a:cubicBezTo>
                  <a:lnTo>
                    <a:pt x="2034" y="1223"/>
                  </a:lnTo>
                  <a:cubicBezTo>
                    <a:pt x="1981" y="1223"/>
                    <a:pt x="1936" y="1267"/>
                    <a:pt x="1936" y="1321"/>
                  </a:cubicBezTo>
                  <a:lnTo>
                    <a:pt x="1936" y="1321"/>
                  </a:lnTo>
                  <a:cubicBezTo>
                    <a:pt x="1936" y="1339"/>
                    <a:pt x="1945" y="1357"/>
                    <a:pt x="1954" y="1365"/>
                  </a:cubicBezTo>
                  <a:lnTo>
                    <a:pt x="1954" y="1365"/>
                  </a:lnTo>
                  <a:lnTo>
                    <a:pt x="437" y="2900"/>
                  </a:lnTo>
                  <a:cubicBezTo>
                    <a:pt x="428" y="2900"/>
                    <a:pt x="411" y="2900"/>
                    <a:pt x="402" y="2900"/>
                  </a:cubicBezTo>
                  <a:lnTo>
                    <a:pt x="402" y="2900"/>
                  </a:lnTo>
                  <a:cubicBezTo>
                    <a:pt x="348" y="2900"/>
                    <a:pt x="303" y="2944"/>
                    <a:pt x="303" y="2998"/>
                  </a:cubicBezTo>
                  <a:lnTo>
                    <a:pt x="303" y="2998"/>
                  </a:lnTo>
                  <a:cubicBezTo>
                    <a:pt x="303" y="3034"/>
                    <a:pt x="321" y="3060"/>
                    <a:pt x="357" y="3078"/>
                  </a:cubicBezTo>
                  <a:lnTo>
                    <a:pt x="357" y="3078"/>
                  </a:lnTo>
                  <a:lnTo>
                    <a:pt x="63" y="4827"/>
                  </a:lnTo>
                  <a:cubicBezTo>
                    <a:pt x="27" y="4845"/>
                    <a:pt x="0" y="4880"/>
                    <a:pt x="0" y="4925"/>
                  </a:cubicBezTo>
                  <a:lnTo>
                    <a:pt x="0" y="4925"/>
                  </a:lnTo>
                  <a:cubicBezTo>
                    <a:pt x="0" y="4970"/>
                    <a:pt x="36" y="5014"/>
                    <a:pt x="89" y="5023"/>
                  </a:cubicBezTo>
                  <a:lnTo>
                    <a:pt x="89" y="5023"/>
                  </a:lnTo>
                  <a:lnTo>
                    <a:pt x="660" y="6227"/>
                  </a:lnTo>
                  <a:cubicBezTo>
                    <a:pt x="634" y="6245"/>
                    <a:pt x="625" y="6272"/>
                    <a:pt x="625" y="6308"/>
                  </a:cubicBezTo>
                  <a:lnTo>
                    <a:pt x="625" y="6308"/>
                  </a:lnTo>
                  <a:cubicBezTo>
                    <a:pt x="625" y="6361"/>
                    <a:pt x="669" y="6406"/>
                    <a:pt x="723" y="6406"/>
                  </a:cubicBezTo>
                  <a:lnTo>
                    <a:pt x="723" y="6406"/>
                  </a:lnTo>
                  <a:cubicBezTo>
                    <a:pt x="741" y="6406"/>
                    <a:pt x="758" y="6397"/>
                    <a:pt x="767" y="6388"/>
                  </a:cubicBezTo>
                  <a:lnTo>
                    <a:pt x="767" y="6388"/>
                  </a:lnTo>
                  <a:cubicBezTo>
                    <a:pt x="1338" y="6745"/>
                    <a:pt x="2177" y="7280"/>
                    <a:pt x="2409" y="7467"/>
                  </a:cubicBezTo>
                  <a:lnTo>
                    <a:pt x="2409" y="7467"/>
                  </a:lnTo>
                  <a:cubicBezTo>
                    <a:pt x="2400" y="7476"/>
                    <a:pt x="2400" y="7494"/>
                    <a:pt x="2400" y="7512"/>
                  </a:cubicBezTo>
                  <a:lnTo>
                    <a:pt x="2400" y="7512"/>
                  </a:lnTo>
                  <a:cubicBezTo>
                    <a:pt x="2400" y="7566"/>
                    <a:pt x="2445" y="7610"/>
                    <a:pt x="2498" y="7610"/>
                  </a:cubicBezTo>
                  <a:lnTo>
                    <a:pt x="2498" y="7610"/>
                  </a:lnTo>
                  <a:cubicBezTo>
                    <a:pt x="2525" y="7610"/>
                    <a:pt x="2552" y="7592"/>
                    <a:pt x="2569" y="7574"/>
                  </a:cubicBezTo>
                  <a:lnTo>
                    <a:pt x="2569" y="7574"/>
                  </a:lnTo>
                  <a:lnTo>
                    <a:pt x="3934" y="8065"/>
                  </a:lnTo>
                  <a:cubicBezTo>
                    <a:pt x="3943" y="8119"/>
                    <a:pt x="3979" y="8163"/>
                    <a:pt x="4032" y="8163"/>
                  </a:cubicBezTo>
                  <a:lnTo>
                    <a:pt x="4032" y="8163"/>
                  </a:lnTo>
                  <a:cubicBezTo>
                    <a:pt x="4068" y="8163"/>
                    <a:pt x="4095" y="8145"/>
                    <a:pt x="4113" y="8128"/>
                  </a:cubicBezTo>
                  <a:lnTo>
                    <a:pt x="4113" y="8128"/>
                  </a:lnTo>
                  <a:lnTo>
                    <a:pt x="5915" y="8788"/>
                  </a:lnTo>
                  <a:lnTo>
                    <a:pt x="5915" y="8788"/>
                  </a:lnTo>
                  <a:lnTo>
                    <a:pt x="5915" y="8788"/>
                  </a:lnTo>
                  <a:cubicBezTo>
                    <a:pt x="5915" y="8841"/>
                    <a:pt x="5959" y="8886"/>
                    <a:pt x="6013" y="8886"/>
                  </a:cubicBezTo>
                  <a:lnTo>
                    <a:pt x="6013" y="8886"/>
                  </a:lnTo>
                  <a:cubicBezTo>
                    <a:pt x="6075" y="8886"/>
                    <a:pt x="6120" y="8841"/>
                    <a:pt x="6120" y="8788"/>
                  </a:cubicBezTo>
                  <a:lnTo>
                    <a:pt x="6120" y="8788"/>
                  </a:lnTo>
                  <a:cubicBezTo>
                    <a:pt x="6120" y="8779"/>
                    <a:pt x="6111" y="8770"/>
                    <a:pt x="6111" y="8761"/>
                  </a:cubicBezTo>
                  <a:lnTo>
                    <a:pt x="6111" y="8761"/>
                  </a:lnTo>
                  <a:lnTo>
                    <a:pt x="8636" y="6861"/>
                  </a:lnTo>
                  <a:cubicBezTo>
                    <a:pt x="8645" y="6870"/>
                    <a:pt x="8671" y="6879"/>
                    <a:pt x="8689" y="6879"/>
                  </a:cubicBezTo>
                  <a:lnTo>
                    <a:pt x="8689" y="6879"/>
                  </a:lnTo>
                  <a:cubicBezTo>
                    <a:pt x="8743" y="6879"/>
                    <a:pt x="8787" y="6834"/>
                    <a:pt x="8787" y="6780"/>
                  </a:cubicBezTo>
                  <a:lnTo>
                    <a:pt x="8787" y="6780"/>
                  </a:lnTo>
                  <a:cubicBezTo>
                    <a:pt x="8787" y="6763"/>
                    <a:pt x="8787" y="6754"/>
                    <a:pt x="8778" y="6736"/>
                  </a:cubicBezTo>
                  <a:lnTo>
                    <a:pt x="8778" y="6736"/>
                  </a:lnTo>
                  <a:lnTo>
                    <a:pt x="10438" y="5210"/>
                  </a:lnTo>
                  <a:cubicBezTo>
                    <a:pt x="10447" y="5219"/>
                    <a:pt x="10465" y="5228"/>
                    <a:pt x="10482" y="5228"/>
                  </a:cubicBezTo>
                  <a:lnTo>
                    <a:pt x="10482" y="5228"/>
                  </a:lnTo>
                  <a:cubicBezTo>
                    <a:pt x="10536" y="5228"/>
                    <a:pt x="10580" y="5184"/>
                    <a:pt x="10580" y="5130"/>
                  </a:cubicBezTo>
                  <a:lnTo>
                    <a:pt x="10580" y="5130"/>
                  </a:lnTo>
                  <a:cubicBezTo>
                    <a:pt x="10580" y="5103"/>
                    <a:pt x="10572" y="5077"/>
                    <a:pt x="10554" y="5059"/>
                  </a:cubicBezTo>
                  <a:lnTo>
                    <a:pt x="10554" y="5059"/>
                  </a:lnTo>
                  <a:lnTo>
                    <a:pt x="11330" y="3506"/>
                  </a:lnTo>
                  <a:cubicBezTo>
                    <a:pt x="11330" y="3506"/>
                    <a:pt x="11330" y="3506"/>
                    <a:pt x="11339" y="3506"/>
                  </a:cubicBezTo>
                  <a:lnTo>
                    <a:pt x="11339" y="3506"/>
                  </a:lnTo>
                  <a:cubicBezTo>
                    <a:pt x="11392" y="3506"/>
                    <a:pt x="11437" y="3462"/>
                    <a:pt x="11437" y="3408"/>
                  </a:cubicBezTo>
                  <a:lnTo>
                    <a:pt x="11437" y="3408"/>
                  </a:lnTo>
                  <a:cubicBezTo>
                    <a:pt x="11437" y="3364"/>
                    <a:pt x="11410" y="3328"/>
                    <a:pt x="11374" y="3310"/>
                  </a:cubicBezTo>
                  <a:lnTo>
                    <a:pt x="11374" y="3310"/>
                  </a:lnTo>
                  <a:cubicBezTo>
                    <a:pt x="11321" y="3052"/>
                    <a:pt x="11053" y="2418"/>
                    <a:pt x="10812" y="1856"/>
                  </a:cubicBezTo>
                  <a:lnTo>
                    <a:pt x="10812" y="1856"/>
                  </a:lnTo>
                  <a:cubicBezTo>
                    <a:pt x="10830" y="1838"/>
                    <a:pt x="10839" y="1811"/>
                    <a:pt x="10839" y="1785"/>
                  </a:cubicBezTo>
                  <a:lnTo>
                    <a:pt x="10839" y="1785"/>
                  </a:lnTo>
                  <a:cubicBezTo>
                    <a:pt x="10839" y="1731"/>
                    <a:pt x="10795" y="1687"/>
                    <a:pt x="10741" y="1687"/>
                  </a:cubicBezTo>
                  <a:lnTo>
                    <a:pt x="10741" y="1687"/>
                  </a:lnTo>
                  <a:cubicBezTo>
                    <a:pt x="10723" y="1687"/>
                    <a:pt x="10705" y="1696"/>
                    <a:pt x="10688" y="1704"/>
                  </a:cubicBezTo>
                  <a:lnTo>
                    <a:pt x="10688" y="1704"/>
                  </a:lnTo>
                  <a:lnTo>
                    <a:pt x="8877" y="536"/>
                  </a:lnTo>
                  <a:cubicBezTo>
                    <a:pt x="8877" y="527"/>
                    <a:pt x="8886" y="518"/>
                    <a:pt x="8886" y="509"/>
                  </a:cubicBezTo>
                  <a:lnTo>
                    <a:pt x="8886" y="509"/>
                  </a:lnTo>
                  <a:cubicBezTo>
                    <a:pt x="8886" y="456"/>
                    <a:pt x="8841" y="411"/>
                    <a:pt x="8778" y="411"/>
                  </a:cubicBezTo>
                  <a:lnTo>
                    <a:pt x="8778" y="411"/>
                  </a:lnTo>
                  <a:cubicBezTo>
                    <a:pt x="8752" y="411"/>
                    <a:pt x="8716" y="429"/>
                    <a:pt x="8698" y="456"/>
                  </a:cubicBezTo>
                  <a:lnTo>
                    <a:pt x="8698" y="456"/>
                  </a:lnTo>
                  <a:lnTo>
                    <a:pt x="7440" y="143"/>
                  </a:lnTo>
                  <a:cubicBezTo>
                    <a:pt x="7431" y="99"/>
                    <a:pt x="7387" y="63"/>
                    <a:pt x="7342" y="63"/>
                  </a:cubicBezTo>
                  <a:lnTo>
                    <a:pt x="7342" y="63"/>
                  </a:lnTo>
                  <a:cubicBezTo>
                    <a:pt x="7298" y="63"/>
                    <a:pt x="7262" y="90"/>
                    <a:pt x="7253" y="125"/>
                  </a:cubicBezTo>
                  <a:lnTo>
                    <a:pt x="7253" y="125"/>
                  </a:lnTo>
                  <a:cubicBezTo>
                    <a:pt x="7083" y="117"/>
                    <a:pt x="6736" y="117"/>
                    <a:pt x="5977" y="117"/>
                  </a:cubicBezTo>
                  <a:lnTo>
                    <a:pt x="5977" y="117"/>
                  </a:lnTo>
                  <a:cubicBezTo>
                    <a:pt x="5460" y="125"/>
                    <a:pt x="4942" y="125"/>
                    <a:pt x="4719" y="125"/>
                  </a:cubicBezTo>
                  <a:lnTo>
                    <a:pt x="4719" y="125"/>
                  </a:lnTo>
                  <a:cubicBezTo>
                    <a:pt x="4702" y="99"/>
                    <a:pt x="4666" y="81"/>
                    <a:pt x="4630" y="81"/>
                  </a:cubicBezTo>
                  <a:lnTo>
                    <a:pt x="4630" y="81"/>
                  </a:lnTo>
                  <a:cubicBezTo>
                    <a:pt x="4594" y="81"/>
                    <a:pt x="4568" y="99"/>
                    <a:pt x="4550" y="125"/>
                  </a:cubicBezTo>
                  <a:lnTo>
                    <a:pt x="4550" y="125"/>
                  </a:lnTo>
                  <a:lnTo>
                    <a:pt x="2891" y="1"/>
                  </a:lnTo>
                  <a:cubicBezTo>
                    <a:pt x="2891" y="1"/>
                    <a:pt x="2882" y="1"/>
                    <a:pt x="2882" y="1"/>
                  </a:cubicBezTo>
                  <a:lnTo>
                    <a:pt x="2882" y="1"/>
                  </a:lnTo>
                  <a:cubicBezTo>
                    <a:pt x="2873" y="1"/>
                    <a:pt x="2864" y="9"/>
                    <a:pt x="2855" y="18"/>
                  </a:cubicBezTo>
                  <a:moveTo>
                    <a:pt x="2132" y="1330"/>
                  </a:moveTo>
                  <a:cubicBezTo>
                    <a:pt x="2132" y="1330"/>
                    <a:pt x="2132" y="1330"/>
                    <a:pt x="2132" y="1321"/>
                  </a:cubicBezTo>
                  <a:lnTo>
                    <a:pt x="2132" y="1321"/>
                  </a:lnTo>
                  <a:cubicBezTo>
                    <a:pt x="2132" y="1303"/>
                    <a:pt x="2123" y="1276"/>
                    <a:pt x="2114" y="1258"/>
                  </a:cubicBezTo>
                  <a:lnTo>
                    <a:pt x="2114" y="1258"/>
                  </a:lnTo>
                  <a:lnTo>
                    <a:pt x="2899" y="63"/>
                  </a:lnTo>
                  <a:lnTo>
                    <a:pt x="4532" y="188"/>
                  </a:lnTo>
                  <a:cubicBezTo>
                    <a:pt x="4541" y="232"/>
                    <a:pt x="4586" y="277"/>
                    <a:pt x="4630" y="277"/>
                  </a:cubicBezTo>
                  <a:lnTo>
                    <a:pt x="4630" y="277"/>
                  </a:lnTo>
                  <a:lnTo>
                    <a:pt x="5719" y="2088"/>
                  </a:lnTo>
                  <a:cubicBezTo>
                    <a:pt x="5710" y="2097"/>
                    <a:pt x="5701" y="2106"/>
                    <a:pt x="5701" y="2115"/>
                  </a:cubicBezTo>
                  <a:lnTo>
                    <a:pt x="5701" y="2115"/>
                  </a:lnTo>
                  <a:lnTo>
                    <a:pt x="4755" y="2008"/>
                  </a:lnTo>
                  <a:cubicBezTo>
                    <a:pt x="4746" y="1963"/>
                    <a:pt x="4710" y="1936"/>
                    <a:pt x="4666" y="1936"/>
                  </a:cubicBezTo>
                  <a:lnTo>
                    <a:pt x="4666" y="1936"/>
                  </a:lnTo>
                  <a:cubicBezTo>
                    <a:pt x="4630" y="1936"/>
                    <a:pt x="4594" y="1945"/>
                    <a:pt x="4577" y="1972"/>
                  </a:cubicBezTo>
                  <a:lnTo>
                    <a:pt x="4577" y="1972"/>
                  </a:lnTo>
                  <a:close/>
                  <a:moveTo>
                    <a:pt x="4764" y="188"/>
                  </a:moveTo>
                  <a:cubicBezTo>
                    <a:pt x="5674" y="179"/>
                    <a:pt x="6869" y="179"/>
                    <a:pt x="7244" y="188"/>
                  </a:cubicBezTo>
                  <a:lnTo>
                    <a:pt x="7244" y="188"/>
                  </a:lnTo>
                  <a:cubicBezTo>
                    <a:pt x="7253" y="215"/>
                    <a:pt x="7271" y="232"/>
                    <a:pt x="7298" y="250"/>
                  </a:cubicBezTo>
                  <a:lnTo>
                    <a:pt x="7298" y="250"/>
                  </a:lnTo>
                  <a:cubicBezTo>
                    <a:pt x="7244" y="384"/>
                    <a:pt x="7155" y="634"/>
                    <a:pt x="7039" y="1000"/>
                  </a:cubicBezTo>
                  <a:lnTo>
                    <a:pt x="7039" y="1000"/>
                  </a:lnTo>
                  <a:cubicBezTo>
                    <a:pt x="7012" y="1000"/>
                    <a:pt x="6985" y="1018"/>
                    <a:pt x="6967" y="1035"/>
                  </a:cubicBezTo>
                  <a:lnTo>
                    <a:pt x="6967" y="1035"/>
                  </a:lnTo>
                  <a:close/>
                  <a:moveTo>
                    <a:pt x="7449" y="3132"/>
                  </a:moveTo>
                  <a:lnTo>
                    <a:pt x="7092" y="1187"/>
                  </a:lnTo>
                  <a:cubicBezTo>
                    <a:pt x="7119" y="1169"/>
                    <a:pt x="7146" y="1134"/>
                    <a:pt x="7146" y="1098"/>
                  </a:cubicBezTo>
                  <a:lnTo>
                    <a:pt x="7146" y="1098"/>
                  </a:lnTo>
                  <a:cubicBezTo>
                    <a:pt x="7146" y="1062"/>
                    <a:pt x="7128" y="1035"/>
                    <a:pt x="7101" y="1018"/>
                  </a:cubicBezTo>
                  <a:lnTo>
                    <a:pt x="7101" y="1018"/>
                  </a:lnTo>
                  <a:cubicBezTo>
                    <a:pt x="7191" y="750"/>
                    <a:pt x="7298" y="411"/>
                    <a:pt x="7351" y="259"/>
                  </a:cubicBezTo>
                  <a:lnTo>
                    <a:pt x="7351" y="259"/>
                  </a:lnTo>
                  <a:cubicBezTo>
                    <a:pt x="7387" y="250"/>
                    <a:pt x="7414" y="232"/>
                    <a:pt x="7422" y="206"/>
                  </a:cubicBezTo>
                  <a:lnTo>
                    <a:pt x="7422" y="206"/>
                  </a:lnTo>
                  <a:lnTo>
                    <a:pt x="8680" y="518"/>
                  </a:lnTo>
                  <a:cubicBezTo>
                    <a:pt x="8689" y="563"/>
                    <a:pt x="8725" y="598"/>
                    <a:pt x="8770" y="607"/>
                  </a:cubicBezTo>
                  <a:lnTo>
                    <a:pt x="8770" y="607"/>
                  </a:lnTo>
                  <a:lnTo>
                    <a:pt x="8912" y="1535"/>
                  </a:lnTo>
                  <a:cubicBezTo>
                    <a:pt x="8886" y="1553"/>
                    <a:pt x="8868" y="1580"/>
                    <a:pt x="8868" y="1615"/>
                  </a:cubicBezTo>
                  <a:lnTo>
                    <a:pt x="8868" y="1615"/>
                  </a:lnTo>
                  <a:cubicBezTo>
                    <a:pt x="8868" y="1633"/>
                    <a:pt x="8868" y="1651"/>
                    <a:pt x="8877" y="1660"/>
                  </a:cubicBezTo>
                  <a:lnTo>
                    <a:pt x="8877" y="1660"/>
                  </a:lnTo>
                  <a:lnTo>
                    <a:pt x="7485" y="3141"/>
                  </a:lnTo>
                  <a:cubicBezTo>
                    <a:pt x="7476" y="3132"/>
                    <a:pt x="7467" y="3132"/>
                    <a:pt x="7449" y="3132"/>
                  </a:cubicBezTo>
                  <a:close/>
                  <a:moveTo>
                    <a:pt x="4693" y="259"/>
                  </a:moveTo>
                  <a:cubicBezTo>
                    <a:pt x="4702" y="250"/>
                    <a:pt x="4710" y="241"/>
                    <a:pt x="4710" y="232"/>
                  </a:cubicBezTo>
                  <a:lnTo>
                    <a:pt x="4710" y="232"/>
                  </a:lnTo>
                  <a:lnTo>
                    <a:pt x="6950" y="1098"/>
                  </a:lnTo>
                  <a:cubicBezTo>
                    <a:pt x="6950" y="1098"/>
                    <a:pt x="6950" y="1098"/>
                    <a:pt x="6950" y="1098"/>
                  </a:cubicBezTo>
                  <a:lnTo>
                    <a:pt x="6950" y="1098"/>
                  </a:lnTo>
                  <a:cubicBezTo>
                    <a:pt x="6950" y="1107"/>
                    <a:pt x="6950" y="1125"/>
                    <a:pt x="6950" y="1134"/>
                  </a:cubicBezTo>
                  <a:lnTo>
                    <a:pt x="6950" y="1134"/>
                  </a:lnTo>
                  <a:lnTo>
                    <a:pt x="5835" y="2070"/>
                  </a:lnTo>
                  <a:cubicBezTo>
                    <a:pt x="5826" y="2061"/>
                    <a:pt x="5808" y="2061"/>
                    <a:pt x="5790" y="2061"/>
                  </a:cubicBezTo>
                  <a:lnTo>
                    <a:pt x="5790" y="2061"/>
                  </a:lnTo>
                  <a:cubicBezTo>
                    <a:pt x="5781" y="2061"/>
                    <a:pt x="5772" y="2061"/>
                    <a:pt x="5772" y="2061"/>
                  </a:cubicBezTo>
                  <a:lnTo>
                    <a:pt x="5772" y="2061"/>
                  </a:lnTo>
                  <a:close/>
                  <a:moveTo>
                    <a:pt x="9055" y="1588"/>
                  </a:moveTo>
                  <a:cubicBezTo>
                    <a:pt x="9046" y="1553"/>
                    <a:pt x="9019" y="1526"/>
                    <a:pt x="8975" y="1517"/>
                  </a:cubicBezTo>
                  <a:lnTo>
                    <a:pt x="8975" y="1517"/>
                  </a:lnTo>
                  <a:lnTo>
                    <a:pt x="8832" y="598"/>
                  </a:lnTo>
                  <a:cubicBezTo>
                    <a:pt x="8832" y="589"/>
                    <a:pt x="8841" y="589"/>
                    <a:pt x="8841" y="589"/>
                  </a:cubicBezTo>
                  <a:lnTo>
                    <a:pt x="8841" y="589"/>
                  </a:lnTo>
                  <a:lnTo>
                    <a:pt x="10598" y="1713"/>
                  </a:lnTo>
                  <a:cubicBezTo>
                    <a:pt x="10411" y="1696"/>
                    <a:pt x="9992" y="1660"/>
                    <a:pt x="9055" y="1588"/>
                  </a:cubicBezTo>
                  <a:close/>
                  <a:moveTo>
                    <a:pt x="5888" y="2159"/>
                  </a:moveTo>
                  <a:cubicBezTo>
                    <a:pt x="5888" y="2142"/>
                    <a:pt x="5888" y="2133"/>
                    <a:pt x="5879" y="2115"/>
                  </a:cubicBezTo>
                  <a:lnTo>
                    <a:pt x="5879" y="2115"/>
                  </a:lnTo>
                  <a:lnTo>
                    <a:pt x="6994" y="1178"/>
                  </a:lnTo>
                  <a:cubicBezTo>
                    <a:pt x="7003" y="1187"/>
                    <a:pt x="7021" y="1196"/>
                    <a:pt x="7030" y="1196"/>
                  </a:cubicBezTo>
                  <a:lnTo>
                    <a:pt x="7030" y="1196"/>
                  </a:lnTo>
                  <a:lnTo>
                    <a:pt x="7396" y="3141"/>
                  </a:lnTo>
                  <a:cubicBezTo>
                    <a:pt x="7360" y="3159"/>
                    <a:pt x="7342" y="3194"/>
                    <a:pt x="7342" y="3230"/>
                  </a:cubicBezTo>
                  <a:lnTo>
                    <a:pt x="7342" y="3230"/>
                  </a:lnTo>
                  <a:cubicBezTo>
                    <a:pt x="7342" y="3230"/>
                    <a:pt x="7342" y="3239"/>
                    <a:pt x="7342" y="3239"/>
                  </a:cubicBezTo>
                  <a:lnTo>
                    <a:pt x="7342" y="3239"/>
                  </a:lnTo>
                  <a:lnTo>
                    <a:pt x="4764" y="4488"/>
                  </a:lnTo>
                  <a:cubicBezTo>
                    <a:pt x="4746" y="4479"/>
                    <a:pt x="4728" y="4470"/>
                    <a:pt x="4710" y="4470"/>
                  </a:cubicBezTo>
                  <a:lnTo>
                    <a:pt x="4710" y="4470"/>
                  </a:lnTo>
                  <a:cubicBezTo>
                    <a:pt x="4710" y="4470"/>
                    <a:pt x="4710" y="4470"/>
                    <a:pt x="4710" y="4470"/>
                  </a:cubicBezTo>
                  <a:lnTo>
                    <a:pt x="4710" y="4470"/>
                  </a:lnTo>
                  <a:lnTo>
                    <a:pt x="4728" y="4274"/>
                  </a:lnTo>
                  <a:cubicBezTo>
                    <a:pt x="4773" y="4265"/>
                    <a:pt x="4809" y="4220"/>
                    <a:pt x="4809" y="4176"/>
                  </a:cubicBezTo>
                  <a:lnTo>
                    <a:pt x="4809" y="4176"/>
                  </a:lnTo>
                  <a:cubicBezTo>
                    <a:pt x="4809" y="4149"/>
                    <a:pt x="4791" y="4122"/>
                    <a:pt x="4773" y="4104"/>
                  </a:cubicBezTo>
                  <a:lnTo>
                    <a:pt x="4773" y="4104"/>
                  </a:lnTo>
                  <a:lnTo>
                    <a:pt x="5772" y="2249"/>
                  </a:lnTo>
                  <a:cubicBezTo>
                    <a:pt x="5772" y="2258"/>
                    <a:pt x="5781" y="2258"/>
                    <a:pt x="5790" y="2258"/>
                  </a:cubicBezTo>
                  <a:lnTo>
                    <a:pt x="5790" y="2258"/>
                  </a:lnTo>
                  <a:cubicBezTo>
                    <a:pt x="5843" y="2258"/>
                    <a:pt x="5888" y="2213"/>
                    <a:pt x="5888" y="2159"/>
                  </a:cubicBezTo>
                  <a:close/>
                  <a:moveTo>
                    <a:pt x="2132" y="1392"/>
                  </a:moveTo>
                  <a:lnTo>
                    <a:pt x="4568" y="2035"/>
                  </a:lnTo>
                  <a:cubicBezTo>
                    <a:pt x="4568" y="2052"/>
                    <a:pt x="4568" y="2061"/>
                    <a:pt x="4577" y="2070"/>
                  </a:cubicBezTo>
                  <a:lnTo>
                    <a:pt x="4577" y="2070"/>
                  </a:lnTo>
                  <a:lnTo>
                    <a:pt x="3711" y="2909"/>
                  </a:lnTo>
                  <a:cubicBezTo>
                    <a:pt x="3702" y="2900"/>
                    <a:pt x="3693" y="2900"/>
                    <a:pt x="3676" y="2900"/>
                  </a:cubicBezTo>
                  <a:lnTo>
                    <a:pt x="3676" y="2900"/>
                  </a:lnTo>
                  <a:cubicBezTo>
                    <a:pt x="3667" y="2900"/>
                    <a:pt x="3649" y="2900"/>
                    <a:pt x="3640" y="2900"/>
                  </a:cubicBezTo>
                  <a:lnTo>
                    <a:pt x="3640" y="2900"/>
                  </a:lnTo>
                  <a:close/>
                  <a:moveTo>
                    <a:pt x="500" y="2998"/>
                  </a:moveTo>
                  <a:lnTo>
                    <a:pt x="500" y="2998"/>
                  </a:lnTo>
                  <a:lnTo>
                    <a:pt x="500" y="2998"/>
                  </a:lnTo>
                  <a:cubicBezTo>
                    <a:pt x="500" y="2980"/>
                    <a:pt x="500" y="2962"/>
                    <a:pt x="482" y="2944"/>
                  </a:cubicBezTo>
                  <a:lnTo>
                    <a:pt x="482" y="2944"/>
                  </a:lnTo>
                  <a:lnTo>
                    <a:pt x="1998" y="1410"/>
                  </a:lnTo>
                  <a:cubicBezTo>
                    <a:pt x="2007" y="1419"/>
                    <a:pt x="2025" y="1419"/>
                    <a:pt x="2034" y="1419"/>
                  </a:cubicBezTo>
                  <a:lnTo>
                    <a:pt x="2034" y="1419"/>
                  </a:lnTo>
                  <a:cubicBezTo>
                    <a:pt x="2043" y="1419"/>
                    <a:pt x="2052" y="1419"/>
                    <a:pt x="2061" y="1419"/>
                  </a:cubicBezTo>
                  <a:lnTo>
                    <a:pt x="2061" y="1419"/>
                  </a:lnTo>
                  <a:lnTo>
                    <a:pt x="3595" y="2944"/>
                  </a:lnTo>
                  <a:cubicBezTo>
                    <a:pt x="3586" y="2962"/>
                    <a:pt x="3577" y="2980"/>
                    <a:pt x="3577" y="2998"/>
                  </a:cubicBezTo>
                  <a:lnTo>
                    <a:pt x="3577" y="2998"/>
                  </a:lnTo>
                  <a:cubicBezTo>
                    <a:pt x="3577" y="3025"/>
                    <a:pt x="3586" y="3052"/>
                    <a:pt x="3613" y="3069"/>
                  </a:cubicBezTo>
                  <a:lnTo>
                    <a:pt x="3613" y="3069"/>
                  </a:lnTo>
                  <a:lnTo>
                    <a:pt x="3140" y="4193"/>
                  </a:lnTo>
                  <a:cubicBezTo>
                    <a:pt x="3131" y="4193"/>
                    <a:pt x="3123" y="4193"/>
                    <a:pt x="3114" y="4193"/>
                  </a:cubicBezTo>
                  <a:lnTo>
                    <a:pt x="3114" y="4193"/>
                  </a:lnTo>
                  <a:cubicBezTo>
                    <a:pt x="3105" y="4193"/>
                    <a:pt x="3087" y="4193"/>
                    <a:pt x="3078" y="4193"/>
                  </a:cubicBezTo>
                  <a:lnTo>
                    <a:pt x="3078" y="4193"/>
                  </a:lnTo>
                  <a:close/>
                  <a:moveTo>
                    <a:pt x="9055" y="1651"/>
                  </a:moveTo>
                  <a:cubicBezTo>
                    <a:pt x="9626" y="1696"/>
                    <a:pt x="10384" y="1749"/>
                    <a:pt x="10643" y="1785"/>
                  </a:cubicBezTo>
                  <a:lnTo>
                    <a:pt x="10643" y="1785"/>
                  </a:lnTo>
                  <a:lnTo>
                    <a:pt x="10643" y="1785"/>
                  </a:lnTo>
                  <a:lnTo>
                    <a:pt x="10643" y="1785"/>
                  </a:lnTo>
                  <a:cubicBezTo>
                    <a:pt x="10643" y="1811"/>
                    <a:pt x="10652" y="1838"/>
                    <a:pt x="10670" y="1856"/>
                  </a:cubicBezTo>
                  <a:lnTo>
                    <a:pt x="10670" y="1856"/>
                  </a:lnTo>
                  <a:lnTo>
                    <a:pt x="9751" y="3979"/>
                  </a:lnTo>
                  <a:cubicBezTo>
                    <a:pt x="9742" y="3979"/>
                    <a:pt x="9742" y="3979"/>
                    <a:pt x="9742" y="3979"/>
                  </a:cubicBezTo>
                  <a:lnTo>
                    <a:pt x="9742" y="3979"/>
                  </a:lnTo>
                  <a:cubicBezTo>
                    <a:pt x="9706" y="3979"/>
                    <a:pt x="9679" y="3988"/>
                    <a:pt x="9662" y="4015"/>
                  </a:cubicBezTo>
                  <a:lnTo>
                    <a:pt x="9662" y="4015"/>
                  </a:lnTo>
                  <a:lnTo>
                    <a:pt x="7538" y="3230"/>
                  </a:lnTo>
                  <a:cubicBezTo>
                    <a:pt x="7538" y="3230"/>
                    <a:pt x="7538" y="3230"/>
                    <a:pt x="7538" y="3230"/>
                  </a:cubicBezTo>
                  <a:lnTo>
                    <a:pt x="7538" y="3230"/>
                  </a:lnTo>
                  <a:cubicBezTo>
                    <a:pt x="7538" y="3212"/>
                    <a:pt x="7530" y="3194"/>
                    <a:pt x="7530" y="3185"/>
                  </a:cubicBezTo>
                  <a:lnTo>
                    <a:pt x="7530" y="3185"/>
                  </a:lnTo>
                  <a:lnTo>
                    <a:pt x="8921" y="1704"/>
                  </a:lnTo>
                  <a:cubicBezTo>
                    <a:pt x="8930" y="1713"/>
                    <a:pt x="8948" y="1713"/>
                    <a:pt x="8966" y="1713"/>
                  </a:cubicBezTo>
                  <a:lnTo>
                    <a:pt x="8966" y="1713"/>
                  </a:lnTo>
                  <a:cubicBezTo>
                    <a:pt x="9001" y="1713"/>
                    <a:pt x="9037" y="1687"/>
                    <a:pt x="9055" y="1651"/>
                  </a:cubicBezTo>
                  <a:moveTo>
                    <a:pt x="10759" y="1883"/>
                  </a:moveTo>
                  <a:cubicBezTo>
                    <a:pt x="10759" y="1883"/>
                    <a:pt x="10759" y="1883"/>
                    <a:pt x="10759" y="1883"/>
                  </a:cubicBezTo>
                  <a:lnTo>
                    <a:pt x="10759" y="1883"/>
                  </a:lnTo>
                  <a:cubicBezTo>
                    <a:pt x="10857" y="2133"/>
                    <a:pt x="11098" y="2811"/>
                    <a:pt x="11276" y="3328"/>
                  </a:cubicBezTo>
                  <a:lnTo>
                    <a:pt x="11276" y="3328"/>
                  </a:lnTo>
                  <a:cubicBezTo>
                    <a:pt x="11258" y="3337"/>
                    <a:pt x="11250" y="3364"/>
                    <a:pt x="11241" y="3382"/>
                  </a:cubicBezTo>
                  <a:lnTo>
                    <a:pt x="11241" y="3382"/>
                  </a:lnTo>
                  <a:cubicBezTo>
                    <a:pt x="10928" y="3453"/>
                    <a:pt x="10126" y="3845"/>
                    <a:pt x="9813" y="4006"/>
                  </a:cubicBezTo>
                  <a:lnTo>
                    <a:pt x="9813" y="4006"/>
                  </a:lnTo>
                  <a:cubicBezTo>
                    <a:pt x="9804" y="4006"/>
                    <a:pt x="9804" y="4006"/>
                    <a:pt x="9804" y="4006"/>
                  </a:cubicBezTo>
                  <a:lnTo>
                    <a:pt x="9804" y="4006"/>
                  </a:lnTo>
                  <a:lnTo>
                    <a:pt x="10732" y="1883"/>
                  </a:lnTo>
                  <a:cubicBezTo>
                    <a:pt x="10732" y="1883"/>
                    <a:pt x="10741" y="1883"/>
                    <a:pt x="10741" y="1883"/>
                  </a:cubicBezTo>
                  <a:lnTo>
                    <a:pt x="10741" y="1883"/>
                  </a:lnTo>
                  <a:cubicBezTo>
                    <a:pt x="10750" y="1883"/>
                    <a:pt x="10750" y="1883"/>
                    <a:pt x="10759" y="1883"/>
                  </a:cubicBezTo>
                  <a:close/>
                  <a:moveTo>
                    <a:pt x="4755" y="2070"/>
                  </a:moveTo>
                  <a:lnTo>
                    <a:pt x="5692" y="2177"/>
                  </a:lnTo>
                  <a:cubicBezTo>
                    <a:pt x="5692" y="2195"/>
                    <a:pt x="5701" y="2213"/>
                    <a:pt x="5719" y="2222"/>
                  </a:cubicBezTo>
                  <a:lnTo>
                    <a:pt x="5719" y="2222"/>
                  </a:lnTo>
                  <a:lnTo>
                    <a:pt x="4719" y="4077"/>
                  </a:lnTo>
                  <a:cubicBezTo>
                    <a:pt x="4719" y="4077"/>
                    <a:pt x="4710" y="4077"/>
                    <a:pt x="4710" y="4077"/>
                  </a:cubicBezTo>
                  <a:lnTo>
                    <a:pt x="4710" y="4077"/>
                  </a:lnTo>
                  <a:cubicBezTo>
                    <a:pt x="4693" y="4077"/>
                    <a:pt x="4684" y="4077"/>
                    <a:pt x="4666" y="4086"/>
                  </a:cubicBezTo>
                  <a:lnTo>
                    <a:pt x="4666" y="4086"/>
                  </a:lnTo>
                  <a:lnTo>
                    <a:pt x="3765" y="3043"/>
                  </a:lnTo>
                  <a:cubicBezTo>
                    <a:pt x="3774" y="3025"/>
                    <a:pt x="3774" y="3007"/>
                    <a:pt x="3774" y="2998"/>
                  </a:cubicBezTo>
                  <a:lnTo>
                    <a:pt x="3774" y="2998"/>
                  </a:lnTo>
                  <a:cubicBezTo>
                    <a:pt x="3774" y="2980"/>
                    <a:pt x="3774" y="2962"/>
                    <a:pt x="3765" y="2944"/>
                  </a:cubicBezTo>
                  <a:lnTo>
                    <a:pt x="3765" y="2944"/>
                  </a:lnTo>
                  <a:lnTo>
                    <a:pt x="4621" y="2115"/>
                  </a:lnTo>
                  <a:cubicBezTo>
                    <a:pt x="4630" y="2124"/>
                    <a:pt x="4648" y="2133"/>
                    <a:pt x="4666" y="2133"/>
                  </a:cubicBezTo>
                  <a:lnTo>
                    <a:pt x="4666" y="2133"/>
                  </a:lnTo>
                  <a:cubicBezTo>
                    <a:pt x="4702" y="2133"/>
                    <a:pt x="4737" y="2106"/>
                    <a:pt x="4755" y="2070"/>
                  </a:cubicBezTo>
                  <a:close/>
                  <a:moveTo>
                    <a:pt x="1017" y="4862"/>
                  </a:moveTo>
                  <a:lnTo>
                    <a:pt x="464" y="3069"/>
                  </a:lnTo>
                  <a:cubicBezTo>
                    <a:pt x="473" y="3069"/>
                    <a:pt x="473" y="3060"/>
                    <a:pt x="482" y="3052"/>
                  </a:cubicBezTo>
                  <a:lnTo>
                    <a:pt x="482" y="3052"/>
                  </a:lnTo>
                  <a:lnTo>
                    <a:pt x="3024" y="4238"/>
                  </a:lnTo>
                  <a:cubicBezTo>
                    <a:pt x="3024" y="4247"/>
                    <a:pt x="3015" y="4265"/>
                    <a:pt x="3015" y="4274"/>
                  </a:cubicBezTo>
                  <a:lnTo>
                    <a:pt x="3015" y="4274"/>
                  </a:lnTo>
                  <a:lnTo>
                    <a:pt x="1089" y="4898"/>
                  </a:lnTo>
                  <a:cubicBezTo>
                    <a:pt x="1071" y="4871"/>
                    <a:pt x="1044" y="4862"/>
                    <a:pt x="1017" y="4862"/>
                  </a:cubicBezTo>
                  <a:close/>
                  <a:moveTo>
                    <a:pt x="3720" y="3087"/>
                  </a:moveTo>
                  <a:lnTo>
                    <a:pt x="4621" y="4131"/>
                  </a:lnTo>
                  <a:cubicBezTo>
                    <a:pt x="4612" y="4140"/>
                    <a:pt x="4612" y="4158"/>
                    <a:pt x="4612" y="4176"/>
                  </a:cubicBezTo>
                  <a:lnTo>
                    <a:pt x="4612" y="4176"/>
                  </a:lnTo>
                  <a:cubicBezTo>
                    <a:pt x="4612" y="4211"/>
                    <a:pt x="4630" y="4247"/>
                    <a:pt x="4666" y="4265"/>
                  </a:cubicBezTo>
                  <a:lnTo>
                    <a:pt x="4666" y="4265"/>
                  </a:lnTo>
                  <a:lnTo>
                    <a:pt x="4639" y="4497"/>
                  </a:lnTo>
                  <a:cubicBezTo>
                    <a:pt x="4621" y="4515"/>
                    <a:pt x="4612" y="4541"/>
                    <a:pt x="4612" y="4568"/>
                  </a:cubicBezTo>
                  <a:lnTo>
                    <a:pt x="4612" y="4568"/>
                  </a:lnTo>
                  <a:cubicBezTo>
                    <a:pt x="4612" y="4568"/>
                    <a:pt x="4612" y="4568"/>
                    <a:pt x="4612" y="4568"/>
                  </a:cubicBezTo>
                  <a:lnTo>
                    <a:pt x="4612" y="4568"/>
                  </a:lnTo>
                  <a:lnTo>
                    <a:pt x="2418" y="6156"/>
                  </a:lnTo>
                  <a:lnTo>
                    <a:pt x="3131" y="4390"/>
                  </a:lnTo>
                  <a:cubicBezTo>
                    <a:pt x="3176" y="4381"/>
                    <a:pt x="3212" y="4336"/>
                    <a:pt x="3212" y="4292"/>
                  </a:cubicBezTo>
                  <a:lnTo>
                    <a:pt x="3212" y="4292"/>
                  </a:lnTo>
                  <a:cubicBezTo>
                    <a:pt x="3212" y="4265"/>
                    <a:pt x="3203" y="4247"/>
                    <a:pt x="3194" y="4229"/>
                  </a:cubicBezTo>
                  <a:lnTo>
                    <a:pt x="3194" y="4229"/>
                  </a:lnTo>
                  <a:lnTo>
                    <a:pt x="3667" y="3096"/>
                  </a:lnTo>
                  <a:cubicBezTo>
                    <a:pt x="3667" y="3096"/>
                    <a:pt x="3676" y="3096"/>
                    <a:pt x="3676" y="3096"/>
                  </a:cubicBezTo>
                  <a:lnTo>
                    <a:pt x="3676" y="3096"/>
                  </a:lnTo>
                  <a:cubicBezTo>
                    <a:pt x="3693" y="3096"/>
                    <a:pt x="3711" y="3087"/>
                    <a:pt x="3720" y="3087"/>
                  </a:cubicBezTo>
                  <a:moveTo>
                    <a:pt x="187" y="4889"/>
                  </a:moveTo>
                  <a:cubicBezTo>
                    <a:pt x="179" y="4862"/>
                    <a:pt x="152" y="4836"/>
                    <a:pt x="125" y="4827"/>
                  </a:cubicBezTo>
                  <a:lnTo>
                    <a:pt x="125" y="4827"/>
                  </a:lnTo>
                  <a:lnTo>
                    <a:pt x="411" y="3123"/>
                  </a:lnTo>
                  <a:lnTo>
                    <a:pt x="955" y="4880"/>
                  </a:lnTo>
                  <a:cubicBezTo>
                    <a:pt x="946" y="4889"/>
                    <a:pt x="928" y="4907"/>
                    <a:pt x="919" y="4916"/>
                  </a:cubicBezTo>
                  <a:lnTo>
                    <a:pt x="919" y="4916"/>
                  </a:lnTo>
                  <a:close/>
                  <a:moveTo>
                    <a:pt x="7512" y="3292"/>
                  </a:moveTo>
                  <a:lnTo>
                    <a:pt x="9608" y="4060"/>
                  </a:lnTo>
                  <a:lnTo>
                    <a:pt x="7654" y="4345"/>
                  </a:lnTo>
                  <a:cubicBezTo>
                    <a:pt x="7637" y="4318"/>
                    <a:pt x="7610" y="4300"/>
                    <a:pt x="7574" y="4300"/>
                  </a:cubicBezTo>
                  <a:lnTo>
                    <a:pt x="7574" y="4300"/>
                  </a:lnTo>
                  <a:cubicBezTo>
                    <a:pt x="7530" y="4300"/>
                    <a:pt x="7494" y="4327"/>
                    <a:pt x="7476" y="4363"/>
                  </a:cubicBezTo>
                  <a:lnTo>
                    <a:pt x="7476" y="4363"/>
                  </a:lnTo>
                  <a:lnTo>
                    <a:pt x="4826" y="4532"/>
                  </a:lnTo>
                  <a:lnTo>
                    <a:pt x="7369" y="3292"/>
                  </a:lnTo>
                  <a:cubicBezTo>
                    <a:pt x="7387" y="3310"/>
                    <a:pt x="7414" y="3328"/>
                    <a:pt x="7440" y="3328"/>
                  </a:cubicBezTo>
                  <a:lnTo>
                    <a:pt x="7440" y="3328"/>
                  </a:lnTo>
                  <a:cubicBezTo>
                    <a:pt x="7467" y="3328"/>
                    <a:pt x="7494" y="3310"/>
                    <a:pt x="7512" y="3292"/>
                  </a:cubicBezTo>
                  <a:close/>
                  <a:moveTo>
                    <a:pt x="9822" y="4131"/>
                  </a:moveTo>
                  <a:cubicBezTo>
                    <a:pt x="9831" y="4122"/>
                    <a:pt x="9840" y="4095"/>
                    <a:pt x="9840" y="4077"/>
                  </a:cubicBezTo>
                  <a:lnTo>
                    <a:pt x="9840" y="4077"/>
                  </a:lnTo>
                  <a:cubicBezTo>
                    <a:pt x="9840" y="4069"/>
                    <a:pt x="9840" y="4069"/>
                    <a:pt x="9840" y="4060"/>
                  </a:cubicBezTo>
                  <a:lnTo>
                    <a:pt x="9840" y="4060"/>
                  </a:lnTo>
                  <a:cubicBezTo>
                    <a:pt x="10420" y="3774"/>
                    <a:pt x="11027" y="3498"/>
                    <a:pt x="11250" y="3444"/>
                  </a:cubicBezTo>
                  <a:lnTo>
                    <a:pt x="11250" y="3444"/>
                  </a:lnTo>
                  <a:cubicBezTo>
                    <a:pt x="11250" y="3453"/>
                    <a:pt x="11258" y="3462"/>
                    <a:pt x="11267" y="3471"/>
                  </a:cubicBezTo>
                  <a:lnTo>
                    <a:pt x="11267" y="3471"/>
                  </a:lnTo>
                  <a:lnTo>
                    <a:pt x="10500" y="5032"/>
                  </a:lnTo>
                  <a:cubicBezTo>
                    <a:pt x="10491" y="5032"/>
                    <a:pt x="10491" y="5032"/>
                    <a:pt x="10482" y="5032"/>
                  </a:cubicBezTo>
                  <a:lnTo>
                    <a:pt x="10482" y="5032"/>
                  </a:lnTo>
                  <a:cubicBezTo>
                    <a:pt x="10473" y="5032"/>
                    <a:pt x="10465" y="5032"/>
                    <a:pt x="10456" y="5032"/>
                  </a:cubicBezTo>
                  <a:lnTo>
                    <a:pt x="10456" y="5032"/>
                  </a:lnTo>
                  <a:close/>
                  <a:moveTo>
                    <a:pt x="7672" y="4408"/>
                  </a:moveTo>
                  <a:lnTo>
                    <a:pt x="9260" y="4176"/>
                  </a:lnTo>
                  <a:lnTo>
                    <a:pt x="9564" y="4131"/>
                  </a:lnTo>
                  <a:lnTo>
                    <a:pt x="6843" y="5567"/>
                  </a:lnTo>
                  <a:lnTo>
                    <a:pt x="7530" y="4488"/>
                  </a:lnTo>
                  <a:cubicBezTo>
                    <a:pt x="7547" y="4488"/>
                    <a:pt x="7556" y="4497"/>
                    <a:pt x="7574" y="4497"/>
                  </a:cubicBezTo>
                  <a:lnTo>
                    <a:pt x="7574" y="4497"/>
                  </a:lnTo>
                  <a:cubicBezTo>
                    <a:pt x="7619" y="4497"/>
                    <a:pt x="7663" y="4452"/>
                    <a:pt x="7672" y="4408"/>
                  </a:cubicBezTo>
                  <a:moveTo>
                    <a:pt x="6860" y="5674"/>
                  </a:moveTo>
                  <a:cubicBezTo>
                    <a:pt x="6860" y="5674"/>
                    <a:pt x="6860" y="5665"/>
                    <a:pt x="6860" y="5656"/>
                  </a:cubicBezTo>
                  <a:lnTo>
                    <a:pt x="6860" y="5656"/>
                  </a:lnTo>
                  <a:cubicBezTo>
                    <a:pt x="6860" y="5648"/>
                    <a:pt x="6860" y="5639"/>
                    <a:pt x="6860" y="5630"/>
                  </a:cubicBezTo>
                  <a:lnTo>
                    <a:pt x="6860" y="5630"/>
                  </a:lnTo>
                  <a:lnTo>
                    <a:pt x="9671" y="4149"/>
                  </a:lnTo>
                  <a:cubicBezTo>
                    <a:pt x="9671" y="4149"/>
                    <a:pt x="9679" y="4149"/>
                    <a:pt x="9679" y="4149"/>
                  </a:cubicBezTo>
                  <a:lnTo>
                    <a:pt x="9679" y="4149"/>
                  </a:lnTo>
                  <a:lnTo>
                    <a:pt x="8689" y="6682"/>
                  </a:lnTo>
                  <a:cubicBezTo>
                    <a:pt x="8689" y="6682"/>
                    <a:pt x="8689" y="6682"/>
                    <a:pt x="8689" y="6682"/>
                  </a:cubicBezTo>
                  <a:lnTo>
                    <a:pt x="8689" y="6682"/>
                  </a:lnTo>
                  <a:cubicBezTo>
                    <a:pt x="8662" y="6682"/>
                    <a:pt x="8645" y="6691"/>
                    <a:pt x="8627" y="6700"/>
                  </a:cubicBezTo>
                  <a:lnTo>
                    <a:pt x="8627" y="6700"/>
                  </a:lnTo>
                  <a:close/>
                  <a:moveTo>
                    <a:pt x="9769" y="4167"/>
                  </a:moveTo>
                  <a:lnTo>
                    <a:pt x="10402" y="5068"/>
                  </a:lnTo>
                  <a:cubicBezTo>
                    <a:pt x="10393" y="5086"/>
                    <a:pt x="10384" y="5103"/>
                    <a:pt x="10384" y="5130"/>
                  </a:cubicBezTo>
                  <a:lnTo>
                    <a:pt x="10384" y="5130"/>
                  </a:lnTo>
                  <a:cubicBezTo>
                    <a:pt x="10384" y="5139"/>
                    <a:pt x="10384" y="5157"/>
                    <a:pt x="10393" y="5166"/>
                  </a:cubicBezTo>
                  <a:lnTo>
                    <a:pt x="10393" y="5166"/>
                  </a:lnTo>
                  <a:lnTo>
                    <a:pt x="8770" y="6665"/>
                  </a:lnTo>
                  <a:lnTo>
                    <a:pt x="9733" y="4176"/>
                  </a:lnTo>
                  <a:cubicBezTo>
                    <a:pt x="9733" y="4176"/>
                    <a:pt x="9742" y="4176"/>
                    <a:pt x="9742" y="4176"/>
                  </a:cubicBezTo>
                  <a:lnTo>
                    <a:pt x="9742" y="4176"/>
                  </a:lnTo>
                  <a:cubicBezTo>
                    <a:pt x="9751" y="4176"/>
                    <a:pt x="9760" y="4176"/>
                    <a:pt x="9769" y="4167"/>
                  </a:cubicBezTo>
                  <a:moveTo>
                    <a:pt x="812" y="6343"/>
                  </a:moveTo>
                  <a:cubicBezTo>
                    <a:pt x="821" y="6334"/>
                    <a:pt x="821" y="6317"/>
                    <a:pt x="821" y="6308"/>
                  </a:cubicBezTo>
                  <a:lnTo>
                    <a:pt x="821" y="6308"/>
                  </a:lnTo>
                  <a:cubicBezTo>
                    <a:pt x="821" y="6272"/>
                    <a:pt x="812" y="6254"/>
                    <a:pt x="794" y="6236"/>
                  </a:cubicBezTo>
                  <a:lnTo>
                    <a:pt x="794" y="6236"/>
                  </a:lnTo>
                  <a:lnTo>
                    <a:pt x="1026" y="5059"/>
                  </a:lnTo>
                  <a:cubicBezTo>
                    <a:pt x="1071" y="5050"/>
                    <a:pt x="1115" y="5014"/>
                    <a:pt x="1115" y="4961"/>
                  </a:cubicBezTo>
                  <a:lnTo>
                    <a:pt x="1115" y="4961"/>
                  </a:lnTo>
                  <a:cubicBezTo>
                    <a:pt x="1115" y="4961"/>
                    <a:pt x="1115" y="4961"/>
                    <a:pt x="1115" y="4952"/>
                  </a:cubicBezTo>
                  <a:lnTo>
                    <a:pt x="1115" y="4952"/>
                  </a:lnTo>
                  <a:lnTo>
                    <a:pt x="3024" y="4336"/>
                  </a:lnTo>
                  <a:cubicBezTo>
                    <a:pt x="3033" y="4354"/>
                    <a:pt x="3051" y="4363"/>
                    <a:pt x="3069" y="4372"/>
                  </a:cubicBezTo>
                  <a:lnTo>
                    <a:pt x="3069" y="4372"/>
                  </a:lnTo>
                  <a:lnTo>
                    <a:pt x="2355" y="6138"/>
                  </a:lnTo>
                  <a:cubicBezTo>
                    <a:pt x="2346" y="6138"/>
                    <a:pt x="2346" y="6138"/>
                    <a:pt x="2346" y="6138"/>
                  </a:cubicBezTo>
                  <a:lnTo>
                    <a:pt x="2346" y="6138"/>
                  </a:lnTo>
                  <a:cubicBezTo>
                    <a:pt x="2293" y="6138"/>
                    <a:pt x="2248" y="6183"/>
                    <a:pt x="2248" y="6236"/>
                  </a:cubicBezTo>
                  <a:lnTo>
                    <a:pt x="2248" y="6236"/>
                  </a:lnTo>
                  <a:cubicBezTo>
                    <a:pt x="2248" y="6281"/>
                    <a:pt x="2275" y="6326"/>
                    <a:pt x="2320" y="6334"/>
                  </a:cubicBezTo>
                  <a:lnTo>
                    <a:pt x="2320" y="6334"/>
                  </a:lnTo>
                  <a:lnTo>
                    <a:pt x="2453" y="7423"/>
                  </a:lnTo>
                  <a:cubicBezTo>
                    <a:pt x="2453" y="7423"/>
                    <a:pt x="2453" y="7423"/>
                    <a:pt x="2453" y="7423"/>
                  </a:cubicBezTo>
                  <a:lnTo>
                    <a:pt x="2453" y="7423"/>
                  </a:lnTo>
                  <a:cubicBezTo>
                    <a:pt x="2195" y="7209"/>
                    <a:pt x="1374" y="6691"/>
                    <a:pt x="812" y="6343"/>
                  </a:cubicBezTo>
                  <a:moveTo>
                    <a:pt x="4800" y="4604"/>
                  </a:moveTo>
                  <a:cubicBezTo>
                    <a:pt x="4800" y="4604"/>
                    <a:pt x="4800" y="4595"/>
                    <a:pt x="4800" y="4595"/>
                  </a:cubicBezTo>
                  <a:lnTo>
                    <a:pt x="4800" y="4595"/>
                  </a:lnTo>
                  <a:lnTo>
                    <a:pt x="7476" y="4425"/>
                  </a:lnTo>
                  <a:cubicBezTo>
                    <a:pt x="7476" y="4434"/>
                    <a:pt x="7485" y="4443"/>
                    <a:pt x="7485" y="4443"/>
                  </a:cubicBezTo>
                  <a:lnTo>
                    <a:pt x="7485" y="4443"/>
                  </a:lnTo>
                  <a:lnTo>
                    <a:pt x="6771" y="5558"/>
                  </a:lnTo>
                  <a:cubicBezTo>
                    <a:pt x="6771" y="5558"/>
                    <a:pt x="6762" y="5558"/>
                    <a:pt x="6762" y="5558"/>
                  </a:cubicBezTo>
                  <a:lnTo>
                    <a:pt x="6762" y="5558"/>
                  </a:lnTo>
                  <a:cubicBezTo>
                    <a:pt x="6736" y="5558"/>
                    <a:pt x="6709" y="5567"/>
                    <a:pt x="6691" y="5585"/>
                  </a:cubicBezTo>
                  <a:lnTo>
                    <a:pt x="6691" y="5585"/>
                  </a:lnTo>
                  <a:close/>
                  <a:moveTo>
                    <a:pt x="2445" y="6236"/>
                  </a:moveTo>
                  <a:cubicBezTo>
                    <a:pt x="2445" y="6236"/>
                    <a:pt x="2445" y="6236"/>
                    <a:pt x="2445" y="6236"/>
                  </a:cubicBezTo>
                  <a:lnTo>
                    <a:pt x="2445" y="6236"/>
                  </a:lnTo>
                  <a:cubicBezTo>
                    <a:pt x="2445" y="6227"/>
                    <a:pt x="2445" y="6227"/>
                    <a:pt x="2445" y="6218"/>
                  </a:cubicBezTo>
                  <a:lnTo>
                    <a:pt x="2445" y="6218"/>
                  </a:lnTo>
                  <a:lnTo>
                    <a:pt x="4630" y="4631"/>
                  </a:lnTo>
                  <a:cubicBezTo>
                    <a:pt x="4648" y="4648"/>
                    <a:pt x="4666" y="4657"/>
                    <a:pt x="4693" y="4666"/>
                  </a:cubicBezTo>
                  <a:lnTo>
                    <a:pt x="4693" y="4666"/>
                  </a:lnTo>
                  <a:lnTo>
                    <a:pt x="6343" y="7048"/>
                  </a:lnTo>
                  <a:cubicBezTo>
                    <a:pt x="6343" y="7048"/>
                    <a:pt x="6343" y="7057"/>
                    <a:pt x="6334" y="7057"/>
                  </a:cubicBezTo>
                  <a:lnTo>
                    <a:pt x="6334" y="7057"/>
                  </a:lnTo>
                  <a:close/>
                  <a:moveTo>
                    <a:pt x="4764" y="4657"/>
                  </a:moveTo>
                  <a:lnTo>
                    <a:pt x="6664" y="5639"/>
                  </a:lnTo>
                  <a:cubicBezTo>
                    <a:pt x="6664" y="5648"/>
                    <a:pt x="6664" y="5656"/>
                    <a:pt x="6664" y="5656"/>
                  </a:cubicBezTo>
                  <a:lnTo>
                    <a:pt x="6664" y="5656"/>
                  </a:lnTo>
                  <a:cubicBezTo>
                    <a:pt x="6664" y="5692"/>
                    <a:pt x="6682" y="5719"/>
                    <a:pt x="6700" y="5737"/>
                  </a:cubicBezTo>
                  <a:lnTo>
                    <a:pt x="6700" y="5737"/>
                  </a:lnTo>
                  <a:lnTo>
                    <a:pt x="6397" y="7012"/>
                  </a:lnTo>
                  <a:cubicBezTo>
                    <a:pt x="6397" y="7012"/>
                    <a:pt x="6397" y="7012"/>
                    <a:pt x="6397" y="7012"/>
                  </a:cubicBezTo>
                  <a:lnTo>
                    <a:pt x="6397" y="7012"/>
                  </a:lnTo>
                  <a:close/>
                  <a:moveTo>
                    <a:pt x="152" y="5005"/>
                  </a:moveTo>
                  <a:cubicBezTo>
                    <a:pt x="170" y="4987"/>
                    <a:pt x="179" y="4970"/>
                    <a:pt x="187" y="4952"/>
                  </a:cubicBezTo>
                  <a:lnTo>
                    <a:pt x="187" y="4952"/>
                  </a:lnTo>
                  <a:lnTo>
                    <a:pt x="919" y="4978"/>
                  </a:lnTo>
                  <a:cubicBezTo>
                    <a:pt x="919" y="5005"/>
                    <a:pt x="937" y="5032"/>
                    <a:pt x="964" y="5041"/>
                  </a:cubicBezTo>
                  <a:lnTo>
                    <a:pt x="964" y="5041"/>
                  </a:lnTo>
                  <a:lnTo>
                    <a:pt x="732" y="6210"/>
                  </a:lnTo>
                  <a:cubicBezTo>
                    <a:pt x="732" y="6210"/>
                    <a:pt x="723" y="6201"/>
                    <a:pt x="723" y="6201"/>
                  </a:cubicBezTo>
                  <a:lnTo>
                    <a:pt x="723" y="6201"/>
                  </a:lnTo>
                  <a:cubicBezTo>
                    <a:pt x="723" y="6201"/>
                    <a:pt x="714" y="6201"/>
                    <a:pt x="714" y="6210"/>
                  </a:cubicBezTo>
                  <a:lnTo>
                    <a:pt x="714" y="6210"/>
                  </a:lnTo>
                  <a:close/>
                  <a:moveTo>
                    <a:pt x="6825" y="5728"/>
                  </a:moveTo>
                  <a:lnTo>
                    <a:pt x="8591" y="6763"/>
                  </a:lnTo>
                  <a:cubicBezTo>
                    <a:pt x="8591" y="6763"/>
                    <a:pt x="8591" y="6772"/>
                    <a:pt x="8591" y="6780"/>
                  </a:cubicBezTo>
                  <a:lnTo>
                    <a:pt x="8591" y="6780"/>
                  </a:lnTo>
                  <a:cubicBezTo>
                    <a:pt x="8591" y="6789"/>
                    <a:pt x="8591" y="6798"/>
                    <a:pt x="8591" y="6807"/>
                  </a:cubicBezTo>
                  <a:lnTo>
                    <a:pt x="8591" y="6807"/>
                  </a:lnTo>
                  <a:lnTo>
                    <a:pt x="6075" y="8707"/>
                  </a:lnTo>
                  <a:cubicBezTo>
                    <a:pt x="6075" y="8707"/>
                    <a:pt x="6066" y="8707"/>
                    <a:pt x="6066" y="8707"/>
                  </a:cubicBezTo>
                  <a:lnTo>
                    <a:pt x="6066" y="8707"/>
                  </a:lnTo>
                  <a:lnTo>
                    <a:pt x="6423" y="7209"/>
                  </a:lnTo>
                  <a:cubicBezTo>
                    <a:pt x="6423" y="7209"/>
                    <a:pt x="6423" y="7209"/>
                    <a:pt x="6423" y="7209"/>
                  </a:cubicBezTo>
                  <a:lnTo>
                    <a:pt x="6423" y="7209"/>
                  </a:lnTo>
                  <a:cubicBezTo>
                    <a:pt x="6477" y="7209"/>
                    <a:pt x="6521" y="7164"/>
                    <a:pt x="6521" y="7111"/>
                  </a:cubicBezTo>
                  <a:lnTo>
                    <a:pt x="6521" y="7111"/>
                  </a:lnTo>
                  <a:cubicBezTo>
                    <a:pt x="6521" y="7075"/>
                    <a:pt x="6504" y="7039"/>
                    <a:pt x="6477" y="7021"/>
                  </a:cubicBezTo>
                  <a:lnTo>
                    <a:pt x="6477" y="7021"/>
                  </a:lnTo>
                  <a:lnTo>
                    <a:pt x="6762" y="5755"/>
                  </a:lnTo>
                  <a:cubicBezTo>
                    <a:pt x="6762" y="5755"/>
                    <a:pt x="6762" y="5755"/>
                    <a:pt x="6762" y="5755"/>
                  </a:cubicBezTo>
                  <a:lnTo>
                    <a:pt x="6762" y="5755"/>
                  </a:lnTo>
                  <a:cubicBezTo>
                    <a:pt x="6789" y="5755"/>
                    <a:pt x="6807" y="5746"/>
                    <a:pt x="6825" y="5728"/>
                  </a:cubicBezTo>
                  <a:moveTo>
                    <a:pt x="2596" y="7512"/>
                  </a:moveTo>
                  <a:cubicBezTo>
                    <a:pt x="2596" y="7512"/>
                    <a:pt x="2596" y="7512"/>
                    <a:pt x="2596" y="7512"/>
                  </a:cubicBezTo>
                  <a:lnTo>
                    <a:pt x="2596" y="7512"/>
                  </a:lnTo>
                  <a:cubicBezTo>
                    <a:pt x="2596" y="7458"/>
                    <a:pt x="2560" y="7423"/>
                    <a:pt x="2516" y="7414"/>
                  </a:cubicBezTo>
                  <a:lnTo>
                    <a:pt x="2516" y="7414"/>
                  </a:lnTo>
                  <a:lnTo>
                    <a:pt x="2382" y="6326"/>
                  </a:lnTo>
                  <a:cubicBezTo>
                    <a:pt x="2400" y="6317"/>
                    <a:pt x="2409" y="6308"/>
                    <a:pt x="2418" y="6299"/>
                  </a:cubicBezTo>
                  <a:lnTo>
                    <a:pt x="2418" y="6299"/>
                  </a:lnTo>
                  <a:lnTo>
                    <a:pt x="6316" y="7119"/>
                  </a:lnTo>
                  <a:lnTo>
                    <a:pt x="4113" y="8003"/>
                  </a:lnTo>
                  <a:cubicBezTo>
                    <a:pt x="4095" y="7976"/>
                    <a:pt x="4068" y="7967"/>
                    <a:pt x="4032" y="7967"/>
                  </a:cubicBezTo>
                  <a:lnTo>
                    <a:pt x="4032" y="7967"/>
                  </a:lnTo>
                  <a:cubicBezTo>
                    <a:pt x="4006" y="7967"/>
                    <a:pt x="3979" y="7976"/>
                    <a:pt x="3961" y="8003"/>
                  </a:cubicBezTo>
                  <a:lnTo>
                    <a:pt x="3961" y="8003"/>
                  </a:lnTo>
                  <a:close/>
                  <a:moveTo>
                    <a:pt x="4131" y="8074"/>
                  </a:moveTo>
                  <a:cubicBezTo>
                    <a:pt x="4131" y="8065"/>
                    <a:pt x="4131" y="8065"/>
                    <a:pt x="4131" y="8065"/>
                  </a:cubicBezTo>
                  <a:lnTo>
                    <a:pt x="4131" y="8065"/>
                  </a:lnTo>
                  <a:cubicBezTo>
                    <a:pt x="4131" y="8065"/>
                    <a:pt x="4131" y="8056"/>
                    <a:pt x="4131" y="8056"/>
                  </a:cubicBezTo>
                  <a:lnTo>
                    <a:pt x="4131" y="8056"/>
                  </a:lnTo>
                  <a:lnTo>
                    <a:pt x="6343" y="7173"/>
                  </a:lnTo>
                  <a:cubicBezTo>
                    <a:pt x="6352" y="7173"/>
                    <a:pt x="6352" y="7182"/>
                    <a:pt x="6361" y="7182"/>
                  </a:cubicBezTo>
                  <a:lnTo>
                    <a:pt x="6361" y="7182"/>
                  </a:lnTo>
                  <a:lnTo>
                    <a:pt x="6004" y="8690"/>
                  </a:lnTo>
                  <a:cubicBezTo>
                    <a:pt x="5977" y="8699"/>
                    <a:pt x="5959" y="8707"/>
                    <a:pt x="5942" y="8725"/>
                  </a:cubicBezTo>
                  <a:lnTo>
                    <a:pt x="5942" y="8725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057400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38"/>
          <p:cNvSpPr txBox="1">
            <a:spLocks noGrp="1"/>
          </p:cNvSpPr>
          <p:nvPr>
            <p:ph type="title"/>
          </p:nvPr>
        </p:nvSpPr>
        <p:spPr>
          <a:xfrm>
            <a:off x="1373700" y="2994097"/>
            <a:ext cx="6396600" cy="97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Single-Spa</a:t>
            </a:r>
            <a:endParaRPr/>
          </a:p>
        </p:txBody>
      </p:sp>
      <p:sp>
        <p:nvSpPr>
          <p:cNvPr id="584" name="Google Shape;584;p38"/>
          <p:cNvSpPr txBox="1">
            <a:spLocks noGrp="1"/>
          </p:cNvSpPr>
          <p:nvPr>
            <p:ph type="subTitle" idx="1"/>
          </p:nvPr>
        </p:nvSpPr>
        <p:spPr>
          <a:xfrm>
            <a:off x="3180150" y="3972588"/>
            <a:ext cx="2783700" cy="63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2017</a:t>
            </a:r>
            <a:endParaRPr/>
          </a:p>
        </p:txBody>
      </p:sp>
      <p:sp>
        <p:nvSpPr>
          <p:cNvPr id="586" name="Google Shape;586;p38"/>
          <p:cNvSpPr/>
          <p:nvPr/>
        </p:nvSpPr>
        <p:spPr>
          <a:xfrm rot="1251472">
            <a:off x="5012525" y="1984842"/>
            <a:ext cx="893540" cy="963017"/>
          </a:xfrm>
          <a:custGeom>
            <a:avLst/>
            <a:gdLst/>
            <a:ahLst/>
            <a:cxnLst/>
            <a:rect l="l" t="t" r="r" b="b"/>
            <a:pathLst>
              <a:path w="3794" h="4089" extrusionOk="0">
                <a:moveTo>
                  <a:pt x="2766" y="0"/>
                </a:moveTo>
                <a:cubicBezTo>
                  <a:pt x="3584" y="1330"/>
                  <a:pt x="3555" y="4077"/>
                  <a:pt x="453" y="4077"/>
                </a:cubicBezTo>
                <a:cubicBezTo>
                  <a:pt x="309" y="4077"/>
                  <a:pt x="158" y="4071"/>
                  <a:pt x="0" y="4059"/>
                </a:cubicBezTo>
                <a:lnTo>
                  <a:pt x="0" y="4059"/>
                </a:lnTo>
                <a:cubicBezTo>
                  <a:pt x="215" y="4079"/>
                  <a:pt x="416" y="4089"/>
                  <a:pt x="606" y="4089"/>
                </a:cubicBezTo>
                <a:cubicBezTo>
                  <a:pt x="3794" y="4089"/>
                  <a:pt x="3574" y="1314"/>
                  <a:pt x="2766" y="0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  <a:effectLst>
            <a:outerShdw blurRad="14288" dist="9525" algn="bl" rotWithShape="0">
              <a:schemeClr val="dk1">
                <a:alpha val="6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587;p38"/>
          <p:cNvSpPr/>
          <p:nvPr/>
        </p:nvSpPr>
        <p:spPr>
          <a:xfrm rot="1251472">
            <a:off x="3022881" y="467014"/>
            <a:ext cx="590669" cy="1042385"/>
          </a:xfrm>
          <a:custGeom>
            <a:avLst/>
            <a:gdLst/>
            <a:ahLst/>
            <a:cxnLst/>
            <a:rect l="l" t="t" r="r" b="b"/>
            <a:pathLst>
              <a:path w="2508" h="4426" extrusionOk="0">
                <a:moveTo>
                  <a:pt x="2266" y="1"/>
                </a:moveTo>
                <a:cubicBezTo>
                  <a:pt x="1517" y="366"/>
                  <a:pt x="152" y="2775"/>
                  <a:pt x="2507" y="4425"/>
                </a:cubicBezTo>
                <a:cubicBezTo>
                  <a:pt x="0" y="2802"/>
                  <a:pt x="1196" y="545"/>
                  <a:pt x="2266" y="1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  <a:effectLst>
            <a:outerShdw blurRad="14288" dist="9525" algn="bl" rotWithShape="0">
              <a:schemeClr val="dk1">
                <a:alpha val="6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8" name="Google Shape;588;p38"/>
          <p:cNvSpPr/>
          <p:nvPr/>
        </p:nvSpPr>
        <p:spPr>
          <a:xfrm rot="1251472">
            <a:off x="3019688" y="1882163"/>
            <a:ext cx="1372340" cy="1168385"/>
          </a:xfrm>
          <a:custGeom>
            <a:avLst/>
            <a:gdLst/>
            <a:ahLst/>
            <a:cxnLst/>
            <a:rect l="l" t="t" r="r" b="b"/>
            <a:pathLst>
              <a:path w="5827" h="4961" extrusionOk="0">
                <a:moveTo>
                  <a:pt x="108" y="0"/>
                </a:moveTo>
                <a:cubicBezTo>
                  <a:pt x="10" y="1205"/>
                  <a:pt x="2017" y="4693"/>
                  <a:pt x="5826" y="2962"/>
                </a:cubicBezTo>
                <a:cubicBezTo>
                  <a:pt x="2249" y="4961"/>
                  <a:pt x="1" y="1740"/>
                  <a:pt x="108" y="0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  <a:effectLst>
            <a:outerShdw blurRad="14288" dist="9525" algn="bl" rotWithShape="0">
              <a:schemeClr val="dk1">
                <a:alpha val="6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9" name="Google Shape;589;p38"/>
          <p:cNvSpPr/>
          <p:nvPr/>
        </p:nvSpPr>
        <p:spPr>
          <a:xfrm rot="1251472">
            <a:off x="4697318" y="116513"/>
            <a:ext cx="1447705" cy="1065466"/>
          </a:xfrm>
          <a:custGeom>
            <a:avLst/>
            <a:gdLst/>
            <a:ahLst/>
            <a:cxnLst/>
            <a:rect l="l" t="t" r="r" b="b"/>
            <a:pathLst>
              <a:path w="6147" h="4524" extrusionOk="0">
                <a:moveTo>
                  <a:pt x="6147" y="4523"/>
                </a:moveTo>
                <a:cubicBezTo>
                  <a:pt x="6040" y="3319"/>
                  <a:pt x="3595" y="36"/>
                  <a:pt x="0" y="2587"/>
                </a:cubicBezTo>
                <a:cubicBezTo>
                  <a:pt x="3185" y="0"/>
                  <a:pt x="5951" y="2793"/>
                  <a:pt x="6147" y="4523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  <a:effectLst>
            <a:outerShdw blurRad="14288" dist="9525" algn="bl" rotWithShape="0">
              <a:schemeClr val="dk1">
                <a:alpha val="6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p38"/>
          <p:cNvSpPr/>
          <p:nvPr/>
        </p:nvSpPr>
        <p:spPr>
          <a:xfrm rot="1251486">
            <a:off x="4512264" y="930665"/>
            <a:ext cx="655904" cy="283793"/>
          </a:xfrm>
          <a:custGeom>
            <a:avLst/>
            <a:gdLst/>
            <a:ahLst/>
            <a:cxnLst/>
            <a:rect l="l" t="t" r="r" b="b"/>
            <a:pathLst>
              <a:path w="2785" h="1205" extrusionOk="0">
                <a:moveTo>
                  <a:pt x="1" y="1205"/>
                </a:moveTo>
                <a:cubicBezTo>
                  <a:pt x="322" y="705"/>
                  <a:pt x="1731" y="179"/>
                  <a:pt x="2784" y="1169"/>
                </a:cubicBezTo>
                <a:cubicBezTo>
                  <a:pt x="1705" y="0"/>
                  <a:pt x="322" y="705"/>
                  <a:pt x="1" y="1205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  <a:effectLst>
            <a:outerShdw blurRad="14288" dist="9525" algn="bl" rotWithShape="0">
              <a:schemeClr val="dk1">
                <a:alpha val="6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2" name="Google Shape;612;p38"/>
          <p:cNvSpPr/>
          <p:nvPr/>
        </p:nvSpPr>
        <p:spPr>
          <a:xfrm>
            <a:off x="5964078" y="790742"/>
            <a:ext cx="660023" cy="660100"/>
          </a:xfrm>
          <a:custGeom>
            <a:avLst/>
            <a:gdLst/>
            <a:ahLst/>
            <a:cxnLst/>
            <a:rect l="l" t="t" r="r" b="b"/>
            <a:pathLst>
              <a:path w="4809" h="4810" extrusionOk="0">
                <a:moveTo>
                  <a:pt x="4345" y="1571"/>
                </a:moveTo>
                <a:cubicBezTo>
                  <a:pt x="4809" y="2641"/>
                  <a:pt x="4309" y="3890"/>
                  <a:pt x="3239" y="4345"/>
                </a:cubicBezTo>
                <a:cubicBezTo>
                  <a:pt x="2168" y="4809"/>
                  <a:pt x="919" y="4319"/>
                  <a:pt x="464" y="3248"/>
                </a:cubicBezTo>
                <a:cubicBezTo>
                  <a:pt x="0" y="2169"/>
                  <a:pt x="491" y="929"/>
                  <a:pt x="1571" y="465"/>
                </a:cubicBezTo>
                <a:cubicBezTo>
                  <a:pt x="2641" y="1"/>
                  <a:pt x="3881" y="500"/>
                  <a:pt x="4345" y="1571"/>
                </a:cubicBezTo>
              </a:path>
            </a:pathLst>
          </a:custGeom>
          <a:gradFill>
            <a:gsLst>
              <a:gs pos="0">
                <a:schemeClr val="dk2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3" name="Google Shape;613;p38"/>
          <p:cNvSpPr/>
          <p:nvPr/>
        </p:nvSpPr>
        <p:spPr>
          <a:xfrm>
            <a:off x="4927197" y="157665"/>
            <a:ext cx="238346" cy="238372"/>
          </a:xfrm>
          <a:custGeom>
            <a:avLst/>
            <a:gdLst/>
            <a:ahLst/>
            <a:cxnLst/>
            <a:rect l="l" t="t" r="r" b="b"/>
            <a:pathLst>
              <a:path w="4809" h="4810" extrusionOk="0">
                <a:moveTo>
                  <a:pt x="4345" y="1571"/>
                </a:moveTo>
                <a:cubicBezTo>
                  <a:pt x="4809" y="2641"/>
                  <a:pt x="4309" y="3890"/>
                  <a:pt x="3239" y="4345"/>
                </a:cubicBezTo>
                <a:cubicBezTo>
                  <a:pt x="2168" y="4809"/>
                  <a:pt x="919" y="4319"/>
                  <a:pt x="464" y="3248"/>
                </a:cubicBezTo>
                <a:cubicBezTo>
                  <a:pt x="0" y="2169"/>
                  <a:pt x="491" y="929"/>
                  <a:pt x="1571" y="465"/>
                </a:cubicBezTo>
                <a:cubicBezTo>
                  <a:pt x="2641" y="1"/>
                  <a:pt x="3881" y="500"/>
                  <a:pt x="4345" y="1571"/>
                </a:cubicBezTo>
              </a:path>
            </a:pathLst>
          </a:custGeom>
          <a:gradFill>
            <a:gsLst>
              <a:gs pos="0">
                <a:schemeClr val="dk2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4" name="Google Shape;614;p38"/>
          <p:cNvSpPr/>
          <p:nvPr/>
        </p:nvSpPr>
        <p:spPr>
          <a:xfrm>
            <a:off x="5388190" y="1432667"/>
            <a:ext cx="660023" cy="660100"/>
          </a:xfrm>
          <a:custGeom>
            <a:avLst/>
            <a:gdLst/>
            <a:ahLst/>
            <a:cxnLst/>
            <a:rect l="l" t="t" r="r" b="b"/>
            <a:pathLst>
              <a:path w="4809" h="4810" extrusionOk="0">
                <a:moveTo>
                  <a:pt x="4345" y="1571"/>
                </a:moveTo>
                <a:cubicBezTo>
                  <a:pt x="4809" y="2641"/>
                  <a:pt x="4309" y="3890"/>
                  <a:pt x="3239" y="4345"/>
                </a:cubicBezTo>
                <a:cubicBezTo>
                  <a:pt x="2168" y="4809"/>
                  <a:pt x="919" y="4319"/>
                  <a:pt x="464" y="3248"/>
                </a:cubicBezTo>
                <a:cubicBezTo>
                  <a:pt x="0" y="2169"/>
                  <a:pt x="491" y="929"/>
                  <a:pt x="1571" y="465"/>
                </a:cubicBezTo>
                <a:cubicBezTo>
                  <a:pt x="2641" y="1"/>
                  <a:pt x="3881" y="500"/>
                  <a:pt x="4345" y="1571"/>
                </a:cubicBezTo>
              </a:path>
            </a:pathLst>
          </a:custGeom>
          <a:gradFill>
            <a:gsLst>
              <a:gs pos="0">
                <a:schemeClr val="dk2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5" name="Google Shape;615;p38"/>
          <p:cNvSpPr/>
          <p:nvPr/>
        </p:nvSpPr>
        <p:spPr>
          <a:xfrm>
            <a:off x="2796440" y="2276229"/>
            <a:ext cx="660023" cy="660100"/>
          </a:xfrm>
          <a:custGeom>
            <a:avLst/>
            <a:gdLst/>
            <a:ahLst/>
            <a:cxnLst/>
            <a:rect l="l" t="t" r="r" b="b"/>
            <a:pathLst>
              <a:path w="4809" h="4810" extrusionOk="0">
                <a:moveTo>
                  <a:pt x="4345" y="1571"/>
                </a:moveTo>
                <a:cubicBezTo>
                  <a:pt x="4809" y="2641"/>
                  <a:pt x="4309" y="3890"/>
                  <a:pt x="3239" y="4345"/>
                </a:cubicBezTo>
                <a:cubicBezTo>
                  <a:pt x="2168" y="4809"/>
                  <a:pt x="919" y="4319"/>
                  <a:pt x="464" y="3248"/>
                </a:cubicBezTo>
                <a:cubicBezTo>
                  <a:pt x="0" y="2169"/>
                  <a:pt x="491" y="929"/>
                  <a:pt x="1571" y="465"/>
                </a:cubicBezTo>
                <a:cubicBezTo>
                  <a:pt x="2641" y="1"/>
                  <a:pt x="3881" y="500"/>
                  <a:pt x="4345" y="1571"/>
                </a:cubicBezTo>
              </a:path>
            </a:pathLst>
          </a:custGeom>
          <a:gradFill>
            <a:gsLst>
              <a:gs pos="0">
                <a:schemeClr val="dk2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6" name="Google Shape;616;p38"/>
          <p:cNvSpPr/>
          <p:nvPr/>
        </p:nvSpPr>
        <p:spPr>
          <a:xfrm>
            <a:off x="4600198" y="2748327"/>
            <a:ext cx="327012" cy="327044"/>
          </a:xfrm>
          <a:custGeom>
            <a:avLst/>
            <a:gdLst/>
            <a:ahLst/>
            <a:cxnLst/>
            <a:rect l="l" t="t" r="r" b="b"/>
            <a:pathLst>
              <a:path w="4809" h="4810" extrusionOk="0">
                <a:moveTo>
                  <a:pt x="4345" y="1571"/>
                </a:moveTo>
                <a:cubicBezTo>
                  <a:pt x="4809" y="2641"/>
                  <a:pt x="4309" y="3890"/>
                  <a:pt x="3239" y="4345"/>
                </a:cubicBezTo>
                <a:cubicBezTo>
                  <a:pt x="2168" y="4809"/>
                  <a:pt x="919" y="4319"/>
                  <a:pt x="464" y="3248"/>
                </a:cubicBezTo>
                <a:cubicBezTo>
                  <a:pt x="0" y="2169"/>
                  <a:pt x="491" y="929"/>
                  <a:pt x="1571" y="465"/>
                </a:cubicBezTo>
                <a:cubicBezTo>
                  <a:pt x="2641" y="1"/>
                  <a:pt x="3881" y="500"/>
                  <a:pt x="4345" y="1571"/>
                </a:cubicBezTo>
              </a:path>
            </a:pathLst>
          </a:custGeom>
          <a:gradFill>
            <a:gsLst>
              <a:gs pos="0">
                <a:schemeClr val="dk2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7" name="Google Shape;617;p38"/>
          <p:cNvSpPr/>
          <p:nvPr/>
        </p:nvSpPr>
        <p:spPr>
          <a:xfrm>
            <a:off x="3233054" y="-54972"/>
            <a:ext cx="945630" cy="945730"/>
          </a:xfrm>
          <a:custGeom>
            <a:avLst/>
            <a:gdLst/>
            <a:ahLst/>
            <a:cxnLst/>
            <a:rect l="l" t="t" r="r" b="b"/>
            <a:pathLst>
              <a:path w="4809" h="4810" extrusionOk="0">
                <a:moveTo>
                  <a:pt x="4345" y="1571"/>
                </a:moveTo>
                <a:cubicBezTo>
                  <a:pt x="4809" y="2641"/>
                  <a:pt x="4309" y="3890"/>
                  <a:pt x="3239" y="4345"/>
                </a:cubicBezTo>
                <a:cubicBezTo>
                  <a:pt x="2168" y="4809"/>
                  <a:pt x="919" y="4319"/>
                  <a:pt x="464" y="3248"/>
                </a:cubicBezTo>
                <a:cubicBezTo>
                  <a:pt x="0" y="2169"/>
                  <a:pt x="491" y="929"/>
                  <a:pt x="1571" y="465"/>
                </a:cubicBezTo>
                <a:cubicBezTo>
                  <a:pt x="2641" y="1"/>
                  <a:pt x="3881" y="500"/>
                  <a:pt x="4345" y="1571"/>
                </a:cubicBezTo>
              </a:path>
            </a:pathLst>
          </a:custGeom>
          <a:gradFill>
            <a:gsLst>
              <a:gs pos="0">
                <a:schemeClr val="dk2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8" name="Google Shape;618;p38"/>
          <p:cNvSpPr/>
          <p:nvPr/>
        </p:nvSpPr>
        <p:spPr>
          <a:xfrm>
            <a:off x="2796447" y="1001615"/>
            <a:ext cx="238346" cy="238372"/>
          </a:xfrm>
          <a:custGeom>
            <a:avLst/>
            <a:gdLst/>
            <a:ahLst/>
            <a:cxnLst/>
            <a:rect l="l" t="t" r="r" b="b"/>
            <a:pathLst>
              <a:path w="4809" h="4810" extrusionOk="0">
                <a:moveTo>
                  <a:pt x="4345" y="1571"/>
                </a:moveTo>
                <a:cubicBezTo>
                  <a:pt x="4809" y="2641"/>
                  <a:pt x="4309" y="3890"/>
                  <a:pt x="3239" y="4345"/>
                </a:cubicBezTo>
                <a:cubicBezTo>
                  <a:pt x="2168" y="4809"/>
                  <a:pt x="919" y="4319"/>
                  <a:pt x="464" y="3248"/>
                </a:cubicBezTo>
                <a:cubicBezTo>
                  <a:pt x="0" y="2169"/>
                  <a:pt x="491" y="929"/>
                  <a:pt x="1571" y="465"/>
                </a:cubicBezTo>
                <a:cubicBezTo>
                  <a:pt x="2641" y="1"/>
                  <a:pt x="3881" y="500"/>
                  <a:pt x="4345" y="1571"/>
                </a:cubicBezTo>
              </a:path>
            </a:pathLst>
          </a:custGeom>
          <a:gradFill>
            <a:gsLst>
              <a:gs pos="0">
                <a:schemeClr val="dk2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80360C2-F34B-D489-41D1-21CA0811D4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934845"/>
            <a:ext cx="7772400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3191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38"/>
          <p:cNvSpPr txBox="1">
            <a:spLocks noGrp="1"/>
          </p:cNvSpPr>
          <p:nvPr>
            <p:ph type="title"/>
          </p:nvPr>
        </p:nvSpPr>
        <p:spPr>
          <a:xfrm>
            <a:off x="948107" y="2994097"/>
            <a:ext cx="7247786" cy="97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Module Federation</a:t>
            </a:r>
            <a:endParaRPr/>
          </a:p>
        </p:txBody>
      </p:sp>
      <p:sp>
        <p:nvSpPr>
          <p:cNvPr id="584" name="Google Shape;584;p38"/>
          <p:cNvSpPr txBox="1">
            <a:spLocks noGrp="1"/>
          </p:cNvSpPr>
          <p:nvPr>
            <p:ph type="subTitle" idx="1"/>
          </p:nvPr>
        </p:nvSpPr>
        <p:spPr>
          <a:xfrm>
            <a:off x="3180150" y="3972588"/>
            <a:ext cx="2783700" cy="63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2020</a:t>
            </a:r>
            <a:endParaRPr/>
          </a:p>
        </p:txBody>
      </p:sp>
      <p:sp>
        <p:nvSpPr>
          <p:cNvPr id="586" name="Google Shape;586;p38"/>
          <p:cNvSpPr/>
          <p:nvPr/>
        </p:nvSpPr>
        <p:spPr>
          <a:xfrm rot="1251472">
            <a:off x="5012525" y="1984842"/>
            <a:ext cx="893540" cy="963017"/>
          </a:xfrm>
          <a:custGeom>
            <a:avLst/>
            <a:gdLst/>
            <a:ahLst/>
            <a:cxnLst/>
            <a:rect l="l" t="t" r="r" b="b"/>
            <a:pathLst>
              <a:path w="3794" h="4089" extrusionOk="0">
                <a:moveTo>
                  <a:pt x="2766" y="0"/>
                </a:moveTo>
                <a:cubicBezTo>
                  <a:pt x="3584" y="1330"/>
                  <a:pt x="3555" y="4077"/>
                  <a:pt x="453" y="4077"/>
                </a:cubicBezTo>
                <a:cubicBezTo>
                  <a:pt x="309" y="4077"/>
                  <a:pt x="158" y="4071"/>
                  <a:pt x="0" y="4059"/>
                </a:cubicBezTo>
                <a:lnTo>
                  <a:pt x="0" y="4059"/>
                </a:lnTo>
                <a:cubicBezTo>
                  <a:pt x="215" y="4079"/>
                  <a:pt x="416" y="4089"/>
                  <a:pt x="606" y="4089"/>
                </a:cubicBezTo>
                <a:cubicBezTo>
                  <a:pt x="3794" y="4089"/>
                  <a:pt x="3574" y="1314"/>
                  <a:pt x="2766" y="0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  <a:effectLst>
            <a:outerShdw blurRad="14288" dist="9525" algn="bl" rotWithShape="0">
              <a:schemeClr val="dk1">
                <a:alpha val="6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587;p38"/>
          <p:cNvSpPr/>
          <p:nvPr/>
        </p:nvSpPr>
        <p:spPr>
          <a:xfrm rot="1251472">
            <a:off x="3022881" y="467014"/>
            <a:ext cx="590669" cy="1042385"/>
          </a:xfrm>
          <a:custGeom>
            <a:avLst/>
            <a:gdLst/>
            <a:ahLst/>
            <a:cxnLst/>
            <a:rect l="l" t="t" r="r" b="b"/>
            <a:pathLst>
              <a:path w="2508" h="4426" extrusionOk="0">
                <a:moveTo>
                  <a:pt x="2266" y="1"/>
                </a:moveTo>
                <a:cubicBezTo>
                  <a:pt x="1517" y="366"/>
                  <a:pt x="152" y="2775"/>
                  <a:pt x="2507" y="4425"/>
                </a:cubicBezTo>
                <a:cubicBezTo>
                  <a:pt x="0" y="2802"/>
                  <a:pt x="1196" y="545"/>
                  <a:pt x="2266" y="1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  <a:effectLst>
            <a:outerShdw blurRad="14288" dist="9525" algn="bl" rotWithShape="0">
              <a:schemeClr val="dk1">
                <a:alpha val="6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8" name="Google Shape;588;p38"/>
          <p:cNvSpPr/>
          <p:nvPr/>
        </p:nvSpPr>
        <p:spPr>
          <a:xfrm rot="1251472">
            <a:off x="3019688" y="1882163"/>
            <a:ext cx="1372340" cy="1168385"/>
          </a:xfrm>
          <a:custGeom>
            <a:avLst/>
            <a:gdLst/>
            <a:ahLst/>
            <a:cxnLst/>
            <a:rect l="l" t="t" r="r" b="b"/>
            <a:pathLst>
              <a:path w="5827" h="4961" extrusionOk="0">
                <a:moveTo>
                  <a:pt x="108" y="0"/>
                </a:moveTo>
                <a:cubicBezTo>
                  <a:pt x="10" y="1205"/>
                  <a:pt x="2017" y="4693"/>
                  <a:pt x="5826" y="2962"/>
                </a:cubicBezTo>
                <a:cubicBezTo>
                  <a:pt x="2249" y="4961"/>
                  <a:pt x="1" y="1740"/>
                  <a:pt x="108" y="0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  <a:effectLst>
            <a:outerShdw blurRad="14288" dist="9525" algn="bl" rotWithShape="0">
              <a:schemeClr val="dk1">
                <a:alpha val="6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9" name="Google Shape;589;p38"/>
          <p:cNvSpPr/>
          <p:nvPr/>
        </p:nvSpPr>
        <p:spPr>
          <a:xfrm rot="1251472">
            <a:off x="4697318" y="116513"/>
            <a:ext cx="1447705" cy="1065466"/>
          </a:xfrm>
          <a:custGeom>
            <a:avLst/>
            <a:gdLst/>
            <a:ahLst/>
            <a:cxnLst/>
            <a:rect l="l" t="t" r="r" b="b"/>
            <a:pathLst>
              <a:path w="6147" h="4524" extrusionOk="0">
                <a:moveTo>
                  <a:pt x="6147" y="4523"/>
                </a:moveTo>
                <a:cubicBezTo>
                  <a:pt x="6040" y="3319"/>
                  <a:pt x="3595" y="36"/>
                  <a:pt x="0" y="2587"/>
                </a:cubicBezTo>
                <a:cubicBezTo>
                  <a:pt x="3185" y="0"/>
                  <a:pt x="5951" y="2793"/>
                  <a:pt x="6147" y="4523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  <a:effectLst>
            <a:outerShdw blurRad="14288" dist="9525" algn="bl" rotWithShape="0">
              <a:schemeClr val="dk1">
                <a:alpha val="6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p38"/>
          <p:cNvSpPr/>
          <p:nvPr/>
        </p:nvSpPr>
        <p:spPr>
          <a:xfrm rot="1251486">
            <a:off x="4512264" y="930665"/>
            <a:ext cx="655904" cy="283793"/>
          </a:xfrm>
          <a:custGeom>
            <a:avLst/>
            <a:gdLst/>
            <a:ahLst/>
            <a:cxnLst/>
            <a:rect l="l" t="t" r="r" b="b"/>
            <a:pathLst>
              <a:path w="2785" h="1205" extrusionOk="0">
                <a:moveTo>
                  <a:pt x="1" y="1205"/>
                </a:moveTo>
                <a:cubicBezTo>
                  <a:pt x="322" y="705"/>
                  <a:pt x="1731" y="179"/>
                  <a:pt x="2784" y="1169"/>
                </a:cubicBezTo>
                <a:cubicBezTo>
                  <a:pt x="1705" y="0"/>
                  <a:pt x="322" y="705"/>
                  <a:pt x="1" y="1205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  <a:effectLst>
            <a:outerShdw blurRad="14288" dist="9525" algn="bl" rotWithShape="0">
              <a:schemeClr val="dk1">
                <a:alpha val="6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2" name="Google Shape;612;p38"/>
          <p:cNvSpPr/>
          <p:nvPr/>
        </p:nvSpPr>
        <p:spPr>
          <a:xfrm>
            <a:off x="5964078" y="790742"/>
            <a:ext cx="660023" cy="660100"/>
          </a:xfrm>
          <a:custGeom>
            <a:avLst/>
            <a:gdLst/>
            <a:ahLst/>
            <a:cxnLst/>
            <a:rect l="l" t="t" r="r" b="b"/>
            <a:pathLst>
              <a:path w="4809" h="4810" extrusionOk="0">
                <a:moveTo>
                  <a:pt x="4345" y="1571"/>
                </a:moveTo>
                <a:cubicBezTo>
                  <a:pt x="4809" y="2641"/>
                  <a:pt x="4309" y="3890"/>
                  <a:pt x="3239" y="4345"/>
                </a:cubicBezTo>
                <a:cubicBezTo>
                  <a:pt x="2168" y="4809"/>
                  <a:pt x="919" y="4319"/>
                  <a:pt x="464" y="3248"/>
                </a:cubicBezTo>
                <a:cubicBezTo>
                  <a:pt x="0" y="2169"/>
                  <a:pt x="491" y="929"/>
                  <a:pt x="1571" y="465"/>
                </a:cubicBezTo>
                <a:cubicBezTo>
                  <a:pt x="2641" y="1"/>
                  <a:pt x="3881" y="500"/>
                  <a:pt x="4345" y="1571"/>
                </a:cubicBezTo>
              </a:path>
            </a:pathLst>
          </a:custGeom>
          <a:gradFill>
            <a:gsLst>
              <a:gs pos="0">
                <a:schemeClr val="dk2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3" name="Google Shape;613;p38"/>
          <p:cNvSpPr/>
          <p:nvPr/>
        </p:nvSpPr>
        <p:spPr>
          <a:xfrm>
            <a:off x="4927197" y="157665"/>
            <a:ext cx="238346" cy="238372"/>
          </a:xfrm>
          <a:custGeom>
            <a:avLst/>
            <a:gdLst/>
            <a:ahLst/>
            <a:cxnLst/>
            <a:rect l="l" t="t" r="r" b="b"/>
            <a:pathLst>
              <a:path w="4809" h="4810" extrusionOk="0">
                <a:moveTo>
                  <a:pt x="4345" y="1571"/>
                </a:moveTo>
                <a:cubicBezTo>
                  <a:pt x="4809" y="2641"/>
                  <a:pt x="4309" y="3890"/>
                  <a:pt x="3239" y="4345"/>
                </a:cubicBezTo>
                <a:cubicBezTo>
                  <a:pt x="2168" y="4809"/>
                  <a:pt x="919" y="4319"/>
                  <a:pt x="464" y="3248"/>
                </a:cubicBezTo>
                <a:cubicBezTo>
                  <a:pt x="0" y="2169"/>
                  <a:pt x="491" y="929"/>
                  <a:pt x="1571" y="465"/>
                </a:cubicBezTo>
                <a:cubicBezTo>
                  <a:pt x="2641" y="1"/>
                  <a:pt x="3881" y="500"/>
                  <a:pt x="4345" y="1571"/>
                </a:cubicBezTo>
              </a:path>
            </a:pathLst>
          </a:custGeom>
          <a:gradFill>
            <a:gsLst>
              <a:gs pos="0">
                <a:schemeClr val="dk2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4" name="Google Shape;614;p38"/>
          <p:cNvSpPr/>
          <p:nvPr/>
        </p:nvSpPr>
        <p:spPr>
          <a:xfrm>
            <a:off x="5388190" y="1432667"/>
            <a:ext cx="660023" cy="660100"/>
          </a:xfrm>
          <a:custGeom>
            <a:avLst/>
            <a:gdLst/>
            <a:ahLst/>
            <a:cxnLst/>
            <a:rect l="l" t="t" r="r" b="b"/>
            <a:pathLst>
              <a:path w="4809" h="4810" extrusionOk="0">
                <a:moveTo>
                  <a:pt x="4345" y="1571"/>
                </a:moveTo>
                <a:cubicBezTo>
                  <a:pt x="4809" y="2641"/>
                  <a:pt x="4309" y="3890"/>
                  <a:pt x="3239" y="4345"/>
                </a:cubicBezTo>
                <a:cubicBezTo>
                  <a:pt x="2168" y="4809"/>
                  <a:pt x="919" y="4319"/>
                  <a:pt x="464" y="3248"/>
                </a:cubicBezTo>
                <a:cubicBezTo>
                  <a:pt x="0" y="2169"/>
                  <a:pt x="491" y="929"/>
                  <a:pt x="1571" y="465"/>
                </a:cubicBezTo>
                <a:cubicBezTo>
                  <a:pt x="2641" y="1"/>
                  <a:pt x="3881" y="500"/>
                  <a:pt x="4345" y="1571"/>
                </a:cubicBezTo>
              </a:path>
            </a:pathLst>
          </a:custGeom>
          <a:gradFill>
            <a:gsLst>
              <a:gs pos="0">
                <a:schemeClr val="dk2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5" name="Google Shape;615;p38"/>
          <p:cNvSpPr/>
          <p:nvPr/>
        </p:nvSpPr>
        <p:spPr>
          <a:xfrm>
            <a:off x="2796440" y="2276229"/>
            <a:ext cx="660023" cy="660100"/>
          </a:xfrm>
          <a:custGeom>
            <a:avLst/>
            <a:gdLst/>
            <a:ahLst/>
            <a:cxnLst/>
            <a:rect l="l" t="t" r="r" b="b"/>
            <a:pathLst>
              <a:path w="4809" h="4810" extrusionOk="0">
                <a:moveTo>
                  <a:pt x="4345" y="1571"/>
                </a:moveTo>
                <a:cubicBezTo>
                  <a:pt x="4809" y="2641"/>
                  <a:pt x="4309" y="3890"/>
                  <a:pt x="3239" y="4345"/>
                </a:cubicBezTo>
                <a:cubicBezTo>
                  <a:pt x="2168" y="4809"/>
                  <a:pt x="919" y="4319"/>
                  <a:pt x="464" y="3248"/>
                </a:cubicBezTo>
                <a:cubicBezTo>
                  <a:pt x="0" y="2169"/>
                  <a:pt x="491" y="929"/>
                  <a:pt x="1571" y="465"/>
                </a:cubicBezTo>
                <a:cubicBezTo>
                  <a:pt x="2641" y="1"/>
                  <a:pt x="3881" y="500"/>
                  <a:pt x="4345" y="1571"/>
                </a:cubicBezTo>
              </a:path>
            </a:pathLst>
          </a:custGeom>
          <a:gradFill>
            <a:gsLst>
              <a:gs pos="0">
                <a:schemeClr val="dk2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6" name="Google Shape;616;p38"/>
          <p:cNvSpPr/>
          <p:nvPr/>
        </p:nvSpPr>
        <p:spPr>
          <a:xfrm>
            <a:off x="4600198" y="2748327"/>
            <a:ext cx="327012" cy="327044"/>
          </a:xfrm>
          <a:custGeom>
            <a:avLst/>
            <a:gdLst/>
            <a:ahLst/>
            <a:cxnLst/>
            <a:rect l="l" t="t" r="r" b="b"/>
            <a:pathLst>
              <a:path w="4809" h="4810" extrusionOk="0">
                <a:moveTo>
                  <a:pt x="4345" y="1571"/>
                </a:moveTo>
                <a:cubicBezTo>
                  <a:pt x="4809" y="2641"/>
                  <a:pt x="4309" y="3890"/>
                  <a:pt x="3239" y="4345"/>
                </a:cubicBezTo>
                <a:cubicBezTo>
                  <a:pt x="2168" y="4809"/>
                  <a:pt x="919" y="4319"/>
                  <a:pt x="464" y="3248"/>
                </a:cubicBezTo>
                <a:cubicBezTo>
                  <a:pt x="0" y="2169"/>
                  <a:pt x="491" y="929"/>
                  <a:pt x="1571" y="465"/>
                </a:cubicBezTo>
                <a:cubicBezTo>
                  <a:pt x="2641" y="1"/>
                  <a:pt x="3881" y="500"/>
                  <a:pt x="4345" y="1571"/>
                </a:cubicBezTo>
              </a:path>
            </a:pathLst>
          </a:custGeom>
          <a:gradFill>
            <a:gsLst>
              <a:gs pos="0">
                <a:schemeClr val="dk2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7" name="Google Shape;617;p38"/>
          <p:cNvSpPr/>
          <p:nvPr/>
        </p:nvSpPr>
        <p:spPr>
          <a:xfrm>
            <a:off x="3233054" y="-54972"/>
            <a:ext cx="945630" cy="945730"/>
          </a:xfrm>
          <a:custGeom>
            <a:avLst/>
            <a:gdLst/>
            <a:ahLst/>
            <a:cxnLst/>
            <a:rect l="l" t="t" r="r" b="b"/>
            <a:pathLst>
              <a:path w="4809" h="4810" extrusionOk="0">
                <a:moveTo>
                  <a:pt x="4345" y="1571"/>
                </a:moveTo>
                <a:cubicBezTo>
                  <a:pt x="4809" y="2641"/>
                  <a:pt x="4309" y="3890"/>
                  <a:pt x="3239" y="4345"/>
                </a:cubicBezTo>
                <a:cubicBezTo>
                  <a:pt x="2168" y="4809"/>
                  <a:pt x="919" y="4319"/>
                  <a:pt x="464" y="3248"/>
                </a:cubicBezTo>
                <a:cubicBezTo>
                  <a:pt x="0" y="2169"/>
                  <a:pt x="491" y="929"/>
                  <a:pt x="1571" y="465"/>
                </a:cubicBezTo>
                <a:cubicBezTo>
                  <a:pt x="2641" y="1"/>
                  <a:pt x="3881" y="500"/>
                  <a:pt x="4345" y="1571"/>
                </a:cubicBezTo>
              </a:path>
            </a:pathLst>
          </a:custGeom>
          <a:gradFill>
            <a:gsLst>
              <a:gs pos="0">
                <a:schemeClr val="dk2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8" name="Google Shape;618;p38"/>
          <p:cNvSpPr/>
          <p:nvPr/>
        </p:nvSpPr>
        <p:spPr>
          <a:xfrm>
            <a:off x="2796447" y="1001615"/>
            <a:ext cx="238346" cy="238372"/>
          </a:xfrm>
          <a:custGeom>
            <a:avLst/>
            <a:gdLst/>
            <a:ahLst/>
            <a:cxnLst/>
            <a:rect l="l" t="t" r="r" b="b"/>
            <a:pathLst>
              <a:path w="4809" h="4810" extrusionOk="0">
                <a:moveTo>
                  <a:pt x="4345" y="1571"/>
                </a:moveTo>
                <a:cubicBezTo>
                  <a:pt x="4809" y="2641"/>
                  <a:pt x="4309" y="3890"/>
                  <a:pt x="3239" y="4345"/>
                </a:cubicBezTo>
                <a:cubicBezTo>
                  <a:pt x="2168" y="4809"/>
                  <a:pt x="919" y="4319"/>
                  <a:pt x="464" y="3248"/>
                </a:cubicBezTo>
                <a:cubicBezTo>
                  <a:pt x="0" y="2169"/>
                  <a:pt x="491" y="929"/>
                  <a:pt x="1571" y="465"/>
                </a:cubicBezTo>
                <a:cubicBezTo>
                  <a:pt x="2641" y="1"/>
                  <a:pt x="3881" y="500"/>
                  <a:pt x="4345" y="1571"/>
                </a:cubicBezTo>
              </a:path>
            </a:pathLst>
          </a:custGeom>
          <a:gradFill>
            <a:gsLst>
              <a:gs pos="0">
                <a:schemeClr val="dk2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146" name="Picture 2" descr="Image">
            <a:extLst>
              <a:ext uri="{FF2B5EF4-FFF2-40B4-BE49-F238E27FC236}">
                <a16:creationId xmlns:a16="http://schemas.microsoft.com/office/drawing/2014/main" id="{BAF310F2-F199-2737-DF7B-E73DB9A7F6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8358" y="515974"/>
            <a:ext cx="2467285" cy="2467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59382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38"/>
          <p:cNvSpPr txBox="1">
            <a:spLocks noGrp="1"/>
          </p:cNvSpPr>
          <p:nvPr>
            <p:ph type="title"/>
          </p:nvPr>
        </p:nvSpPr>
        <p:spPr>
          <a:xfrm>
            <a:off x="948107" y="3586003"/>
            <a:ext cx="7247786" cy="73501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Evolution</a:t>
            </a:r>
            <a:endParaRPr/>
          </a:p>
        </p:txBody>
      </p:sp>
      <p:sp>
        <p:nvSpPr>
          <p:cNvPr id="584" name="Google Shape;584;p38"/>
          <p:cNvSpPr txBox="1">
            <a:spLocks noGrp="1"/>
          </p:cNvSpPr>
          <p:nvPr>
            <p:ph type="subTitle" idx="1"/>
          </p:nvPr>
        </p:nvSpPr>
        <p:spPr>
          <a:xfrm>
            <a:off x="3180150" y="4521373"/>
            <a:ext cx="2783700" cy="4744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2017-2023</a:t>
            </a:r>
            <a:endParaRPr/>
          </a:p>
        </p:txBody>
      </p:sp>
      <p:sp>
        <p:nvSpPr>
          <p:cNvPr id="586" name="Google Shape;586;p38"/>
          <p:cNvSpPr/>
          <p:nvPr/>
        </p:nvSpPr>
        <p:spPr>
          <a:xfrm rot="1251472">
            <a:off x="5012525" y="1984842"/>
            <a:ext cx="893540" cy="963017"/>
          </a:xfrm>
          <a:custGeom>
            <a:avLst/>
            <a:gdLst/>
            <a:ahLst/>
            <a:cxnLst/>
            <a:rect l="l" t="t" r="r" b="b"/>
            <a:pathLst>
              <a:path w="3794" h="4089" extrusionOk="0">
                <a:moveTo>
                  <a:pt x="2766" y="0"/>
                </a:moveTo>
                <a:cubicBezTo>
                  <a:pt x="3584" y="1330"/>
                  <a:pt x="3555" y="4077"/>
                  <a:pt x="453" y="4077"/>
                </a:cubicBezTo>
                <a:cubicBezTo>
                  <a:pt x="309" y="4077"/>
                  <a:pt x="158" y="4071"/>
                  <a:pt x="0" y="4059"/>
                </a:cubicBezTo>
                <a:lnTo>
                  <a:pt x="0" y="4059"/>
                </a:lnTo>
                <a:cubicBezTo>
                  <a:pt x="215" y="4079"/>
                  <a:pt x="416" y="4089"/>
                  <a:pt x="606" y="4089"/>
                </a:cubicBezTo>
                <a:cubicBezTo>
                  <a:pt x="3794" y="4089"/>
                  <a:pt x="3574" y="1314"/>
                  <a:pt x="2766" y="0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  <a:effectLst>
            <a:outerShdw blurRad="14288" dist="9525" algn="bl" rotWithShape="0">
              <a:schemeClr val="dk1">
                <a:alpha val="6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587;p38"/>
          <p:cNvSpPr/>
          <p:nvPr/>
        </p:nvSpPr>
        <p:spPr>
          <a:xfrm rot="1251472">
            <a:off x="3022881" y="467014"/>
            <a:ext cx="590669" cy="1042385"/>
          </a:xfrm>
          <a:custGeom>
            <a:avLst/>
            <a:gdLst/>
            <a:ahLst/>
            <a:cxnLst/>
            <a:rect l="l" t="t" r="r" b="b"/>
            <a:pathLst>
              <a:path w="2508" h="4426" extrusionOk="0">
                <a:moveTo>
                  <a:pt x="2266" y="1"/>
                </a:moveTo>
                <a:cubicBezTo>
                  <a:pt x="1517" y="366"/>
                  <a:pt x="152" y="2775"/>
                  <a:pt x="2507" y="4425"/>
                </a:cubicBezTo>
                <a:cubicBezTo>
                  <a:pt x="0" y="2802"/>
                  <a:pt x="1196" y="545"/>
                  <a:pt x="2266" y="1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  <a:effectLst>
            <a:outerShdw blurRad="14288" dist="9525" algn="bl" rotWithShape="0">
              <a:schemeClr val="dk1">
                <a:alpha val="6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8" name="Google Shape;588;p38"/>
          <p:cNvSpPr/>
          <p:nvPr/>
        </p:nvSpPr>
        <p:spPr>
          <a:xfrm rot="1251472">
            <a:off x="3019688" y="1882163"/>
            <a:ext cx="1372340" cy="1168385"/>
          </a:xfrm>
          <a:custGeom>
            <a:avLst/>
            <a:gdLst/>
            <a:ahLst/>
            <a:cxnLst/>
            <a:rect l="l" t="t" r="r" b="b"/>
            <a:pathLst>
              <a:path w="5827" h="4961" extrusionOk="0">
                <a:moveTo>
                  <a:pt x="108" y="0"/>
                </a:moveTo>
                <a:cubicBezTo>
                  <a:pt x="10" y="1205"/>
                  <a:pt x="2017" y="4693"/>
                  <a:pt x="5826" y="2962"/>
                </a:cubicBezTo>
                <a:cubicBezTo>
                  <a:pt x="2249" y="4961"/>
                  <a:pt x="1" y="1740"/>
                  <a:pt x="108" y="0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  <a:effectLst>
            <a:outerShdw blurRad="14288" dist="9525" algn="bl" rotWithShape="0">
              <a:schemeClr val="dk1">
                <a:alpha val="6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9" name="Google Shape;589;p38"/>
          <p:cNvSpPr/>
          <p:nvPr/>
        </p:nvSpPr>
        <p:spPr>
          <a:xfrm rot="1251472">
            <a:off x="4697318" y="116513"/>
            <a:ext cx="1447705" cy="1065466"/>
          </a:xfrm>
          <a:custGeom>
            <a:avLst/>
            <a:gdLst/>
            <a:ahLst/>
            <a:cxnLst/>
            <a:rect l="l" t="t" r="r" b="b"/>
            <a:pathLst>
              <a:path w="6147" h="4524" extrusionOk="0">
                <a:moveTo>
                  <a:pt x="6147" y="4523"/>
                </a:moveTo>
                <a:cubicBezTo>
                  <a:pt x="6040" y="3319"/>
                  <a:pt x="3595" y="36"/>
                  <a:pt x="0" y="2587"/>
                </a:cubicBezTo>
                <a:cubicBezTo>
                  <a:pt x="3185" y="0"/>
                  <a:pt x="5951" y="2793"/>
                  <a:pt x="6147" y="4523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  <a:effectLst>
            <a:outerShdw blurRad="14288" dist="9525" algn="bl" rotWithShape="0">
              <a:schemeClr val="dk1">
                <a:alpha val="6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p38"/>
          <p:cNvSpPr/>
          <p:nvPr/>
        </p:nvSpPr>
        <p:spPr>
          <a:xfrm rot="1251486">
            <a:off x="4512264" y="930665"/>
            <a:ext cx="655904" cy="283793"/>
          </a:xfrm>
          <a:custGeom>
            <a:avLst/>
            <a:gdLst/>
            <a:ahLst/>
            <a:cxnLst/>
            <a:rect l="l" t="t" r="r" b="b"/>
            <a:pathLst>
              <a:path w="2785" h="1205" extrusionOk="0">
                <a:moveTo>
                  <a:pt x="1" y="1205"/>
                </a:moveTo>
                <a:cubicBezTo>
                  <a:pt x="322" y="705"/>
                  <a:pt x="1731" y="179"/>
                  <a:pt x="2784" y="1169"/>
                </a:cubicBezTo>
                <a:cubicBezTo>
                  <a:pt x="1705" y="0"/>
                  <a:pt x="322" y="705"/>
                  <a:pt x="1" y="1205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  <a:effectLst>
            <a:outerShdw blurRad="14288" dist="9525" algn="bl" rotWithShape="0">
              <a:schemeClr val="dk1">
                <a:alpha val="6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2" name="Google Shape;612;p38"/>
          <p:cNvSpPr/>
          <p:nvPr/>
        </p:nvSpPr>
        <p:spPr>
          <a:xfrm>
            <a:off x="5964078" y="790742"/>
            <a:ext cx="660023" cy="660100"/>
          </a:xfrm>
          <a:custGeom>
            <a:avLst/>
            <a:gdLst/>
            <a:ahLst/>
            <a:cxnLst/>
            <a:rect l="l" t="t" r="r" b="b"/>
            <a:pathLst>
              <a:path w="4809" h="4810" extrusionOk="0">
                <a:moveTo>
                  <a:pt x="4345" y="1571"/>
                </a:moveTo>
                <a:cubicBezTo>
                  <a:pt x="4809" y="2641"/>
                  <a:pt x="4309" y="3890"/>
                  <a:pt x="3239" y="4345"/>
                </a:cubicBezTo>
                <a:cubicBezTo>
                  <a:pt x="2168" y="4809"/>
                  <a:pt x="919" y="4319"/>
                  <a:pt x="464" y="3248"/>
                </a:cubicBezTo>
                <a:cubicBezTo>
                  <a:pt x="0" y="2169"/>
                  <a:pt x="491" y="929"/>
                  <a:pt x="1571" y="465"/>
                </a:cubicBezTo>
                <a:cubicBezTo>
                  <a:pt x="2641" y="1"/>
                  <a:pt x="3881" y="500"/>
                  <a:pt x="4345" y="1571"/>
                </a:cubicBezTo>
              </a:path>
            </a:pathLst>
          </a:custGeom>
          <a:gradFill>
            <a:gsLst>
              <a:gs pos="0">
                <a:schemeClr val="dk2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3" name="Google Shape;613;p38"/>
          <p:cNvSpPr/>
          <p:nvPr/>
        </p:nvSpPr>
        <p:spPr>
          <a:xfrm>
            <a:off x="4927197" y="157665"/>
            <a:ext cx="238346" cy="238372"/>
          </a:xfrm>
          <a:custGeom>
            <a:avLst/>
            <a:gdLst/>
            <a:ahLst/>
            <a:cxnLst/>
            <a:rect l="l" t="t" r="r" b="b"/>
            <a:pathLst>
              <a:path w="4809" h="4810" extrusionOk="0">
                <a:moveTo>
                  <a:pt x="4345" y="1571"/>
                </a:moveTo>
                <a:cubicBezTo>
                  <a:pt x="4809" y="2641"/>
                  <a:pt x="4309" y="3890"/>
                  <a:pt x="3239" y="4345"/>
                </a:cubicBezTo>
                <a:cubicBezTo>
                  <a:pt x="2168" y="4809"/>
                  <a:pt x="919" y="4319"/>
                  <a:pt x="464" y="3248"/>
                </a:cubicBezTo>
                <a:cubicBezTo>
                  <a:pt x="0" y="2169"/>
                  <a:pt x="491" y="929"/>
                  <a:pt x="1571" y="465"/>
                </a:cubicBezTo>
                <a:cubicBezTo>
                  <a:pt x="2641" y="1"/>
                  <a:pt x="3881" y="500"/>
                  <a:pt x="4345" y="1571"/>
                </a:cubicBezTo>
              </a:path>
            </a:pathLst>
          </a:custGeom>
          <a:gradFill>
            <a:gsLst>
              <a:gs pos="0">
                <a:schemeClr val="dk2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4" name="Google Shape;614;p38"/>
          <p:cNvSpPr/>
          <p:nvPr/>
        </p:nvSpPr>
        <p:spPr>
          <a:xfrm>
            <a:off x="5388190" y="1432667"/>
            <a:ext cx="660023" cy="660100"/>
          </a:xfrm>
          <a:custGeom>
            <a:avLst/>
            <a:gdLst/>
            <a:ahLst/>
            <a:cxnLst/>
            <a:rect l="l" t="t" r="r" b="b"/>
            <a:pathLst>
              <a:path w="4809" h="4810" extrusionOk="0">
                <a:moveTo>
                  <a:pt x="4345" y="1571"/>
                </a:moveTo>
                <a:cubicBezTo>
                  <a:pt x="4809" y="2641"/>
                  <a:pt x="4309" y="3890"/>
                  <a:pt x="3239" y="4345"/>
                </a:cubicBezTo>
                <a:cubicBezTo>
                  <a:pt x="2168" y="4809"/>
                  <a:pt x="919" y="4319"/>
                  <a:pt x="464" y="3248"/>
                </a:cubicBezTo>
                <a:cubicBezTo>
                  <a:pt x="0" y="2169"/>
                  <a:pt x="491" y="929"/>
                  <a:pt x="1571" y="465"/>
                </a:cubicBezTo>
                <a:cubicBezTo>
                  <a:pt x="2641" y="1"/>
                  <a:pt x="3881" y="500"/>
                  <a:pt x="4345" y="1571"/>
                </a:cubicBezTo>
              </a:path>
            </a:pathLst>
          </a:custGeom>
          <a:gradFill>
            <a:gsLst>
              <a:gs pos="0">
                <a:schemeClr val="dk2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5" name="Google Shape;615;p38"/>
          <p:cNvSpPr/>
          <p:nvPr/>
        </p:nvSpPr>
        <p:spPr>
          <a:xfrm>
            <a:off x="2796440" y="2276229"/>
            <a:ext cx="660023" cy="660100"/>
          </a:xfrm>
          <a:custGeom>
            <a:avLst/>
            <a:gdLst/>
            <a:ahLst/>
            <a:cxnLst/>
            <a:rect l="l" t="t" r="r" b="b"/>
            <a:pathLst>
              <a:path w="4809" h="4810" extrusionOk="0">
                <a:moveTo>
                  <a:pt x="4345" y="1571"/>
                </a:moveTo>
                <a:cubicBezTo>
                  <a:pt x="4809" y="2641"/>
                  <a:pt x="4309" y="3890"/>
                  <a:pt x="3239" y="4345"/>
                </a:cubicBezTo>
                <a:cubicBezTo>
                  <a:pt x="2168" y="4809"/>
                  <a:pt x="919" y="4319"/>
                  <a:pt x="464" y="3248"/>
                </a:cubicBezTo>
                <a:cubicBezTo>
                  <a:pt x="0" y="2169"/>
                  <a:pt x="491" y="929"/>
                  <a:pt x="1571" y="465"/>
                </a:cubicBezTo>
                <a:cubicBezTo>
                  <a:pt x="2641" y="1"/>
                  <a:pt x="3881" y="500"/>
                  <a:pt x="4345" y="1571"/>
                </a:cubicBezTo>
              </a:path>
            </a:pathLst>
          </a:custGeom>
          <a:gradFill>
            <a:gsLst>
              <a:gs pos="0">
                <a:schemeClr val="dk2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6" name="Google Shape;616;p38"/>
          <p:cNvSpPr/>
          <p:nvPr/>
        </p:nvSpPr>
        <p:spPr>
          <a:xfrm>
            <a:off x="4600198" y="2748327"/>
            <a:ext cx="327012" cy="327044"/>
          </a:xfrm>
          <a:custGeom>
            <a:avLst/>
            <a:gdLst/>
            <a:ahLst/>
            <a:cxnLst/>
            <a:rect l="l" t="t" r="r" b="b"/>
            <a:pathLst>
              <a:path w="4809" h="4810" extrusionOk="0">
                <a:moveTo>
                  <a:pt x="4345" y="1571"/>
                </a:moveTo>
                <a:cubicBezTo>
                  <a:pt x="4809" y="2641"/>
                  <a:pt x="4309" y="3890"/>
                  <a:pt x="3239" y="4345"/>
                </a:cubicBezTo>
                <a:cubicBezTo>
                  <a:pt x="2168" y="4809"/>
                  <a:pt x="919" y="4319"/>
                  <a:pt x="464" y="3248"/>
                </a:cubicBezTo>
                <a:cubicBezTo>
                  <a:pt x="0" y="2169"/>
                  <a:pt x="491" y="929"/>
                  <a:pt x="1571" y="465"/>
                </a:cubicBezTo>
                <a:cubicBezTo>
                  <a:pt x="2641" y="1"/>
                  <a:pt x="3881" y="500"/>
                  <a:pt x="4345" y="1571"/>
                </a:cubicBezTo>
              </a:path>
            </a:pathLst>
          </a:custGeom>
          <a:gradFill>
            <a:gsLst>
              <a:gs pos="0">
                <a:schemeClr val="dk2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7" name="Google Shape;617;p38"/>
          <p:cNvSpPr/>
          <p:nvPr/>
        </p:nvSpPr>
        <p:spPr>
          <a:xfrm>
            <a:off x="3233054" y="-54972"/>
            <a:ext cx="945630" cy="945730"/>
          </a:xfrm>
          <a:custGeom>
            <a:avLst/>
            <a:gdLst/>
            <a:ahLst/>
            <a:cxnLst/>
            <a:rect l="l" t="t" r="r" b="b"/>
            <a:pathLst>
              <a:path w="4809" h="4810" extrusionOk="0">
                <a:moveTo>
                  <a:pt x="4345" y="1571"/>
                </a:moveTo>
                <a:cubicBezTo>
                  <a:pt x="4809" y="2641"/>
                  <a:pt x="4309" y="3890"/>
                  <a:pt x="3239" y="4345"/>
                </a:cubicBezTo>
                <a:cubicBezTo>
                  <a:pt x="2168" y="4809"/>
                  <a:pt x="919" y="4319"/>
                  <a:pt x="464" y="3248"/>
                </a:cubicBezTo>
                <a:cubicBezTo>
                  <a:pt x="0" y="2169"/>
                  <a:pt x="491" y="929"/>
                  <a:pt x="1571" y="465"/>
                </a:cubicBezTo>
                <a:cubicBezTo>
                  <a:pt x="2641" y="1"/>
                  <a:pt x="3881" y="500"/>
                  <a:pt x="4345" y="1571"/>
                </a:cubicBezTo>
              </a:path>
            </a:pathLst>
          </a:custGeom>
          <a:gradFill>
            <a:gsLst>
              <a:gs pos="0">
                <a:schemeClr val="dk2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8" name="Google Shape;618;p38"/>
          <p:cNvSpPr/>
          <p:nvPr/>
        </p:nvSpPr>
        <p:spPr>
          <a:xfrm>
            <a:off x="2796447" y="1001615"/>
            <a:ext cx="238346" cy="238372"/>
          </a:xfrm>
          <a:custGeom>
            <a:avLst/>
            <a:gdLst/>
            <a:ahLst/>
            <a:cxnLst/>
            <a:rect l="l" t="t" r="r" b="b"/>
            <a:pathLst>
              <a:path w="4809" h="4810" extrusionOk="0">
                <a:moveTo>
                  <a:pt x="4345" y="1571"/>
                </a:moveTo>
                <a:cubicBezTo>
                  <a:pt x="4809" y="2641"/>
                  <a:pt x="4309" y="3890"/>
                  <a:pt x="3239" y="4345"/>
                </a:cubicBezTo>
                <a:cubicBezTo>
                  <a:pt x="2168" y="4809"/>
                  <a:pt x="919" y="4319"/>
                  <a:pt x="464" y="3248"/>
                </a:cubicBezTo>
                <a:cubicBezTo>
                  <a:pt x="0" y="2169"/>
                  <a:pt x="491" y="929"/>
                  <a:pt x="1571" y="465"/>
                </a:cubicBezTo>
                <a:cubicBezTo>
                  <a:pt x="2641" y="1"/>
                  <a:pt x="3881" y="500"/>
                  <a:pt x="4345" y="1571"/>
                </a:cubicBezTo>
              </a:path>
            </a:pathLst>
          </a:custGeom>
          <a:gradFill>
            <a:gsLst>
              <a:gs pos="0">
                <a:schemeClr val="dk2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DB194DDA-73A2-2E66-6BFA-A5C2DF93D0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764"/>
          <a:stretch/>
        </p:blipFill>
        <p:spPr bwMode="auto">
          <a:xfrm>
            <a:off x="2139792" y="522439"/>
            <a:ext cx="4864416" cy="2963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55587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p47"/>
          <p:cNvSpPr txBox="1">
            <a:spLocks noGrp="1"/>
          </p:cNvSpPr>
          <p:nvPr>
            <p:ph type="title"/>
          </p:nvPr>
        </p:nvSpPr>
        <p:spPr>
          <a:xfrm>
            <a:off x="713100" y="650000"/>
            <a:ext cx="3728700" cy="87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Thanks!_</a:t>
            </a:r>
            <a:endParaRPr/>
          </a:p>
        </p:txBody>
      </p:sp>
      <p:sp>
        <p:nvSpPr>
          <p:cNvPr id="910" name="Google Shape;910;p47"/>
          <p:cNvSpPr/>
          <p:nvPr/>
        </p:nvSpPr>
        <p:spPr>
          <a:xfrm>
            <a:off x="7023053" y="3879017"/>
            <a:ext cx="660023" cy="660100"/>
          </a:xfrm>
          <a:custGeom>
            <a:avLst/>
            <a:gdLst/>
            <a:ahLst/>
            <a:cxnLst/>
            <a:rect l="l" t="t" r="r" b="b"/>
            <a:pathLst>
              <a:path w="4809" h="4810" extrusionOk="0">
                <a:moveTo>
                  <a:pt x="4345" y="1571"/>
                </a:moveTo>
                <a:cubicBezTo>
                  <a:pt x="4809" y="2641"/>
                  <a:pt x="4309" y="3890"/>
                  <a:pt x="3239" y="4345"/>
                </a:cubicBezTo>
                <a:cubicBezTo>
                  <a:pt x="2168" y="4809"/>
                  <a:pt x="919" y="4319"/>
                  <a:pt x="464" y="3248"/>
                </a:cubicBezTo>
                <a:cubicBezTo>
                  <a:pt x="0" y="2169"/>
                  <a:pt x="491" y="929"/>
                  <a:pt x="1571" y="465"/>
                </a:cubicBezTo>
                <a:cubicBezTo>
                  <a:pt x="2641" y="1"/>
                  <a:pt x="3881" y="500"/>
                  <a:pt x="4345" y="1571"/>
                </a:cubicBezTo>
              </a:path>
            </a:pathLst>
          </a:custGeom>
          <a:gradFill>
            <a:gsLst>
              <a:gs pos="0">
                <a:schemeClr val="dk2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1" name="Google Shape;911;p47"/>
          <p:cNvSpPr/>
          <p:nvPr/>
        </p:nvSpPr>
        <p:spPr>
          <a:xfrm>
            <a:off x="6053505" y="2188518"/>
            <a:ext cx="468769" cy="468795"/>
          </a:xfrm>
          <a:custGeom>
            <a:avLst/>
            <a:gdLst/>
            <a:ahLst/>
            <a:cxnLst/>
            <a:rect l="l" t="t" r="r" b="b"/>
            <a:pathLst>
              <a:path w="4809" h="4810" extrusionOk="0">
                <a:moveTo>
                  <a:pt x="4345" y="1571"/>
                </a:moveTo>
                <a:cubicBezTo>
                  <a:pt x="4809" y="2641"/>
                  <a:pt x="4309" y="3890"/>
                  <a:pt x="3239" y="4345"/>
                </a:cubicBezTo>
                <a:cubicBezTo>
                  <a:pt x="2168" y="4809"/>
                  <a:pt x="919" y="4319"/>
                  <a:pt x="464" y="3248"/>
                </a:cubicBezTo>
                <a:cubicBezTo>
                  <a:pt x="0" y="2169"/>
                  <a:pt x="491" y="929"/>
                  <a:pt x="1571" y="465"/>
                </a:cubicBezTo>
                <a:cubicBezTo>
                  <a:pt x="2641" y="1"/>
                  <a:pt x="3881" y="500"/>
                  <a:pt x="4345" y="1571"/>
                </a:cubicBezTo>
              </a:path>
            </a:pathLst>
          </a:custGeom>
          <a:gradFill>
            <a:gsLst>
              <a:gs pos="0">
                <a:schemeClr val="dk2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2" name="Google Shape;912;p47"/>
          <p:cNvSpPr/>
          <p:nvPr/>
        </p:nvSpPr>
        <p:spPr>
          <a:xfrm>
            <a:off x="7063572" y="552665"/>
            <a:ext cx="238346" cy="238372"/>
          </a:xfrm>
          <a:custGeom>
            <a:avLst/>
            <a:gdLst/>
            <a:ahLst/>
            <a:cxnLst/>
            <a:rect l="l" t="t" r="r" b="b"/>
            <a:pathLst>
              <a:path w="4809" h="4810" extrusionOk="0">
                <a:moveTo>
                  <a:pt x="4345" y="1571"/>
                </a:moveTo>
                <a:cubicBezTo>
                  <a:pt x="4809" y="2641"/>
                  <a:pt x="4309" y="3890"/>
                  <a:pt x="3239" y="4345"/>
                </a:cubicBezTo>
                <a:cubicBezTo>
                  <a:pt x="2168" y="4809"/>
                  <a:pt x="919" y="4319"/>
                  <a:pt x="464" y="3248"/>
                </a:cubicBezTo>
                <a:cubicBezTo>
                  <a:pt x="0" y="2169"/>
                  <a:pt x="491" y="929"/>
                  <a:pt x="1571" y="465"/>
                </a:cubicBezTo>
                <a:cubicBezTo>
                  <a:pt x="2641" y="1"/>
                  <a:pt x="3881" y="500"/>
                  <a:pt x="4345" y="1571"/>
                </a:cubicBezTo>
              </a:path>
            </a:pathLst>
          </a:custGeom>
          <a:gradFill>
            <a:gsLst>
              <a:gs pos="0">
                <a:schemeClr val="dk2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3" name="Google Shape;913;p47"/>
          <p:cNvSpPr/>
          <p:nvPr/>
        </p:nvSpPr>
        <p:spPr>
          <a:xfrm>
            <a:off x="4737288" y="741106"/>
            <a:ext cx="3660803" cy="3661276"/>
          </a:xfrm>
          <a:custGeom>
            <a:avLst/>
            <a:gdLst/>
            <a:ahLst/>
            <a:cxnLst/>
            <a:rect l="l" t="t" r="r" b="b"/>
            <a:pathLst>
              <a:path w="4809" h="4810" extrusionOk="0">
                <a:moveTo>
                  <a:pt x="4345" y="1571"/>
                </a:moveTo>
                <a:cubicBezTo>
                  <a:pt x="4809" y="2641"/>
                  <a:pt x="4309" y="3890"/>
                  <a:pt x="3239" y="4345"/>
                </a:cubicBezTo>
                <a:cubicBezTo>
                  <a:pt x="2168" y="4809"/>
                  <a:pt x="919" y="4319"/>
                  <a:pt x="464" y="3248"/>
                </a:cubicBezTo>
                <a:cubicBezTo>
                  <a:pt x="0" y="2169"/>
                  <a:pt x="491" y="929"/>
                  <a:pt x="1571" y="465"/>
                </a:cubicBezTo>
                <a:cubicBezTo>
                  <a:pt x="2641" y="1"/>
                  <a:pt x="3881" y="500"/>
                  <a:pt x="4345" y="1571"/>
                </a:cubicBezTo>
              </a:path>
            </a:pathLst>
          </a:custGeom>
          <a:gradFill>
            <a:gsLst>
              <a:gs pos="0">
                <a:srgbClr val="B47FFF">
                  <a:alpha val="50196"/>
                </a:srgbClr>
              </a:gs>
              <a:gs pos="69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4" name="Google Shape;924;p47"/>
          <p:cNvSpPr/>
          <p:nvPr/>
        </p:nvSpPr>
        <p:spPr>
          <a:xfrm>
            <a:off x="7464915" y="1230392"/>
            <a:ext cx="660023" cy="660100"/>
          </a:xfrm>
          <a:custGeom>
            <a:avLst/>
            <a:gdLst/>
            <a:ahLst/>
            <a:cxnLst/>
            <a:rect l="l" t="t" r="r" b="b"/>
            <a:pathLst>
              <a:path w="4809" h="4810" extrusionOk="0">
                <a:moveTo>
                  <a:pt x="4345" y="1571"/>
                </a:moveTo>
                <a:cubicBezTo>
                  <a:pt x="4809" y="2641"/>
                  <a:pt x="4309" y="3890"/>
                  <a:pt x="3239" y="4345"/>
                </a:cubicBezTo>
                <a:cubicBezTo>
                  <a:pt x="2168" y="4809"/>
                  <a:pt x="919" y="4319"/>
                  <a:pt x="464" y="3248"/>
                </a:cubicBezTo>
                <a:cubicBezTo>
                  <a:pt x="0" y="2169"/>
                  <a:pt x="491" y="929"/>
                  <a:pt x="1571" y="465"/>
                </a:cubicBezTo>
                <a:cubicBezTo>
                  <a:pt x="2641" y="1"/>
                  <a:pt x="3881" y="500"/>
                  <a:pt x="4345" y="1571"/>
                </a:cubicBezTo>
              </a:path>
            </a:pathLst>
          </a:custGeom>
          <a:gradFill>
            <a:gsLst>
              <a:gs pos="0">
                <a:schemeClr val="dk2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5" name="Google Shape;925;p47"/>
          <p:cNvSpPr/>
          <p:nvPr/>
        </p:nvSpPr>
        <p:spPr>
          <a:xfrm>
            <a:off x="5062740" y="3110817"/>
            <a:ext cx="660023" cy="660100"/>
          </a:xfrm>
          <a:custGeom>
            <a:avLst/>
            <a:gdLst/>
            <a:ahLst/>
            <a:cxnLst/>
            <a:rect l="l" t="t" r="r" b="b"/>
            <a:pathLst>
              <a:path w="4809" h="4810" extrusionOk="0">
                <a:moveTo>
                  <a:pt x="4345" y="1571"/>
                </a:moveTo>
                <a:cubicBezTo>
                  <a:pt x="4809" y="2641"/>
                  <a:pt x="4309" y="3890"/>
                  <a:pt x="3239" y="4345"/>
                </a:cubicBezTo>
                <a:cubicBezTo>
                  <a:pt x="2168" y="4809"/>
                  <a:pt x="919" y="4319"/>
                  <a:pt x="464" y="3248"/>
                </a:cubicBezTo>
                <a:cubicBezTo>
                  <a:pt x="0" y="2169"/>
                  <a:pt x="491" y="929"/>
                  <a:pt x="1571" y="465"/>
                </a:cubicBezTo>
                <a:cubicBezTo>
                  <a:pt x="2641" y="1"/>
                  <a:pt x="3881" y="500"/>
                  <a:pt x="4345" y="1571"/>
                </a:cubicBezTo>
              </a:path>
            </a:pathLst>
          </a:custGeom>
          <a:gradFill>
            <a:gsLst>
              <a:gs pos="0">
                <a:schemeClr val="dk2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6" name="Google Shape;926;p47"/>
          <p:cNvSpPr/>
          <p:nvPr/>
        </p:nvSpPr>
        <p:spPr>
          <a:xfrm>
            <a:off x="7063573" y="3110827"/>
            <a:ext cx="327012" cy="327044"/>
          </a:xfrm>
          <a:custGeom>
            <a:avLst/>
            <a:gdLst/>
            <a:ahLst/>
            <a:cxnLst/>
            <a:rect l="l" t="t" r="r" b="b"/>
            <a:pathLst>
              <a:path w="4809" h="4810" extrusionOk="0">
                <a:moveTo>
                  <a:pt x="4345" y="1571"/>
                </a:moveTo>
                <a:cubicBezTo>
                  <a:pt x="4809" y="2641"/>
                  <a:pt x="4309" y="3890"/>
                  <a:pt x="3239" y="4345"/>
                </a:cubicBezTo>
                <a:cubicBezTo>
                  <a:pt x="2168" y="4809"/>
                  <a:pt x="919" y="4319"/>
                  <a:pt x="464" y="3248"/>
                </a:cubicBezTo>
                <a:cubicBezTo>
                  <a:pt x="0" y="2169"/>
                  <a:pt x="491" y="929"/>
                  <a:pt x="1571" y="465"/>
                </a:cubicBezTo>
                <a:cubicBezTo>
                  <a:pt x="2641" y="1"/>
                  <a:pt x="3881" y="500"/>
                  <a:pt x="4345" y="1571"/>
                </a:cubicBezTo>
              </a:path>
            </a:pathLst>
          </a:custGeom>
          <a:gradFill>
            <a:gsLst>
              <a:gs pos="0">
                <a:schemeClr val="dk2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7" name="Google Shape;927;p47"/>
          <p:cNvSpPr/>
          <p:nvPr/>
        </p:nvSpPr>
        <p:spPr>
          <a:xfrm>
            <a:off x="5260079" y="372478"/>
            <a:ext cx="945630" cy="945730"/>
          </a:xfrm>
          <a:custGeom>
            <a:avLst/>
            <a:gdLst/>
            <a:ahLst/>
            <a:cxnLst/>
            <a:rect l="l" t="t" r="r" b="b"/>
            <a:pathLst>
              <a:path w="4809" h="4810" extrusionOk="0">
                <a:moveTo>
                  <a:pt x="4345" y="1571"/>
                </a:moveTo>
                <a:cubicBezTo>
                  <a:pt x="4809" y="2641"/>
                  <a:pt x="4309" y="3890"/>
                  <a:pt x="3239" y="4345"/>
                </a:cubicBezTo>
                <a:cubicBezTo>
                  <a:pt x="2168" y="4809"/>
                  <a:pt x="919" y="4319"/>
                  <a:pt x="464" y="3248"/>
                </a:cubicBezTo>
                <a:cubicBezTo>
                  <a:pt x="0" y="2169"/>
                  <a:pt x="491" y="929"/>
                  <a:pt x="1571" y="465"/>
                </a:cubicBezTo>
                <a:cubicBezTo>
                  <a:pt x="2641" y="1"/>
                  <a:pt x="3881" y="500"/>
                  <a:pt x="4345" y="1571"/>
                </a:cubicBezTo>
              </a:path>
            </a:pathLst>
          </a:custGeom>
          <a:gradFill>
            <a:gsLst>
              <a:gs pos="0">
                <a:schemeClr val="dk2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8" name="Google Shape;928;p47"/>
          <p:cNvSpPr/>
          <p:nvPr/>
        </p:nvSpPr>
        <p:spPr>
          <a:xfrm>
            <a:off x="5062747" y="1480390"/>
            <a:ext cx="238346" cy="238372"/>
          </a:xfrm>
          <a:custGeom>
            <a:avLst/>
            <a:gdLst/>
            <a:ahLst/>
            <a:cxnLst/>
            <a:rect l="l" t="t" r="r" b="b"/>
            <a:pathLst>
              <a:path w="4809" h="4810" extrusionOk="0">
                <a:moveTo>
                  <a:pt x="4345" y="1571"/>
                </a:moveTo>
                <a:cubicBezTo>
                  <a:pt x="4809" y="2641"/>
                  <a:pt x="4309" y="3890"/>
                  <a:pt x="3239" y="4345"/>
                </a:cubicBezTo>
                <a:cubicBezTo>
                  <a:pt x="2168" y="4809"/>
                  <a:pt x="919" y="4319"/>
                  <a:pt x="464" y="3248"/>
                </a:cubicBezTo>
                <a:cubicBezTo>
                  <a:pt x="0" y="2169"/>
                  <a:pt x="491" y="929"/>
                  <a:pt x="1571" y="465"/>
                </a:cubicBezTo>
                <a:cubicBezTo>
                  <a:pt x="2641" y="1"/>
                  <a:pt x="3881" y="500"/>
                  <a:pt x="4345" y="1571"/>
                </a:cubicBezTo>
              </a:path>
            </a:pathLst>
          </a:custGeom>
          <a:gradFill>
            <a:gsLst>
              <a:gs pos="0">
                <a:schemeClr val="dk2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894;p47">
            <a:extLst>
              <a:ext uri="{FF2B5EF4-FFF2-40B4-BE49-F238E27FC236}">
                <a16:creationId xmlns:a16="http://schemas.microsoft.com/office/drawing/2014/main" id="{759ED09F-2F57-0432-7E0D-D1EA500C1BAB}"/>
              </a:ext>
            </a:extLst>
          </p:cNvPr>
          <p:cNvSpPr txBox="1">
            <a:spLocks/>
          </p:cNvSpPr>
          <p:nvPr/>
        </p:nvSpPr>
        <p:spPr>
          <a:xfrm>
            <a:off x="713100" y="3274349"/>
            <a:ext cx="4435593" cy="87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ispace"/>
              <a:buNone/>
              <a:defRPr sz="5000" b="0" i="0" u="none" strike="noStrike" cap="none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ispace"/>
              <a:buNone/>
              <a:defRPr sz="2800" b="0" i="0" u="none" strike="noStrike" cap="none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ispace"/>
              <a:buNone/>
              <a:defRPr sz="2800" b="0" i="0" u="none" strike="noStrike" cap="none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ispace"/>
              <a:buNone/>
              <a:defRPr sz="2800" b="0" i="0" u="none" strike="noStrike" cap="none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ispace"/>
              <a:buNone/>
              <a:defRPr sz="2800" b="0" i="0" u="none" strike="noStrike" cap="none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ispace"/>
              <a:buNone/>
              <a:defRPr sz="2800" b="0" i="0" u="none" strike="noStrike" cap="none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ispace"/>
              <a:buNone/>
              <a:defRPr sz="2800" b="0" i="0" u="none" strike="noStrike" cap="none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ispace"/>
              <a:buNone/>
              <a:defRPr sz="2800" b="0" i="0" u="none" strike="noStrike" cap="none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ispace"/>
              <a:buNone/>
              <a:defRPr sz="2800" b="0" i="0" u="none" strike="noStrike" cap="none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9pPr>
          </a:lstStyle>
          <a:p>
            <a:r>
              <a:rPr lang="en-GB"/>
              <a:t>Demo Time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30"/>
          <p:cNvSpPr/>
          <p:nvPr/>
        </p:nvSpPr>
        <p:spPr>
          <a:xfrm>
            <a:off x="1255644" y="1560179"/>
            <a:ext cx="1044900" cy="1044900"/>
          </a:xfrm>
          <a:prstGeom prst="ellipse">
            <a:avLst/>
          </a:prstGeom>
          <a:gradFill>
            <a:gsLst>
              <a:gs pos="0">
                <a:srgbClr val="8134EC">
                  <a:alpha val="50196"/>
                  <a:alpha val="49380"/>
                </a:srgbClr>
              </a:gs>
              <a:gs pos="77000">
                <a:srgbClr val="FFFFFF">
                  <a:alpha val="0"/>
                  <a:alpha val="49380"/>
                </a:srgbClr>
              </a:gs>
              <a:gs pos="100000">
                <a:srgbClr val="FFFFFF">
                  <a:alpha val="0"/>
                  <a:alpha val="4938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30"/>
          <p:cNvSpPr/>
          <p:nvPr/>
        </p:nvSpPr>
        <p:spPr>
          <a:xfrm>
            <a:off x="4684650" y="1560179"/>
            <a:ext cx="1044900" cy="1044900"/>
          </a:xfrm>
          <a:prstGeom prst="ellipse">
            <a:avLst/>
          </a:prstGeom>
          <a:gradFill>
            <a:gsLst>
              <a:gs pos="0">
                <a:srgbClr val="8134EC">
                  <a:alpha val="50196"/>
                  <a:alpha val="49380"/>
                </a:srgbClr>
              </a:gs>
              <a:gs pos="77000">
                <a:srgbClr val="FFFFFF">
                  <a:alpha val="0"/>
                  <a:alpha val="49380"/>
                </a:srgbClr>
              </a:gs>
              <a:gs pos="100000">
                <a:srgbClr val="FFFFFF">
                  <a:alpha val="0"/>
                  <a:alpha val="4938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30"/>
          <p:cNvSpPr/>
          <p:nvPr/>
        </p:nvSpPr>
        <p:spPr>
          <a:xfrm>
            <a:off x="1255644" y="3065179"/>
            <a:ext cx="1044900" cy="1044900"/>
          </a:xfrm>
          <a:prstGeom prst="ellipse">
            <a:avLst/>
          </a:prstGeom>
          <a:gradFill>
            <a:gsLst>
              <a:gs pos="0">
                <a:srgbClr val="8134EC">
                  <a:alpha val="50196"/>
                  <a:alpha val="49380"/>
                </a:srgbClr>
              </a:gs>
              <a:gs pos="77000">
                <a:srgbClr val="FFFFFF">
                  <a:alpha val="0"/>
                  <a:alpha val="49380"/>
                </a:srgbClr>
              </a:gs>
              <a:gs pos="100000">
                <a:srgbClr val="FFFFFF">
                  <a:alpha val="0"/>
                  <a:alpha val="4938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30"/>
          <p:cNvSpPr/>
          <p:nvPr/>
        </p:nvSpPr>
        <p:spPr>
          <a:xfrm>
            <a:off x="4684650" y="3065179"/>
            <a:ext cx="1044900" cy="1044900"/>
          </a:xfrm>
          <a:prstGeom prst="ellipse">
            <a:avLst/>
          </a:prstGeom>
          <a:gradFill>
            <a:gsLst>
              <a:gs pos="0">
                <a:srgbClr val="8134EC">
                  <a:alpha val="50196"/>
                  <a:alpha val="49380"/>
                </a:srgbClr>
              </a:gs>
              <a:gs pos="77000">
                <a:srgbClr val="FFFFFF">
                  <a:alpha val="0"/>
                  <a:alpha val="49380"/>
                </a:srgbClr>
              </a:gs>
              <a:gs pos="100000">
                <a:srgbClr val="FFFFFF">
                  <a:alpha val="0"/>
                  <a:alpha val="4938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30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>
                <a:latin typeface="Trispace"/>
                <a:ea typeface="Trispace"/>
                <a:cs typeface="Trispace"/>
                <a:sym typeface="Trispace"/>
              </a:rPr>
              <a:t>Table of Contents</a:t>
            </a:r>
            <a:endParaRPr b="0">
              <a:latin typeface="Trispace"/>
              <a:ea typeface="Trispace"/>
              <a:cs typeface="Trispace"/>
              <a:sym typeface="Trispace"/>
            </a:endParaRPr>
          </a:p>
        </p:txBody>
      </p:sp>
      <p:sp>
        <p:nvSpPr>
          <p:cNvPr id="381" name="Google Shape;381;p30"/>
          <p:cNvSpPr txBox="1">
            <a:spLocks noGrp="1"/>
          </p:cNvSpPr>
          <p:nvPr>
            <p:ph type="title" idx="2"/>
          </p:nvPr>
        </p:nvSpPr>
        <p:spPr>
          <a:xfrm>
            <a:off x="1255644" y="1753825"/>
            <a:ext cx="1044900" cy="65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82" name="Google Shape;382;p30"/>
          <p:cNvSpPr txBox="1">
            <a:spLocks noGrp="1"/>
          </p:cNvSpPr>
          <p:nvPr>
            <p:ph type="title" idx="3"/>
          </p:nvPr>
        </p:nvSpPr>
        <p:spPr>
          <a:xfrm>
            <a:off x="1255644" y="3258829"/>
            <a:ext cx="1044900" cy="65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83" name="Google Shape;383;p30"/>
          <p:cNvSpPr txBox="1">
            <a:spLocks noGrp="1"/>
          </p:cNvSpPr>
          <p:nvPr>
            <p:ph type="title" idx="4"/>
          </p:nvPr>
        </p:nvSpPr>
        <p:spPr>
          <a:xfrm>
            <a:off x="4684638" y="1753829"/>
            <a:ext cx="1044900" cy="65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84" name="Google Shape;384;p30"/>
          <p:cNvSpPr txBox="1">
            <a:spLocks noGrp="1"/>
          </p:cNvSpPr>
          <p:nvPr>
            <p:ph type="title" idx="5"/>
          </p:nvPr>
        </p:nvSpPr>
        <p:spPr>
          <a:xfrm>
            <a:off x="4684638" y="3258829"/>
            <a:ext cx="1044900" cy="65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385" name="Google Shape;385;p30"/>
          <p:cNvSpPr txBox="1">
            <a:spLocks noGrp="1"/>
          </p:cNvSpPr>
          <p:nvPr>
            <p:ph type="subTitle" idx="1"/>
          </p:nvPr>
        </p:nvSpPr>
        <p:spPr>
          <a:xfrm>
            <a:off x="2307450" y="1753825"/>
            <a:ext cx="2151900" cy="65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What</a:t>
            </a:r>
            <a:endParaRPr sz="2400"/>
          </a:p>
        </p:txBody>
      </p:sp>
      <p:sp>
        <p:nvSpPr>
          <p:cNvPr id="386" name="Google Shape;386;p30"/>
          <p:cNvSpPr txBox="1">
            <a:spLocks noGrp="1"/>
          </p:cNvSpPr>
          <p:nvPr>
            <p:ph type="subTitle" idx="6"/>
          </p:nvPr>
        </p:nvSpPr>
        <p:spPr>
          <a:xfrm>
            <a:off x="5736450" y="1753825"/>
            <a:ext cx="2151900" cy="65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How</a:t>
            </a:r>
            <a:endParaRPr sz="2400"/>
          </a:p>
        </p:txBody>
      </p:sp>
      <p:sp>
        <p:nvSpPr>
          <p:cNvPr id="387" name="Google Shape;387;p30"/>
          <p:cNvSpPr txBox="1">
            <a:spLocks noGrp="1"/>
          </p:cNvSpPr>
          <p:nvPr>
            <p:ph type="subTitle" idx="7"/>
          </p:nvPr>
        </p:nvSpPr>
        <p:spPr>
          <a:xfrm>
            <a:off x="2307450" y="3258824"/>
            <a:ext cx="2151900" cy="65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Why</a:t>
            </a:r>
            <a:endParaRPr sz="2400"/>
          </a:p>
        </p:txBody>
      </p:sp>
      <p:sp>
        <p:nvSpPr>
          <p:cNvPr id="388" name="Google Shape;388;p30"/>
          <p:cNvSpPr txBox="1">
            <a:spLocks noGrp="1"/>
          </p:cNvSpPr>
          <p:nvPr>
            <p:ph type="subTitle" idx="8"/>
          </p:nvPr>
        </p:nvSpPr>
        <p:spPr>
          <a:xfrm>
            <a:off x="5736450" y="3258824"/>
            <a:ext cx="2151900" cy="65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Who</a:t>
            </a:r>
            <a:endParaRPr sz="2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36"/>
          <p:cNvSpPr txBox="1">
            <a:spLocks noGrp="1"/>
          </p:cNvSpPr>
          <p:nvPr>
            <p:ph type="subTitle" idx="5"/>
          </p:nvPr>
        </p:nvSpPr>
        <p:spPr>
          <a:xfrm>
            <a:off x="6153328" y="1713901"/>
            <a:ext cx="2155500" cy="10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hlinkClick r:id="rId3"/>
              </a:rPr>
              <a:t>https://webpack.js.org/concepts/module-federation/</a:t>
            </a:r>
            <a:endParaRPr/>
          </a:p>
        </p:txBody>
      </p:sp>
      <p:sp>
        <p:nvSpPr>
          <p:cNvPr id="540" name="Google Shape;540;p36"/>
          <p:cNvSpPr txBox="1">
            <a:spLocks noGrp="1"/>
          </p:cNvSpPr>
          <p:nvPr>
            <p:ph type="subTitle" idx="6"/>
          </p:nvPr>
        </p:nvSpPr>
        <p:spPr>
          <a:xfrm>
            <a:off x="6153449" y="3551699"/>
            <a:ext cx="2155500" cy="10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hlinkClick r:id="rId4"/>
              </a:rPr>
              <a:t>https://www.xenonstack.com/insights/micro-frontend-architecture</a:t>
            </a:r>
            <a:endParaRPr/>
          </a:p>
        </p:txBody>
      </p:sp>
      <p:sp>
        <p:nvSpPr>
          <p:cNvPr id="541" name="Google Shape;541;p36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References_</a:t>
            </a:r>
            <a:endParaRPr/>
          </a:p>
        </p:txBody>
      </p:sp>
      <p:sp>
        <p:nvSpPr>
          <p:cNvPr id="542" name="Google Shape;542;p36"/>
          <p:cNvSpPr txBox="1">
            <a:spLocks noGrp="1"/>
          </p:cNvSpPr>
          <p:nvPr>
            <p:ph type="subTitle" idx="1"/>
          </p:nvPr>
        </p:nvSpPr>
        <p:spPr>
          <a:xfrm>
            <a:off x="720000" y="1713901"/>
            <a:ext cx="2541748" cy="10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hlinkClick r:id="rId5"/>
              </a:rPr>
              <a:t>https://micro-frontends.org/</a:t>
            </a:r>
            <a:endParaRPr/>
          </a:p>
        </p:txBody>
      </p:sp>
      <p:sp>
        <p:nvSpPr>
          <p:cNvPr id="543" name="Google Shape;543;p36"/>
          <p:cNvSpPr txBox="1">
            <a:spLocks noGrp="1"/>
          </p:cNvSpPr>
          <p:nvPr>
            <p:ph type="subTitle" idx="2"/>
          </p:nvPr>
        </p:nvSpPr>
        <p:spPr>
          <a:xfrm>
            <a:off x="3494193" y="1713901"/>
            <a:ext cx="2155500" cy="10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hlinkClick r:id="rId6"/>
              </a:rPr>
              <a:t>https://single-spa.js.org/docs/microfrontends-concept/</a:t>
            </a:r>
            <a:endParaRPr/>
          </a:p>
        </p:txBody>
      </p:sp>
      <p:sp>
        <p:nvSpPr>
          <p:cNvPr id="544" name="Google Shape;544;p36"/>
          <p:cNvSpPr txBox="1">
            <a:spLocks noGrp="1"/>
          </p:cNvSpPr>
          <p:nvPr>
            <p:ph type="subTitle" idx="3"/>
          </p:nvPr>
        </p:nvSpPr>
        <p:spPr>
          <a:xfrm>
            <a:off x="835000" y="3551699"/>
            <a:ext cx="2155500" cy="10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hlinkClick r:id="rId7"/>
              </a:rPr>
              <a:t>https://lit.dev/</a:t>
            </a:r>
            <a:endParaRPr lang="en-US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// courtesy of </a:t>
            </a:r>
            <a:r>
              <a:rPr lang="en-US">
                <a:hlinkClick r:id="rId8"/>
              </a:rPr>
              <a:t>Prof. Dr. habil. Sabin-Corneliu Buraga</a:t>
            </a:r>
            <a:endParaRPr/>
          </a:p>
        </p:txBody>
      </p:sp>
      <p:sp>
        <p:nvSpPr>
          <p:cNvPr id="545" name="Google Shape;545;p36"/>
          <p:cNvSpPr txBox="1">
            <a:spLocks noGrp="1"/>
          </p:cNvSpPr>
          <p:nvPr>
            <p:ph type="subTitle" idx="4"/>
          </p:nvPr>
        </p:nvSpPr>
        <p:spPr>
          <a:xfrm>
            <a:off x="3494250" y="3551699"/>
            <a:ext cx="2155500" cy="10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hlinkClick r:id="rId9"/>
              </a:rPr>
              <a:t>https://www.youtube.com/watch?v=S84MG1eIhaI&amp;ab_channel=LaithAcademy</a:t>
            </a:r>
            <a:endParaRPr/>
          </a:p>
        </p:txBody>
      </p:sp>
      <p:sp>
        <p:nvSpPr>
          <p:cNvPr id="546" name="Google Shape;546;p36"/>
          <p:cNvSpPr txBox="1">
            <a:spLocks noGrp="1"/>
          </p:cNvSpPr>
          <p:nvPr>
            <p:ph type="subTitle" idx="7"/>
          </p:nvPr>
        </p:nvSpPr>
        <p:spPr>
          <a:xfrm>
            <a:off x="3494172" y="1112100"/>
            <a:ext cx="2155500" cy="68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Single-Spa</a:t>
            </a:r>
            <a:endParaRPr/>
          </a:p>
        </p:txBody>
      </p:sp>
      <p:sp>
        <p:nvSpPr>
          <p:cNvPr id="547" name="Google Shape;547;p36"/>
          <p:cNvSpPr txBox="1">
            <a:spLocks noGrp="1"/>
          </p:cNvSpPr>
          <p:nvPr>
            <p:ph type="subTitle" idx="8"/>
          </p:nvPr>
        </p:nvSpPr>
        <p:spPr>
          <a:xfrm>
            <a:off x="3494172" y="2949898"/>
            <a:ext cx="2155500" cy="68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Crash Course</a:t>
            </a:r>
            <a:endParaRPr/>
          </a:p>
        </p:txBody>
      </p:sp>
      <p:sp>
        <p:nvSpPr>
          <p:cNvPr id="548" name="Google Shape;548;p36"/>
          <p:cNvSpPr txBox="1">
            <a:spLocks noGrp="1"/>
          </p:cNvSpPr>
          <p:nvPr>
            <p:ph type="subTitle" idx="9"/>
          </p:nvPr>
        </p:nvSpPr>
        <p:spPr>
          <a:xfrm>
            <a:off x="5842812" y="1112100"/>
            <a:ext cx="2843546" cy="68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ModuleFederation</a:t>
            </a:r>
            <a:endParaRPr/>
          </a:p>
        </p:txBody>
      </p:sp>
      <p:sp>
        <p:nvSpPr>
          <p:cNvPr id="549" name="Google Shape;549;p36"/>
          <p:cNvSpPr txBox="1">
            <a:spLocks noGrp="1"/>
          </p:cNvSpPr>
          <p:nvPr>
            <p:ph type="subTitle" idx="13"/>
          </p:nvPr>
        </p:nvSpPr>
        <p:spPr>
          <a:xfrm>
            <a:off x="5998154" y="2949898"/>
            <a:ext cx="2532861" cy="68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Best Practices</a:t>
            </a:r>
            <a:endParaRPr/>
          </a:p>
        </p:txBody>
      </p:sp>
      <p:sp>
        <p:nvSpPr>
          <p:cNvPr id="550" name="Google Shape;550;p36"/>
          <p:cNvSpPr txBox="1">
            <a:spLocks noGrp="1"/>
          </p:cNvSpPr>
          <p:nvPr>
            <p:ph type="subTitle" idx="14"/>
          </p:nvPr>
        </p:nvSpPr>
        <p:spPr>
          <a:xfrm>
            <a:off x="700510" y="1112100"/>
            <a:ext cx="2541749" cy="68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Microfrontends</a:t>
            </a:r>
            <a:endParaRPr/>
          </a:p>
        </p:txBody>
      </p:sp>
      <p:sp>
        <p:nvSpPr>
          <p:cNvPr id="551" name="Google Shape;551;p36"/>
          <p:cNvSpPr txBox="1">
            <a:spLocks noGrp="1"/>
          </p:cNvSpPr>
          <p:nvPr>
            <p:ph type="subTitle" idx="15"/>
          </p:nvPr>
        </p:nvSpPr>
        <p:spPr>
          <a:xfrm>
            <a:off x="641875" y="2949898"/>
            <a:ext cx="2541749" cy="68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Lit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44415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32"/>
          <p:cNvSpPr/>
          <p:nvPr/>
        </p:nvSpPr>
        <p:spPr>
          <a:xfrm>
            <a:off x="4939650" y="1111950"/>
            <a:ext cx="2077800" cy="2077800"/>
          </a:xfrm>
          <a:prstGeom prst="ellipse">
            <a:avLst/>
          </a:prstGeom>
          <a:gradFill>
            <a:gsLst>
              <a:gs pos="0">
                <a:srgbClr val="8134EC">
                  <a:alpha val="50196"/>
                  <a:alpha val="49380"/>
                </a:srgbClr>
              </a:gs>
              <a:gs pos="77000">
                <a:srgbClr val="FFFFFF">
                  <a:alpha val="0"/>
                  <a:alpha val="49380"/>
                </a:srgbClr>
              </a:gs>
              <a:gs pos="100000">
                <a:srgbClr val="FFFFFF">
                  <a:alpha val="0"/>
                  <a:alpha val="4938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32"/>
          <p:cNvSpPr txBox="1">
            <a:spLocks noGrp="1"/>
          </p:cNvSpPr>
          <p:nvPr>
            <p:ph type="title"/>
          </p:nvPr>
        </p:nvSpPr>
        <p:spPr>
          <a:xfrm>
            <a:off x="3046519" y="3505340"/>
            <a:ext cx="5864062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Microfrontends?</a:t>
            </a:r>
            <a:endParaRPr/>
          </a:p>
        </p:txBody>
      </p:sp>
      <p:sp>
        <p:nvSpPr>
          <p:cNvPr id="416" name="Google Shape;416;p32"/>
          <p:cNvSpPr txBox="1">
            <a:spLocks noGrp="1"/>
          </p:cNvSpPr>
          <p:nvPr>
            <p:ph type="title" idx="2"/>
          </p:nvPr>
        </p:nvSpPr>
        <p:spPr>
          <a:xfrm>
            <a:off x="5084000" y="1609750"/>
            <a:ext cx="1789200" cy="108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417" name="Google Shape;417;p32"/>
          <p:cNvGrpSpPr/>
          <p:nvPr/>
        </p:nvGrpSpPr>
        <p:grpSpPr>
          <a:xfrm>
            <a:off x="243563" y="319103"/>
            <a:ext cx="3660803" cy="4166640"/>
            <a:chOff x="243563" y="319103"/>
            <a:chExt cx="3660803" cy="4166640"/>
          </a:xfrm>
        </p:grpSpPr>
        <p:sp>
          <p:nvSpPr>
            <p:cNvPr id="418" name="Google Shape;418;p32"/>
            <p:cNvSpPr/>
            <p:nvPr/>
          </p:nvSpPr>
          <p:spPr>
            <a:xfrm>
              <a:off x="2529328" y="3825642"/>
              <a:ext cx="660023" cy="660100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2"/>
            <p:cNvSpPr/>
            <p:nvPr/>
          </p:nvSpPr>
          <p:spPr>
            <a:xfrm>
              <a:off x="1559780" y="2135143"/>
              <a:ext cx="468769" cy="468795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2"/>
            <p:cNvSpPr/>
            <p:nvPr/>
          </p:nvSpPr>
          <p:spPr>
            <a:xfrm>
              <a:off x="2569847" y="499290"/>
              <a:ext cx="238346" cy="238372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2"/>
            <p:cNvSpPr/>
            <p:nvPr/>
          </p:nvSpPr>
          <p:spPr>
            <a:xfrm>
              <a:off x="243563" y="741118"/>
              <a:ext cx="3660803" cy="3661276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rgbClr val="B47FFF">
                    <a:alpha val="50196"/>
                  </a:srgbClr>
                </a:gs>
                <a:gs pos="6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2"/>
            <p:cNvSpPr/>
            <p:nvPr/>
          </p:nvSpPr>
          <p:spPr>
            <a:xfrm>
              <a:off x="2971190" y="1177017"/>
              <a:ext cx="660023" cy="660100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2"/>
            <p:cNvSpPr/>
            <p:nvPr/>
          </p:nvSpPr>
          <p:spPr>
            <a:xfrm>
              <a:off x="2569848" y="3057452"/>
              <a:ext cx="327012" cy="327044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2"/>
            <p:cNvSpPr/>
            <p:nvPr/>
          </p:nvSpPr>
          <p:spPr>
            <a:xfrm>
              <a:off x="766354" y="319103"/>
              <a:ext cx="945630" cy="945730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2"/>
            <p:cNvSpPr/>
            <p:nvPr/>
          </p:nvSpPr>
          <p:spPr>
            <a:xfrm>
              <a:off x="569022" y="1427015"/>
              <a:ext cx="238346" cy="238372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26" name="Google Shape;426;p32"/>
            <p:cNvGrpSpPr/>
            <p:nvPr/>
          </p:nvGrpSpPr>
          <p:grpSpPr>
            <a:xfrm>
              <a:off x="503374" y="1310912"/>
              <a:ext cx="3057581" cy="2521892"/>
              <a:chOff x="4567123" y="4074875"/>
              <a:chExt cx="946034" cy="780288"/>
            </a:xfrm>
          </p:grpSpPr>
          <p:sp>
            <p:nvSpPr>
              <p:cNvPr id="427" name="Google Shape;427;p32"/>
              <p:cNvSpPr/>
              <p:nvPr/>
            </p:nvSpPr>
            <p:spPr>
              <a:xfrm>
                <a:off x="4698056" y="4427347"/>
                <a:ext cx="736013" cy="427816"/>
              </a:xfrm>
              <a:custGeom>
                <a:avLst/>
                <a:gdLst/>
                <a:ahLst/>
                <a:cxnLst/>
                <a:rect l="l" t="t" r="r" b="b"/>
                <a:pathLst>
                  <a:path w="16853" h="9796" extrusionOk="0">
                    <a:moveTo>
                      <a:pt x="10233" y="152"/>
                    </a:moveTo>
                    <a:lnTo>
                      <a:pt x="491" y="5790"/>
                    </a:lnTo>
                    <a:lnTo>
                      <a:pt x="491" y="5674"/>
                    </a:lnTo>
                    <a:lnTo>
                      <a:pt x="0" y="5674"/>
                    </a:lnTo>
                    <a:lnTo>
                      <a:pt x="0" y="6281"/>
                    </a:lnTo>
                    <a:lnTo>
                      <a:pt x="0" y="6281"/>
                    </a:lnTo>
                    <a:cubicBezTo>
                      <a:pt x="9" y="6379"/>
                      <a:pt x="63" y="6459"/>
                      <a:pt x="179" y="6522"/>
                    </a:cubicBezTo>
                    <a:lnTo>
                      <a:pt x="179" y="6522"/>
                    </a:lnTo>
                    <a:lnTo>
                      <a:pt x="5594" y="9644"/>
                    </a:lnTo>
                    <a:cubicBezTo>
                      <a:pt x="5852" y="9796"/>
                      <a:pt x="6316" y="9769"/>
                      <a:pt x="6620" y="9599"/>
                    </a:cubicBezTo>
                    <a:lnTo>
                      <a:pt x="6620" y="9599"/>
                    </a:lnTo>
                    <a:lnTo>
                      <a:pt x="16602" y="3810"/>
                    </a:lnTo>
                    <a:cubicBezTo>
                      <a:pt x="16763" y="3721"/>
                      <a:pt x="16843" y="3605"/>
                      <a:pt x="16852" y="3489"/>
                    </a:cubicBezTo>
                    <a:lnTo>
                      <a:pt x="16852" y="3489"/>
                    </a:lnTo>
                    <a:lnTo>
                      <a:pt x="16852" y="3489"/>
                    </a:lnTo>
                    <a:lnTo>
                      <a:pt x="16852" y="2900"/>
                    </a:lnTo>
                    <a:lnTo>
                      <a:pt x="16442" y="2900"/>
                    </a:lnTo>
                    <a:lnTo>
                      <a:pt x="16442" y="3087"/>
                    </a:lnTo>
                    <a:lnTo>
                      <a:pt x="11259" y="108"/>
                    </a:lnTo>
                    <a:cubicBezTo>
                      <a:pt x="11134" y="36"/>
                      <a:pt x="10982" y="0"/>
                      <a:pt x="10813" y="0"/>
                    </a:cubicBezTo>
                    <a:lnTo>
                      <a:pt x="10813" y="0"/>
                    </a:lnTo>
                    <a:cubicBezTo>
                      <a:pt x="10607" y="0"/>
                      <a:pt x="10393" y="54"/>
                      <a:pt x="10233" y="152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" name="Google Shape;428;p32"/>
              <p:cNvSpPr/>
              <p:nvPr/>
            </p:nvSpPr>
            <p:spPr>
              <a:xfrm>
                <a:off x="4694125" y="4401973"/>
                <a:ext cx="743437" cy="425589"/>
              </a:xfrm>
              <a:custGeom>
                <a:avLst/>
                <a:gdLst/>
                <a:ahLst/>
                <a:cxnLst/>
                <a:rect l="l" t="t" r="r" b="b"/>
                <a:pathLst>
                  <a:path w="17023" h="9745" extrusionOk="0">
                    <a:moveTo>
                      <a:pt x="10909" y="0"/>
                    </a:moveTo>
                    <a:cubicBezTo>
                      <a:pt x="10704" y="0"/>
                      <a:pt x="10487" y="50"/>
                      <a:pt x="10314" y="144"/>
                    </a:cubicBezTo>
                    <a:lnTo>
                      <a:pt x="340" y="5934"/>
                    </a:lnTo>
                    <a:cubicBezTo>
                      <a:pt x="37" y="6112"/>
                      <a:pt x="1" y="6371"/>
                      <a:pt x="260" y="6523"/>
                    </a:cubicBezTo>
                    <a:lnTo>
                      <a:pt x="5684" y="9645"/>
                    </a:lnTo>
                    <a:cubicBezTo>
                      <a:pt x="5799" y="9713"/>
                      <a:pt x="5954" y="9745"/>
                      <a:pt x="6118" y="9745"/>
                    </a:cubicBezTo>
                    <a:cubicBezTo>
                      <a:pt x="6323" y="9745"/>
                      <a:pt x="6541" y="9695"/>
                      <a:pt x="6710" y="9601"/>
                    </a:cubicBezTo>
                    <a:lnTo>
                      <a:pt x="16692" y="3811"/>
                    </a:lnTo>
                    <a:cubicBezTo>
                      <a:pt x="16996" y="3632"/>
                      <a:pt x="17022" y="3374"/>
                      <a:pt x="16764" y="3222"/>
                    </a:cubicBezTo>
                    <a:lnTo>
                      <a:pt x="11349" y="100"/>
                    </a:lnTo>
                    <a:cubicBezTo>
                      <a:pt x="11230" y="32"/>
                      <a:pt x="11073" y="0"/>
                      <a:pt x="1090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" name="Google Shape;429;p32"/>
              <p:cNvSpPr/>
              <p:nvPr/>
            </p:nvSpPr>
            <p:spPr>
              <a:xfrm>
                <a:off x="4721028" y="4421888"/>
                <a:ext cx="680680" cy="392004"/>
              </a:xfrm>
              <a:custGeom>
                <a:avLst/>
                <a:gdLst/>
                <a:ahLst/>
                <a:cxnLst/>
                <a:rect l="l" t="t" r="r" b="b"/>
                <a:pathLst>
                  <a:path w="15586" h="8976" extrusionOk="0">
                    <a:moveTo>
                      <a:pt x="9716" y="90"/>
                    </a:moveTo>
                    <a:lnTo>
                      <a:pt x="206" y="5603"/>
                    </a:lnTo>
                    <a:cubicBezTo>
                      <a:pt x="18" y="5710"/>
                      <a:pt x="1" y="5871"/>
                      <a:pt x="161" y="5960"/>
                    </a:cubicBezTo>
                    <a:lnTo>
                      <a:pt x="161" y="5960"/>
                    </a:lnTo>
                    <a:lnTo>
                      <a:pt x="5255" y="8886"/>
                    </a:lnTo>
                    <a:cubicBezTo>
                      <a:pt x="5416" y="8975"/>
                      <a:pt x="5692" y="8966"/>
                      <a:pt x="5871" y="8859"/>
                    </a:cubicBezTo>
                    <a:lnTo>
                      <a:pt x="5871" y="8859"/>
                    </a:lnTo>
                    <a:lnTo>
                      <a:pt x="15380" y="3346"/>
                    </a:lnTo>
                    <a:cubicBezTo>
                      <a:pt x="15568" y="3239"/>
                      <a:pt x="15586" y="3087"/>
                      <a:pt x="15425" y="2989"/>
                    </a:cubicBezTo>
                    <a:lnTo>
                      <a:pt x="15425" y="2989"/>
                    </a:lnTo>
                    <a:lnTo>
                      <a:pt x="10331" y="63"/>
                    </a:lnTo>
                    <a:cubicBezTo>
                      <a:pt x="10260" y="18"/>
                      <a:pt x="10171" y="1"/>
                      <a:pt x="10063" y="1"/>
                    </a:cubicBezTo>
                    <a:lnTo>
                      <a:pt x="10063" y="1"/>
                    </a:lnTo>
                    <a:cubicBezTo>
                      <a:pt x="9948" y="1"/>
                      <a:pt x="9814" y="36"/>
                      <a:pt x="9716" y="90"/>
                    </a:cubicBezTo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dk2"/>
                  </a:gs>
                </a:gsLst>
                <a:lin ang="16200038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" name="Google Shape;430;p32"/>
              <p:cNvSpPr/>
              <p:nvPr/>
            </p:nvSpPr>
            <p:spPr>
              <a:xfrm>
                <a:off x="5275853" y="4472374"/>
                <a:ext cx="36641" cy="20220"/>
              </a:xfrm>
              <a:custGeom>
                <a:avLst/>
                <a:gdLst/>
                <a:ahLst/>
                <a:cxnLst/>
                <a:rect l="l" t="t" r="r" b="b"/>
                <a:pathLst>
                  <a:path w="839" h="463" extrusionOk="0">
                    <a:moveTo>
                      <a:pt x="127" y="1"/>
                    </a:moveTo>
                    <a:cubicBezTo>
                      <a:pt x="99" y="1"/>
                      <a:pt x="69" y="7"/>
                      <a:pt x="45" y="22"/>
                    </a:cubicBezTo>
                    <a:cubicBezTo>
                      <a:pt x="9" y="40"/>
                      <a:pt x="0" y="76"/>
                      <a:pt x="36" y="102"/>
                    </a:cubicBezTo>
                    <a:lnTo>
                      <a:pt x="651" y="450"/>
                    </a:lnTo>
                    <a:cubicBezTo>
                      <a:pt x="667" y="458"/>
                      <a:pt x="689" y="463"/>
                      <a:pt x="711" y="463"/>
                    </a:cubicBezTo>
                    <a:cubicBezTo>
                      <a:pt x="738" y="463"/>
                      <a:pt x="766" y="456"/>
                      <a:pt x="785" y="441"/>
                    </a:cubicBezTo>
                    <a:cubicBezTo>
                      <a:pt x="830" y="424"/>
                      <a:pt x="839" y="379"/>
                      <a:pt x="794" y="361"/>
                    </a:cubicBezTo>
                    <a:lnTo>
                      <a:pt x="187" y="13"/>
                    </a:lnTo>
                    <a:cubicBezTo>
                      <a:pt x="171" y="5"/>
                      <a:pt x="150" y="1"/>
                      <a:pt x="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" name="Google Shape;431;p32"/>
              <p:cNvSpPr/>
              <p:nvPr/>
            </p:nvSpPr>
            <p:spPr>
              <a:xfrm>
                <a:off x="5353373" y="4514693"/>
                <a:ext cx="17163" cy="9215"/>
              </a:xfrm>
              <a:custGeom>
                <a:avLst/>
                <a:gdLst/>
                <a:ahLst/>
                <a:cxnLst/>
                <a:rect l="l" t="t" r="r" b="b"/>
                <a:pathLst>
                  <a:path w="393" h="211" extrusionOk="0">
                    <a:moveTo>
                      <a:pt x="192" y="1"/>
                    </a:moveTo>
                    <a:cubicBezTo>
                      <a:pt x="145" y="1"/>
                      <a:pt x="99" y="12"/>
                      <a:pt x="63" y="34"/>
                    </a:cubicBezTo>
                    <a:cubicBezTo>
                      <a:pt x="0" y="70"/>
                      <a:pt x="0" y="141"/>
                      <a:pt x="63" y="177"/>
                    </a:cubicBezTo>
                    <a:cubicBezTo>
                      <a:pt x="99" y="199"/>
                      <a:pt x="145" y="211"/>
                      <a:pt x="192" y="211"/>
                    </a:cubicBezTo>
                    <a:cubicBezTo>
                      <a:pt x="239" y="211"/>
                      <a:pt x="286" y="199"/>
                      <a:pt x="322" y="177"/>
                    </a:cubicBezTo>
                    <a:cubicBezTo>
                      <a:pt x="393" y="141"/>
                      <a:pt x="393" y="70"/>
                      <a:pt x="322" y="34"/>
                    </a:cubicBezTo>
                    <a:cubicBezTo>
                      <a:pt x="286" y="12"/>
                      <a:pt x="239" y="1"/>
                      <a:pt x="1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32"/>
              <p:cNvSpPr/>
              <p:nvPr/>
            </p:nvSpPr>
            <p:spPr>
              <a:xfrm>
                <a:off x="5333895" y="4601821"/>
                <a:ext cx="46380" cy="33278"/>
              </a:xfrm>
              <a:custGeom>
                <a:avLst/>
                <a:gdLst/>
                <a:ahLst/>
                <a:cxnLst/>
                <a:rect l="l" t="t" r="r" b="b"/>
                <a:pathLst>
                  <a:path w="1062" h="762" extrusionOk="0">
                    <a:moveTo>
                      <a:pt x="1007" y="1"/>
                    </a:moveTo>
                    <a:cubicBezTo>
                      <a:pt x="996" y="1"/>
                      <a:pt x="984" y="4"/>
                      <a:pt x="973" y="11"/>
                    </a:cubicBezTo>
                    <a:lnTo>
                      <a:pt x="90" y="519"/>
                    </a:lnTo>
                    <a:cubicBezTo>
                      <a:pt x="45" y="555"/>
                      <a:pt x="0" y="627"/>
                      <a:pt x="0" y="689"/>
                    </a:cubicBezTo>
                    <a:cubicBezTo>
                      <a:pt x="0" y="735"/>
                      <a:pt x="25" y="762"/>
                      <a:pt x="55" y="762"/>
                    </a:cubicBezTo>
                    <a:cubicBezTo>
                      <a:pt x="66" y="762"/>
                      <a:pt x="78" y="758"/>
                      <a:pt x="90" y="751"/>
                    </a:cubicBezTo>
                    <a:lnTo>
                      <a:pt x="973" y="234"/>
                    </a:lnTo>
                    <a:cubicBezTo>
                      <a:pt x="1017" y="207"/>
                      <a:pt x="1062" y="136"/>
                      <a:pt x="1062" y="73"/>
                    </a:cubicBezTo>
                    <a:cubicBezTo>
                      <a:pt x="1062" y="27"/>
                      <a:pt x="1038" y="1"/>
                      <a:pt x="100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32"/>
              <p:cNvSpPr/>
              <p:nvPr/>
            </p:nvSpPr>
            <p:spPr>
              <a:xfrm>
                <a:off x="5275067" y="4636105"/>
                <a:ext cx="45987" cy="33235"/>
              </a:xfrm>
              <a:custGeom>
                <a:avLst/>
                <a:gdLst/>
                <a:ahLst/>
                <a:cxnLst/>
                <a:rect l="l" t="t" r="r" b="b"/>
                <a:pathLst>
                  <a:path w="1053" h="761" extrusionOk="0">
                    <a:moveTo>
                      <a:pt x="1005" y="1"/>
                    </a:moveTo>
                    <a:cubicBezTo>
                      <a:pt x="995" y="1"/>
                      <a:pt x="984" y="4"/>
                      <a:pt x="973" y="11"/>
                    </a:cubicBezTo>
                    <a:lnTo>
                      <a:pt x="89" y="520"/>
                    </a:lnTo>
                    <a:cubicBezTo>
                      <a:pt x="36" y="546"/>
                      <a:pt x="0" y="618"/>
                      <a:pt x="0" y="680"/>
                    </a:cubicBezTo>
                    <a:cubicBezTo>
                      <a:pt x="0" y="728"/>
                      <a:pt x="21" y="760"/>
                      <a:pt x="56" y="760"/>
                    </a:cubicBezTo>
                    <a:cubicBezTo>
                      <a:pt x="66" y="760"/>
                      <a:pt x="77" y="758"/>
                      <a:pt x="89" y="751"/>
                    </a:cubicBezTo>
                    <a:lnTo>
                      <a:pt x="973" y="234"/>
                    </a:lnTo>
                    <a:cubicBezTo>
                      <a:pt x="1017" y="207"/>
                      <a:pt x="1053" y="136"/>
                      <a:pt x="1053" y="73"/>
                    </a:cubicBezTo>
                    <a:cubicBezTo>
                      <a:pt x="1053" y="27"/>
                      <a:pt x="1033" y="1"/>
                      <a:pt x="100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" name="Google Shape;434;p32"/>
              <p:cNvSpPr/>
              <p:nvPr/>
            </p:nvSpPr>
            <p:spPr>
              <a:xfrm>
                <a:off x="4790381" y="4744021"/>
                <a:ext cx="46031" cy="33235"/>
              </a:xfrm>
              <a:custGeom>
                <a:avLst/>
                <a:gdLst/>
                <a:ahLst/>
                <a:cxnLst/>
                <a:rect l="l" t="t" r="r" b="b"/>
                <a:pathLst>
                  <a:path w="1054" h="761" extrusionOk="0">
                    <a:moveTo>
                      <a:pt x="48" y="1"/>
                    </a:moveTo>
                    <a:cubicBezTo>
                      <a:pt x="20" y="1"/>
                      <a:pt x="0" y="27"/>
                      <a:pt x="0" y="74"/>
                    </a:cubicBezTo>
                    <a:cubicBezTo>
                      <a:pt x="0" y="136"/>
                      <a:pt x="36" y="207"/>
                      <a:pt x="81" y="234"/>
                    </a:cubicBezTo>
                    <a:lnTo>
                      <a:pt x="973" y="752"/>
                    </a:lnTo>
                    <a:cubicBezTo>
                      <a:pt x="983" y="758"/>
                      <a:pt x="993" y="761"/>
                      <a:pt x="1002" y="761"/>
                    </a:cubicBezTo>
                    <a:cubicBezTo>
                      <a:pt x="1032" y="761"/>
                      <a:pt x="1053" y="728"/>
                      <a:pt x="1053" y="680"/>
                    </a:cubicBezTo>
                    <a:cubicBezTo>
                      <a:pt x="1053" y="618"/>
                      <a:pt x="1017" y="546"/>
                      <a:pt x="973" y="520"/>
                    </a:cubicBezTo>
                    <a:lnTo>
                      <a:pt x="81" y="11"/>
                    </a:lnTo>
                    <a:cubicBezTo>
                      <a:pt x="69" y="4"/>
                      <a:pt x="58" y="1"/>
                      <a:pt x="4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35" name="Google Shape;435;p32"/>
              <p:cNvGrpSpPr/>
              <p:nvPr/>
            </p:nvGrpSpPr>
            <p:grpSpPr>
              <a:xfrm>
                <a:off x="4742175" y="4074875"/>
                <a:ext cx="533679" cy="414643"/>
                <a:chOff x="3186425" y="4160625"/>
                <a:chExt cx="533679" cy="414643"/>
              </a:xfrm>
            </p:grpSpPr>
            <p:grpSp>
              <p:nvGrpSpPr>
                <p:cNvPr id="436" name="Google Shape;436;p32"/>
                <p:cNvGrpSpPr/>
                <p:nvPr/>
              </p:nvGrpSpPr>
              <p:grpSpPr>
                <a:xfrm>
                  <a:off x="3248670" y="4212301"/>
                  <a:ext cx="409169" cy="311298"/>
                  <a:chOff x="3248670" y="4212301"/>
                  <a:chExt cx="409169" cy="311298"/>
                </a:xfrm>
              </p:grpSpPr>
              <p:sp>
                <p:nvSpPr>
                  <p:cNvPr id="437" name="Google Shape;437;p32"/>
                  <p:cNvSpPr/>
                  <p:nvPr/>
                </p:nvSpPr>
                <p:spPr>
                  <a:xfrm>
                    <a:off x="3249849" y="4212301"/>
                    <a:ext cx="337457" cy="2462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727" h="5639" extrusionOk="0">
                        <a:moveTo>
                          <a:pt x="7726" y="1303"/>
                        </a:moveTo>
                        <a:cubicBezTo>
                          <a:pt x="7682" y="1187"/>
                          <a:pt x="7637" y="1124"/>
                          <a:pt x="7584" y="1008"/>
                        </a:cubicBezTo>
                        <a:cubicBezTo>
                          <a:pt x="7432" y="696"/>
                          <a:pt x="7209" y="393"/>
                          <a:pt x="6852" y="294"/>
                        </a:cubicBezTo>
                        <a:cubicBezTo>
                          <a:pt x="6549" y="205"/>
                          <a:pt x="6228" y="286"/>
                          <a:pt x="5915" y="312"/>
                        </a:cubicBezTo>
                        <a:cubicBezTo>
                          <a:pt x="5398" y="348"/>
                          <a:pt x="4889" y="250"/>
                          <a:pt x="4381" y="161"/>
                        </a:cubicBezTo>
                        <a:cubicBezTo>
                          <a:pt x="3872" y="71"/>
                          <a:pt x="3346" y="0"/>
                          <a:pt x="2838" y="98"/>
                        </a:cubicBezTo>
                        <a:cubicBezTo>
                          <a:pt x="2338" y="205"/>
                          <a:pt x="1847" y="509"/>
                          <a:pt x="1651" y="990"/>
                        </a:cubicBezTo>
                        <a:cubicBezTo>
                          <a:pt x="1473" y="1436"/>
                          <a:pt x="750" y="1677"/>
                          <a:pt x="527" y="2105"/>
                        </a:cubicBezTo>
                        <a:cubicBezTo>
                          <a:pt x="286" y="2578"/>
                          <a:pt x="545" y="3096"/>
                          <a:pt x="277" y="3560"/>
                        </a:cubicBezTo>
                        <a:cubicBezTo>
                          <a:pt x="1" y="4032"/>
                          <a:pt x="117" y="4675"/>
                          <a:pt x="482" y="5085"/>
                        </a:cubicBezTo>
                        <a:cubicBezTo>
                          <a:pt x="741" y="5370"/>
                          <a:pt x="1080" y="5549"/>
                          <a:pt x="1455" y="5638"/>
                        </a:cubicBezTo>
                      </a:path>
                    </a:pathLst>
                  </a:custGeom>
                  <a:gradFill>
                    <a:gsLst>
                      <a:gs pos="0">
                        <a:schemeClr val="dk2"/>
                      </a:gs>
                      <a:gs pos="100000">
                        <a:schemeClr val="accent1"/>
                      </a:gs>
                    </a:gsLst>
                    <a:lin ang="16200038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38" name="Google Shape;438;p32"/>
                  <p:cNvSpPr/>
                  <p:nvPr/>
                </p:nvSpPr>
                <p:spPr>
                  <a:xfrm>
                    <a:off x="3304790" y="4265276"/>
                    <a:ext cx="353048" cy="2583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84" h="5915" extrusionOk="0">
                        <a:moveTo>
                          <a:pt x="7164" y="72"/>
                        </a:moveTo>
                        <a:cubicBezTo>
                          <a:pt x="6879" y="0"/>
                          <a:pt x="6566" y="72"/>
                          <a:pt x="6281" y="152"/>
                        </a:cubicBezTo>
                        <a:cubicBezTo>
                          <a:pt x="5995" y="241"/>
                          <a:pt x="5710" y="348"/>
                          <a:pt x="5407" y="366"/>
                        </a:cubicBezTo>
                        <a:cubicBezTo>
                          <a:pt x="5050" y="384"/>
                          <a:pt x="4693" y="259"/>
                          <a:pt x="4336" y="188"/>
                        </a:cubicBezTo>
                        <a:cubicBezTo>
                          <a:pt x="3988" y="107"/>
                          <a:pt x="3587" y="90"/>
                          <a:pt x="3292" y="295"/>
                        </a:cubicBezTo>
                        <a:cubicBezTo>
                          <a:pt x="3007" y="491"/>
                          <a:pt x="2481" y="589"/>
                          <a:pt x="2240" y="839"/>
                        </a:cubicBezTo>
                        <a:cubicBezTo>
                          <a:pt x="1954" y="1124"/>
                          <a:pt x="1927" y="1490"/>
                          <a:pt x="1562" y="1669"/>
                        </a:cubicBezTo>
                        <a:cubicBezTo>
                          <a:pt x="884" y="1990"/>
                          <a:pt x="313" y="2596"/>
                          <a:pt x="152" y="3337"/>
                        </a:cubicBezTo>
                        <a:cubicBezTo>
                          <a:pt x="1" y="4068"/>
                          <a:pt x="340" y="4925"/>
                          <a:pt x="1018" y="5246"/>
                        </a:cubicBezTo>
                        <a:cubicBezTo>
                          <a:pt x="1374" y="5406"/>
                          <a:pt x="1776" y="5424"/>
                          <a:pt x="2151" y="5540"/>
                        </a:cubicBezTo>
                        <a:cubicBezTo>
                          <a:pt x="2454" y="5629"/>
                          <a:pt x="2739" y="5781"/>
                          <a:pt x="3060" y="5835"/>
                        </a:cubicBezTo>
                        <a:cubicBezTo>
                          <a:pt x="3596" y="5915"/>
                          <a:pt x="4131" y="5665"/>
                          <a:pt x="4568" y="5335"/>
                        </a:cubicBezTo>
                        <a:cubicBezTo>
                          <a:pt x="5005" y="5014"/>
                          <a:pt x="5380" y="4604"/>
                          <a:pt x="5826" y="4300"/>
                        </a:cubicBezTo>
                        <a:cubicBezTo>
                          <a:pt x="6138" y="4077"/>
                          <a:pt x="6495" y="3899"/>
                          <a:pt x="6789" y="3649"/>
                        </a:cubicBezTo>
                        <a:cubicBezTo>
                          <a:pt x="7012" y="3453"/>
                          <a:pt x="7200" y="3203"/>
                          <a:pt x="7387" y="2962"/>
                        </a:cubicBezTo>
                        <a:cubicBezTo>
                          <a:pt x="7664" y="2596"/>
                          <a:pt x="7949" y="2204"/>
                          <a:pt x="8012" y="1749"/>
                        </a:cubicBezTo>
                        <a:cubicBezTo>
                          <a:pt x="8083" y="1196"/>
                          <a:pt x="7780" y="223"/>
                          <a:pt x="7164" y="72"/>
                        </a:cubicBezTo>
                      </a:path>
                    </a:pathLst>
                  </a:custGeom>
                  <a:gradFill>
                    <a:gsLst>
                      <a:gs pos="0">
                        <a:schemeClr val="dk2"/>
                      </a:gs>
                      <a:gs pos="100000">
                        <a:schemeClr val="accent1"/>
                      </a:gs>
                    </a:gsLst>
                    <a:lin ang="16200038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39" name="Google Shape;439;p32"/>
                  <p:cNvSpPr/>
                  <p:nvPr/>
                </p:nvSpPr>
                <p:spPr>
                  <a:xfrm>
                    <a:off x="3461010" y="4317465"/>
                    <a:ext cx="51883" cy="565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88" h="1295" extrusionOk="0">
                        <a:moveTo>
                          <a:pt x="848" y="19"/>
                        </a:moveTo>
                        <a:cubicBezTo>
                          <a:pt x="839" y="36"/>
                          <a:pt x="848" y="54"/>
                          <a:pt x="866" y="63"/>
                        </a:cubicBezTo>
                        <a:lnTo>
                          <a:pt x="866" y="63"/>
                        </a:lnTo>
                        <a:cubicBezTo>
                          <a:pt x="1009" y="126"/>
                          <a:pt x="1116" y="268"/>
                          <a:pt x="1125" y="411"/>
                        </a:cubicBezTo>
                        <a:lnTo>
                          <a:pt x="1125" y="411"/>
                        </a:lnTo>
                        <a:cubicBezTo>
                          <a:pt x="1125" y="598"/>
                          <a:pt x="964" y="750"/>
                          <a:pt x="831" y="821"/>
                        </a:cubicBezTo>
                        <a:lnTo>
                          <a:pt x="831" y="821"/>
                        </a:lnTo>
                        <a:cubicBezTo>
                          <a:pt x="715" y="875"/>
                          <a:pt x="599" y="911"/>
                          <a:pt x="474" y="937"/>
                        </a:cubicBezTo>
                        <a:lnTo>
                          <a:pt x="474" y="937"/>
                        </a:lnTo>
                        <a:cubicBezTo>
                          <a:pt x="420" y="955"/>
                          <a:pt x="358" y="973"/>
                          <a:pt x="295" y="991"/>
                        </a:cubicBezTo>
                        <a:lnTo>
                          <a:pt x="295" y="991"/>
                        </a:lnTo>
                        <a:cubicBezTo>
                          <a:pt x="126" y="1053"/>
                          <a:pt x="19" y="1143"/>
                          <a:pt x="1" y="1250"/>
                        </a:cubicBezTo>
                        <a:lnTo>
                          <a:pt x="1" y="1250"/>
                        </a:lnTo>
                        <a:cubicBezTo>
                          <a:pt x="1" y="1268"/>
                          <a:pt x="10" y="1285"/>
                          <a:pt x="28" y="1294"/>
                        </a:cubicBezTo>
                        <a:lnTo>
                          <a:pt x="28" y="1294"/>
                        </a:lnTo>
                        <a:cubicBezTo>
                          <a:pt x="28" y="1294"/>
                          <a:pt x="37" y="1294"/>
                          <a:pt x="37" y="1294"/>
                        </a:cubicBezTo>
                        <a:lnTo>
                          <a:pt x="37" y="1294"/>
                        </a:lnTo>
                        <a:cubicBezTo>
                          <a:pt x="45" y="1294"/>
                          <a:pt x="63" y="1276"/>
                          <a:pt x="63" y="1268"/>
                        </a:cubicBezTo>
                        <a:lnTo>
                          <a:pt x="63" y="1268"/>
                        </a:lnTo>
                        <a:cubicBezTo>
                          <a:pt x="81" y="1152"/>
                          <a:pt x="215" y="1089"/>
                          <a:pt x="313" y="1053"/>
                        </a:cubicBezTo>
                        <a:lnTo>
                          <a:pt x="313" y="1053"/>
                        </a:lnTo>
                        <a:cubicBezTo>
                          <a:pt x="376" y="1036"/>
                          <a:pt x="438" y="1018"/>
                          <a:pt x="492" y="1000"/>
                        </a:cubicBezTo>
                        <a:lnTo>
                          <a:pt x="492" y="1000"/>
                        </a:lnTo>
                        <a:cubicBezTo>
                          <a:pt x="616" y="964"/>
                          <a:pt x="741" y="937"/>
                          <a:pt x="857" y="875"/>
                        </a:cubicBezTo>
                        <a:lnTo>
                          <a:pt x="857" y="875"/>
                        </a:lnTo>
                        <a:cubicBezTo>
                          <a:pt x="1018" y="795"/>
                          <a:pt x="1187" y="625"/>
                          <a:pt x="1187" y="411"/>
                        </a:cubicBezTo>
                        <a:lnTo>
                          <a:pt x="1187" y="411"/>
                        </a:lnTo>
                        <a:cubicBezTo>
                          <a:pt x="1178" y="242"/>
                          <a:pt x="1062" y="81"/>
                          <a:pt x="884" y="1"/>
                        </a:cubicBezTo>
                        <a:lnTo>
                          <a:pt x="884" y="1"/>
                        </a:lnTo>
                        <a:cubicBezTo>
                          <a:pt x="884" y="1"/>
                          <a:pt x="875" y="1"/>
                          <a:pt x="875" y="1"/>
                        </a:cubicBezTo>
                        <a:lnTo>
                          <a:pt x="875" y="1"/>
                        </a:lnTo>
                        <a:cubicBezTo>
                          <a:pt x="857" y="1"/>
                          <a:pt x="848" y="10"/>
                          <a:pt x="848" y="19"/>
                        </a:cubicBezTo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0" name="Google Shape;440;p32"/>
                  <p:cNvSpPr/>
                  <p:nvPr/>
                </p:nvSpPr>
                <p:spPr>
                  <a:xfrm>
                    <a:off x="3548706" y="4278902"/>
                    <a:ext cx="33934" cy="7834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77" h="1794" extrusionOk="0">
                        <a:moveTo>
                          <a:pt x="0" y="27"/>
                        </a:moveTo>
                        <a:cubicBezTo>
                          <a:pt x="0" y="36"/>
                          <a:pt x="9" y="54"/>
                          <a:pt x="27" y="63"/>
                        </a:cubicBezTo>
                        <a:lnTo>
                          <a:pt x="27" y="63"/>
                        </a:lnTo>
                        <a:cubicBezTo>
                          <a:pt x="375" y="143"/>
                          <a:pt x="642" y="464"/>
                          <a:pt x="678" y="839"/>
                        </a:cubicBezTo>
                        <a:lnTo>
                          <a:pt x="678" y="839"/>
                        </a:lnTo>
                        <a:cubicBezTo>
                          <a:pt x="714" y="1214"/>
                          <a:pt x="491" y="1588"/>
                          <a:pt x="152" y="1740"/>
                        </a:cubicBezTo>
                        <a:lnTo>
                          <a:pt x="152" y="1740"/>
                        </a:lnTo>
                        <a:cubicBezTo>
                          <a:pt x="134" y="1740"/>
                          <a:pt x="125" y="1758"/>
                          <a:pt x="134" y="1776"/>
                        </a:cubicBezTo>
                        <a:lnTo>
                          <a:pt x="134" y="1776"/>
                        </a:lnTo>
                        <a:cubicBezTo>
                          <a:pt x="134" y="1794"/>
                          <a:pt x="152" y="1794"/>
                          <a:pt x="161" y="1794"/>
                        </a:cubicBezTo>
                        <a:lnTo>
                          <a:pt x="161" y="1794"/>
                        </a:lnTo>
                        <a:cubicBezTo>
                          <a:pt x="161" y="1794"/>
                          <a:pt x="170" y="1794"/>
                          <a:pt x="170" y="1794"/>
                        </a:cubicBezTo>
                        <a:lnTo>
                          <a:pt x="170" y="1794"/>
                        </a:lnTo>
                        <a:cubicBezTo>
                          <a:pt x="544" y="1633"/>
                          <a:pt x="776" y="1232"/>
                          <a:pt x="741" y="830"/>
                        </a:cubicBezTo>
                        <a:lnTo>
                          <a:pt x="741" y="830"/>
                        </a:lnTo>
                        <a:cubicBezTo>
                          <a:pt x="705" y="429"/>
                          <a:pt x="419" y="81"/>
                          <a:pt x="36" y="1"/>
                        </a:cubicBezTo>
                        <a:lnTo>
                          <a:pt x="36" y="1"/>
                        </a:lnTo>
                        <a:cubicBezTo>
                          <a:pt x="36" y="1"/>
                          <a:pt x="36" y="1"/>
                          <a:pt x="27" y="1"/>
                        </a:cubicBezTo>
                        <a:lnTo>
                          <a:pt x="27" y="1"/>
                        </a:lnTo>
                        <a:cubicBezTo>
                          <a:pt x="18" y="1"/>
                          <a:pt x="0" y="9"/>
                          <a:pt x="0" y="27"/>
                        </a:cubicBezTo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1" name="Google Shape;441;p32"/>
                  <p:cNvSpPr/>
                  <p:nvPr/>
                </p:nvSpPr>
                <p:spPr>
                  <a:xfrm>
                    <a:off x="3404933" y="4414114"/>
                    <a:ext cx="25374" cy="4013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1" h="919" extrusionOk="0">
                        <a:moveTo>
                          <a:pt x="536" y="0"/>
                        </a:moveTo>
                        <a:cubicBezTo>
                          <a:pt x="339" y="27"/>
                          <a:pt x="161" y="152"/>
                          <a:pt x="81" y="339"/>
                        </a:cubicBezTo>
                        <a:lnTo>
                          <a:pt x="81" y="339"/>
                        </a:lnTo>
                        <a:cubicBezTo>
                          <a:pt x="0" y="518"/>
                          <a:pt x="18" y="741"/>
                          <a:pt x="134" y="901"/>
                        </a:cubicBezTo>
                        <a:lnTo>
                          <a:pt x="134" y="901"/>
                        </a:lnTo>
                        <a:cubicBezTo>
                          <a:pt x="143" y="910"/>
                          <a:pt x="152" y="919"/>
                          <a:pt x="161" y="919"/>
                        </a:cubicBezTo>
                        <a:lnTo>
                          <a:pt x="161" y="919"/>
                        </a:lnTo>
                        <a:cubicBezTo>
                          <a:pt x="170" y="919"/>
                          <a:pt x="170" y="910"/>
                          <a:pt x="179" y="910"/>
                        </a:cubicBezTo>
                        <a:lnTo>
                          <a:pt x="179" y="910"/>
                        </a:lnTo>
                        <a:cubicBezTo>
                          <a:pt x="197" y="901"/>
                          <a:pt x="197" y="883"/>
                          <a:pt x="188" y="865"/>
                        </a:cubicBezTo>
                        <a:lnTo>
                          <a:pt x="188" y="865"/>
                        </a:lnTo>
                        <a:cubicBezTo>
                          <a:pt x="89" y="723"/>
                          <a:pt x="72" y="526"/>
                          <a:pt x="143" y="366"/>
                        </a:cubicBezTo>
                        <a:lnTo>
                          <a:pt x="143" y="366"/>
                        </a:lnTo>
                        <a:cubicBezTo>
                          <a:pt x="214" y="205"/>
                          <a:pt x="375" y="80"/>
                          <a:pt x="544" y="63"/>
                        </a:cubicBezTo>
                        <a:lnTo>
                          <a:pt x="544" y="63"/>
                        </a:lnTo>
                        <a:cubicBezTo>
                          <a:pt x="562" y="63"/>
                          <a:pt x="580" y="45"/>
                          <a:pt x="571" y="27"/>
                        </a:cubicBezTo>
                        <a:lnTo>
                          <a:pt x="571" y="27"/>
                        </a:lnTo>
                        <a:cubicBezTo>
                          <a:pt x="571" y="9"/>
                          <a:pt x="562" y="0"/>
                          <a:pt x="544" y="0"/>
                        </a:cubicBezTo>
                        <a:lnTo>
                          <a:pt x="544" y="0"/>
                        </a:lnTo>
                        <a:cubicBezTo>
                          <a:pt x="544" y="0"/>
                          <a:pt x="544" y="0"/>
                          <a:pt x="536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2" name="Google Shape;442;p32"/>
                  <p:cNvSpPr/>
                  <p:nvPr/>
                </p:nvSpPr>
                <p:spPr>
                  <a:xfrm>
                    <a:off x="3468827" y="4251257"/>
                    <a:ext cx="14456" cy="159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1" h="366" extrusionOk="0">
                        <a:moveTo>
                          <a:pt x="54" y="98"/>
                        </a:moveTo>
                        <a:cubicBezTo>
                          <a:pt x="0" y="179"/>
                          <a:pt x="9" y="286"/>
                          <a:pt x="72" y="357"/>
                        </a:cubicBezTo>
                        <a:lnTo>
                          <a:pt x="72" y="357"/>
                        </a:lnTo>
                        <a:cubicBezTo>
                          <a:pt x="72" y="366"/>
                          <a:pt x="81" y="366"/>
                          <a:pt x="90" y="366"/>
                        </a:cubicBezTo>
                        <a:lnTo>
                          <a:pt x="90" y="366"/>
                        </a:lnTo>
                        <a:cubicBezTo>
                          <a:pt x="98" y="366"/>
                          <a:pt x="107" y="366"/>
                          <a:pt x="116" y="366"/>
                        </a:cubicBezTo>
                        <a:lnTo>
                          <a:pt x="116" y="366"/>
                        </a:lnTo>
                        <a:cubicBezTo>
                          <a:pt x="125" y="348"/>
                          <a:pt x="125" y="330"/>
                          <a:pt x="116" y="321"/>
                        </a:cubicBezTo>
                        <a:lnTo>
                          <a:pt x="116" y="321"/>
                        </a:lnTo>
                        <a:cubicBezTo>
                          <a:pt x="72" y="268"/>
                          <a:pt x="72" y="187"/>
                          <a:pt x="107" y="134"/>
                        </a:cubicBezTo>
                        <a:lnTo>
                          <a:pt x="107" y="134"/>
                        </a:lnTo>
                        <a:cubicBezTo>
                          <a:pt x="143" y="80"/>
                          <a:pt x="223" y="54"/>
                          <a:pt x="286" y="72"/>
                        </a:cubicBezTo>
                        <a:lnTo>
                          <a:pt x="286" y="72"/>
                        </a:lnTo>
                        <a:cubicBezTo>
                          <a:pt x="295" y="72"/>
                          <a:pt x="313" y="63"/>
                          <a:pt x="321" y="45"/>
                        </a:cubicBezTo>
                        <a:lnTo>
                          <a:pt x="321" y="45"/>
                        </a:lnTo>
                        <a:cubicBezTo>
                          <a:pt x="330" y="36"/>
                          <a:pt x="321" y="18"/>
                          <a:pt x="304" y="9"/>
                        </a:cubicBezTo>
                        <a:lnTo>
                          <a:pt x="304" y="9"/>
                        </a:lnTo>
                        <a:cubicBezTo>
                          <a:pt x="277" y="0"/>
                          <a:pt x="259" y="0"/>
                          <a:pt x="241" y="0"/>
                        </a:cubicBezTo>
                        <a:lnTo>
                          <a:pt x="241" y="0"/>
                        </a:lnTo>
                        <a:cubicBezTo>
                          <a:pt x="170" y="0"/>
                          <a:pt x="98" y="36"/>
                          <a:pt x="54" y="98"/>
                        </a:cubicBezTo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3" name="Google Shape;443;p32"/>
                  <p:cNvSpPr/>
                  <p:nvPr/>
                </p:nvSpPr>
                <p:spPr>
                  <a:xfrm>
                    <a:off x="3248670" y="4213043"/>
                    <a:ext cx="407988" cy="3090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42" h="7076" extrusionOk="0">
                        <a:moveTo>
                          <a:pt x="2865" y="54"/>
                        </a:moveTo>
                        <a:cubicBezTo>
                          <a:pt x="2704" y="90"/>
                          <a:pt x="2561" y="135"/>
                          <a:pt x="2419" y="197"/>
                        </a:cubicBezTo>
                        <a:lnTo>
                          <a:pt x="2419" y="197"/>
                        </a:lnTo>
                        <a:cubicBezTo>
                          <a:pt x="2419" y="197"/>
                          <a:pt x="2419" y="197"/>
                          <a:pt x="2419" y="206"/>
                        </a:cubicBezTo>
                        <a:lnTo>
                          <a:pt x="2419" y="206"/>
                        </a:lnTo>
                        <a:cubicBezTo>
                          <a:pt x="2062" y="367"/>
                          <a:pt x="1776" y="643"/>
                          <a:pt x="1651" y="964"/>
                        </a:cubicBezTo>
                        <a:lnTo>
                          <a:pt x="1651" y="964"/>
                        </a:lnTo>
                        <a:cubicBezTo>
                          <a:pt x="1633" y="1009"/>
                          <a:pt x="1607" y="1045"/>
                          <a:pt x="1580" y="1089"/>
                        </a:cubicBezTo>
                        <a:lnTo>
                          <a:pt x="1580" y="1089"/>
                        </a:lnTo>
                        <a:cubicBezTo>
                          <a:pt x="1571" y="1089"/>
                          <a:pt x="1562" y="1098"/>
                          <a:pt x="1562" y="1116"/>
                        </a:cubicBezTo>
                        <a:lnTo>
                          <a:pt x="1562" y="1116"/>
                        </a:lnTo>
                        <a:cubicBezTo>
                          <a:pt x="1562" y="1116"/>
                          <a:pt x="1562" y="1116"/>
                          <a:pt x="1562" y="1116"/>
                        </a:cubicBezTo>
                        <a:lnTo>
                          <a:pt x="1562" y="1116"/>
                        </a:lnTo>
                        <a:cubicBezTo>
                          <a:pt x="1446" y="1277"/>
                          <a:pt x="1259" y="1401"/>
                          <a:pt x="1089" y="1535"/>
                        </a:cubicBezTo>
                        <a:lnTo>
                          <a:pt x="1089" y="1535"/>
                        </a:lnTo>
                        <a:cubicBezTo>
                          <a:pt x="866" y="1696"/>
                          <a:pt x="634" y="1856"/>
                          <a:pt x="527" y="2071"/>
                        </a:cubicBezTo>
                        <a:lnTo>
                          <a:pt x="527" y="2071"/>
                        </a:lnTo>
                        <a:cubicBezTo>
                          <a:pt x="402" y="2311"/>
                          <a:pt x="402" y="2561"/>
                          <a:pt x="411" y="2802"/>
                        </a:cubicBezTo>
                        <a:lnTo>
                          <a:pt x="411" y="2802"/>
                        </a:lnTo>
                        <a:cubicBezTo>
                          <a:pt x="411" y="3052"/>
                          <a:pt x="411" y="3293"/>
                          <a:pt x="277" y="3525"/>
                        </a:cubicBezTo>
                        <a:lnTo>
                          <a:pt x="277" y="3525"/>
                        </a:lnTo>
                        <a:cubicBezTo>
                          <a:pt x="1" y="3989"/>
                          <a:pt x="90" y="4649"/>
                          <a:pt x="492" y="5095"/>
                        </a:cubicBezTo>
                        <a:lnTo>
                          <a:pt x="492" y="5095"/>
                        </a:lnTo>
                        <a:cubicBezTo>
                          <a:pt x="732" y="5362"/>
                          <a:pt x="1071" y="5559"/>
                          <a:pt x="1473" y="5657"/>
                        </a:cubicBezTo>
                        <a:lnTo>
                          <a:pt x="1473" y="5657"/>
                        </a:lnTo>
                        <a:cubicBezTo>
                          <a:pt x="1473" y="5657"/>
                          <a:pt x="1473" y="5657"/>
                          <a:pt x="1482" y="5657"/>
                        </a:cubicBezTo>
                        <a:lnTo>
                          <a:pt x="1482" y="5657"/>
                        </a:lnTo>
                        <a:cubicBezTo>
                          <a:pt x="1491" y="5657"/>
                          <a:pt x="1509" y="5648"/>
                          <a:pt x="1509" y="5630"/>
                        </a:cubicBezTo>
                        <a:lnTo>
                          <a:pt x="1509" y="5630"/>
                        </a:lnTo>
                        <a:cubicBezTo>
                          <a:pt x="1509" y="5621"/>
                          <a:pt x="1509" y="5621"/>
                          <a:pt x="1509" y="5612"/>
                        </a:cubicBezTo>
                        <a:lnTo>
                          <a:pt x="1509" y="5612"/>
                        </a:lnTo>
                        <a:cubicBezTo>
                          <a:pt x="1660" y="5987"/>
                          <a:pt x="1937" y="6299"/>
                          <a:pt x="2294" y="6469"/>
                        </a:cubicBezTo>
                        <a:lnTo>
                          <a:pt x="2294" y="6469"/>
                        </a:lnTo>
                        <a:cubicBezTo>
                          <a:pt x="2508" y="6567"/>
                          <a:pt x="2749" y="6620"/>
                          <a:pt x="2981" y="6665"/>
                        </a:cubicBezTo>
                        <a:lnTo>
                          <a:pt x="2981" y="6665"/>
                        </a:lnTo>
                        <a:cubicBezTo>
                          <a:pt x="3132" y="6692"/>
                          <a:pt x="3284" y="6718"/>
                          <a:pt x="3427" y="6763"/>
                        </a:cubicBezTo>
                        <a:lnTo>
                          <a:pt x="3427" y="6763"/>
                        </a:lnTo>
                        <a:cubicBezTo>
                          <a:pt x="3534" y="6799"/>
                          <a:pt x="3650" y="6843"/>
                          <a:pt x="3757" y="6879"/>
                        </a:cubicBezTo>
                        <a:lnTo>
                          <a:pt x="3757" y="6879"/>
                        </a:lnTo>
                        <a:cubicBezTo>
                          <a:pt x="3944" y="6959"/>
                          <a:pt x="4140" y="7031"/>
                          <a:pt x="4337" y="7057"/>
                        </a:cubicBezTo>
                        <a:lnTo>
                          <a:pt x="4337" y="7057"/>
                        </a:lnTo>
                        <a:cubicBezTo>
                          <a:pt x="4408" y="7066"/>
                          <a:pt x="4479" y="7075"/>
                          <a:pt x="4551" y="7075"/>
                        </a:cubicBezTo>
                        <a:lnTo>
                          <a:pt x="4551" y="7075"/>
                        </a:lnTo>
                        <a:cubicBezTo>
                          <a:pt x="5068" y="7075"/>
                          <a:pt x="5541" y="6808"/>
                          <a:pt x="5871" y="6558"/>
                        </a:cubicBezTo>
                        <a:lnTo>
                          <a:pt x="5871" y="6558"/>
                        </a:lnTo>
                        <a:cubicBezTo>
                          <a:pt x="6076" y="6406"/>
                          <a:pt x="6263" y="6237"/>
                          <a:pt x="6451" y="6076"/>
                        </a:cubicBezTo>
                        <a:lnTo>
                          <a:pt x="6451" y="6076"/>
                        </a:lnTo>
                        <a:cubicBezTo>
                          <a:pt x="6665" y="5880"/>
                          <a:pt x="6888" y="5684"/>
                          <a:pt x="7129" y="5514"/>
                        </a:cubicBezTo>
                        <a:lnTo>
                          <a:pt x="7129" y="5514"/>
                        </a:lnTo>
                        <a:cubicBezTo>
                          <a:pt x="7245" y="5434"/>
                          <a:pt x="7370" y="5362"/>
                          <a:pt x="7495" y="5282"/>
                        </a:cubicBezTo>
                        <a:lnTo>
                          <a:pt x="7495" y="5282"/>
                        </a:lnTo>
                        <a:cubicBezTo>
                          <a:pt x="7691" y="5157"/>
                          <a:pt x="7905" y="5032"/>
                          <a:pt x="8092" y="4872"/>
                        </a:cubicBezTo>
                        <a:lnTo>
                          <a:pt x="8092" y="4872"/>
                        </a:lnTo>
                        <a:cubicBezTo>
                          <a:pt x="8217" y="4756"/>
                          <a:pt x="8333" y="4640"/>
                          <a:pt x="8440" y="4506"/>
                        </a:cubicBezTo>
                        <a:lnTo>
                          <a:pt x="8440" y="4506"/>
                        </a:lnTo>
                        <a:lnTo>
                          <a:pt x="8440" y="4506"/>
                        </a:lnTo>
                        <a:lnTo>
                          <a:pt x="8440" y="4506"/>
                        </a:lnTo>
                        <a:cubicBezTo>
                          <a:pt x="8529" y="4399"/>
                          <a:pt x="8610" y="4283"/>
                          <a:pt x="8699" y="4176"/>
                        </a:cubicBezTo>
                        <a:lnTo>
                          <a:pt x="8699" y="4176"/>
                        </a:lnTo>
                        <a:cubicBezTo>
                          <a:pt x="8949" y="3846"/>
                          <a:pt x="9261" y="3427"/>
                          <a:pt x="9323" y="2945"/>
                        </a:cubicBezTo>
                        <a:lnTo>
                          <a:pt x="9323" y="2945"/>
                        </a:lnTo>
                        <a:cubicBezTo>
                          <a:pt x="9332" y="2865"/>
                          <a:pt x="9341" y="2784"/>
                          <a:pt x="9332" y="2686"/>
                        </a:cubicBezTo>
                        <a:lnTo>
                          <a:pt x="9332" y="2686"/>
                        </a:lnTo>
                        <a:cubicBezTo>
                          <a:pt x="9332" y="2686"/>
                          <a:pt x="9332" y="2677"/>
                          <a:pt x="9332" y="2668"/>
                        </a:cubicBezTo>
                        <a:lnTo>
                          <a:pt x="9332" y="2668"/>
                        </a:lnTo>
                        <a:cubicBezTo>
                          <a:pt x="9297" y="2106"/>
                          <a:pt x="9002" y="1375"/>
                          <a:pt x="8458" y="1241"/>
                        </a:cubicBezTo>
                        <a:lnTo>
                          <a:pt x="8458" y="1241"/>
                        </a:lnTo>
                        <a:cubicBezTo>
                          <a:pt x="8235" y="1187"/>
                          <a:pt x="7994" y="1214"/>
                          <a:pt x="7780" y="1259"/>
                        </a:cubicBezTo>
                        <a:lnTo>
                          <a:pt x="7780" y="1259"/>
                        </a:lnTo>
                        <a:cubicBezTo>
                          <a:pt x="7753" y="1187"/>
                          <a:pt x="7718" y="1134"/>
                          <a:pt x="7691" y="1071"/>
                        </a:cubicBezTo>
                        <a:lnTo>
                          <a:pt x="7691" y="1071"/>
                        </a:lnTo>
                        <a:cubicBezTo>
                          <a:pt x="7673" y="1045"/>
                          <a:pt x="7655" y="1009"/>
                          <a:pt x="7637" y="982"/>
                        </a:cubicBezTo>
                        <a:lnTo>
                          <a:pt x="7637" y="982"/>
                        </a:lnTo>
                        <a:cubicBezTo>
                          <a:pt x="7441" y="572"/>
                          <a:pt x="7200" y="331"/>
                          <a:pt x="6888" y="242"/>
                        </a:cubicBezTo>
                        <a:lnTo>
                          <a:pt x="6888" y="242"/>
                        </a:lnTo>
                        <a:cubicBezTo>
                          <a:pt x="6656" y="170"/>
                          <a:pt x="6406" y="206"/>
                          <a:pt x="6165" y="233"/>
                        </a:cubicBezTo>
                        <a:lnTo>
                          <a:pt x="6165" y="233"/>
                        </a:lnTo>
                        <a:cubicBezTo>
                          <a:pt x="6094" y="242"/>
                          <a:pt x="6014" y="251"/>
                          <a:pt x="5942" y="260"/>
                        </a:cubicBezTo>
                        <a:lnTo>
                          <a:pt x="5942" y="260"/>
                        </a:lnTo>
                        <a:cubicBezTo>
                          <a:pt x="5478" y="295"/>
                          <a:pt x="5006" y="215"/>
                          <a:pt x="4542" y="135"/>
                        </a:cubicBezTo>
                        <a:lnTo>
                          <a:pt x="4542" y="135"/>
                        </a:lnTo>
                        <a:lnTo>
                          <a:pt x="4408" y="117"/>
                        </a:lnTo>
                        <a:cubicBezTo>
                          <a:pt x="4087" y="54"/>
                          <a:pt x="3739" y="1"/>
                          <a:pt x="3400" y="1"/>
                        </a:cubicBezTo>
                        <a:lnTo>
                          <a:pt x="3400" y="1"/>
                        </a:lnTo>
                        <a:cubicBezTo>
                          <a:pt x="3221" y="1"/>
                          <a:pt x="3043" y="19"/>
                          <a:pt x="2865" y="54"/>
                        </a:cubicBezTo>
                        <a:moveTo>
                          <a:pt x="2579" y="884"/>
                        </a:moveTo>
                        <a:cubicBezTo>
                          <a:pt x="2552" y="875"/>
                          <a:pt x="2526" y="848"/>
                          <a:pt x="2499" y="813"/>
                        </a:cubicBezTo>
                        <a:lnTo>
                          <a:pt x="2499" y="813"/>
                        </a:lnTo>
                        <a:cubicBezTo>
                          <a:pt x="2383" y="643"/>
                          <a:pt x="2365" y="429"/>
                          <a:pt x="2454" y="251"/>
                        </a:cubicBezTo>
                        <a:lnTo>
                          <a:pt x="2454" y="251"/>
                        </a:lnTo>
                        <a:cubicBezTo>
                          <a:pt x="2588" y="197"/>
                          <a:pt x="2722" y="144"/>
                          <a:pt x="2873" y="117"/>
                        </a:cubicBezTo>
                        <a:lnTo>
                          <a:pt x="2873" y="117"/>
                        </a:lnTo>
                        <a:cubicBezTo>
                          <a:pt x="3346" y="19"/>
                          <a:pt x="3828" y="81"/>
                          <a:pt x="4292" y="153"/>
                        </a:cubicBezTo>
                        <a:lnTo>
                          <a:pt x="4292" y="153"/>
                        </a:lnTo>
                        <a:cubicBezTo>
                          <a:pt x="4292" y="161"/>
                          <a:pt x="4301" y="170"/>
                          <a:pt x="4310" y="170"/>
                        </a:cubicBezTo>
                        <a:lnTo>
                          <a:pt x="4310" y="170"/>
                        </a:lnTo>
                        <a:cubicBezTo>
                          <a:pt x="4372" y="188"/>
                          <a:pt x="4426" y="251"/>
                          <a:pt x="4435" y="322"/>
                        </a:cubicBezTo>
                        <a:lnTo>
                          <a:pt x="4435" y="322"/>
                        </a:lnTo>
                        <a:cubicBezTo>
                          <a:pt x="4435" y="385"/>
                          <a:pt x="4390" y="456"/>
                          <a:pt x="4319" y="474"/>
                        </a:cubicBezTo>
                        <a:lnTo>
                          <a:pt x="4319" y="474"/>
                        </a:lnTo>
                        <a:cubicBezTo>
                          <a:pt x="4310" y="483"/>
                          <a:pt x="4301" y="500"/>
                          <a:pt x="4301" y="518"/>
                        </a:cubicBezTo>
                        <a:lnTo>
                          <a:pt x="4301" y="518"/>
                        </a:lnTo>
                        <a:cubicBezTo>
                          <a:pt x="4310" y="527"/>
                          <a:pt x="4319" y="536"/>
                          <a:pt x="4328" y="536"/>
                        </a:cubicBezTo>
                        <a:lnTo>
                          <a:pt x="4328" y="536"/>
                        </a:lnTo>
                        <a:cubicBezTo>
                          <a:pt x="4337" y="536"/>
                          <a:pt x="4337" y="536"/>
                          <a:pt x="4345" y="536"/>
                        </a:cubicBezTo>
                        <a:lnTo>
                          <a:pt x="4345" y="536"/>
                        </a:lnTo>
                        <a:cubicBezTo>
                          <a:pt x="4435" y="509"/>
                          <a:pt x="4497" y="411"/>
                          <a:pt x="4497" y="313"/>
                        </a:cubicBezTo>
                        <a:lnTo>
                          <a:pt x="4497" y="313"/>
                        </a:lnTo>
                        <a:cubicBezTo>
                          <a:pt x="4497" y="269"/>
                          <a:pt x="4470" y="224"/>
                          <a:pt x="4444" y="179"/>
                        </a:cubicBezTo>
                        <a:lnTo>
                          <a:pt x="4444" y="179"/>
                        </a:lnTo>
                        <a:lnTo>
                          <a:pt x="4533" y="197"/>
                        </a:lnTo>
                        <a:cubicBezTo>
                          <a:pt x="4899" y="260"/>
                          <a:pt x="5273" y="331"/>
                          <a:pt x="5648" y="331"/>
                        </a:cubicBezTo>
                        <a:lnTo>
                          <a:pt x="5648" y="331"/>
                        </a:lnTo>
                        <a:cubicBezTo>
                          <a:pt x="5648" y="331"/>
                          <a:pt x="5648" y="331"/>
                          <a:pt x="5657" y="331"/>
                        </a:cubicBezTo>
                        <a:lnTo>
                          <a:pt x="5657" y="331"/>
                        </a:lnTo>
                        <a:cubicBezTo>
                          <a:pt x="5666" y="331"/>
                          <a:pt x="5666" y="331"/>
                          <a:pt x="5675" y="331"/>
                        </a:cubicBezTo>
                        <a:lnTo>
                          <a:pt x="5675" y="331"/>
                        </a:lnTo>
                        <a:lnTo>
                          <a:pt x="5684" y="331"/>
                        </a:lnTo>
                        <a:cubicBezTo>
                          <a:pt x="5826" y="340"/>
                          <a:pt x="5960" y="465"/>
                          <a:pt x="6014" y="599"/>
                        </a:cubicBezTo>
                        <a:lnTo>
                          <a:pt x="6014" y="599"/>
                        </a:lnTo>
                        <a:cubicBezTo>
                          <a:pt x="6076" y="732"/>
                          <a:pt x="6032" y="911"/>
                          <a:pt x="5916" y="1009"/>
                        </a:cubicBezTo>
                        <a:lnTo>
                          <a:pt x="5916" y="1009"/>
                        </a:lnTo>
                        <a:cubicBezTo>
                          <a:pt x="5907" y="1018"/>
                          <a:pt x="5907" y="1027"/>
                          <a:pt x="5907" y="1036"/>
                        </a:cubicBezTo>
                        <a:lnTo>
                          <a:pt x="5907" y="1036"/>
                        </a:lnTo>
                        <a:cubicBezTo>
                          <a:pt x="5907" y="1054"/>
                          <a:pt x="5916" y="1062"/>
                          <a:pt x="5924" y="1062"/>
                        </a:cubicBezTo>
                        <a:lnTo>
                          <a:pt x="5924" y="1062"/>
                        </a:lnTo>
                        <a:lnTo>
                          <a:pt x="6005" y="1089"/>
                        </a:lnTo>
                        <a:cubicBezTo>
                          <a:pt x="6014" y="1089"/>
                          <a:pt x="6014" y="1089"/>
                          <a:pt x="6014" y="1089"/>
                        </a:cubicBezTo>
                        <a:lnTo>
                          <a:pt x="6014" y="1089"/>
                        </a:lnTo>
                        <a:cubicBezTo>
                          <a:pt x="6032" y="1089"/>
                          <a:pt x="6040" y="1080"/>
                          <a:pt x="6049" y="1062"/>
                        </a:cubicBezTo>
                        <a:lnTo>
                          <a:pt x="6049" y="1062"/>
                        </a:lnTo>
                        <a:cubicBezTo>
                          <a:pt x="6049" y="1054"/>
                          <a:pt x="6040" y="1036"/>
                          <a:pt x="6023" y="1027"/>
                        </a:cubicBezTo>
                        <a:lnTo>
                          <a:pt x="6023" y="1027"/>
                        </a:lnTo>
                        <a:lnTo>
                          <a:pt x="5996" y="1018"/>
                        </a:lnTo>
                        <a:cubicBezTo>
                          <a:pt x="6103" y="902"/>
                          <a:pt x="6139" y="724"/>
                          <a:pt x="6076" y="572"/>
                        </a:cubicBezTo>
                        <a:lnTo>
                          <a:pt x="6076" y="572"/>
                        </a:lnTo>
                        <a:cubicBezTo>
                          <a:pt x="6032" y="474"/>
                          <a:pt x="5960" y="385"/>
                          <a:pt x="5862" y="331"/>
                        </a:cubicBezTo>
                        <a:lnTo>
                          <a:pt x="5862" y="331"/>
                        </a:lnTo>
                        <a:cubicBezTo>
                          <a:pt x="5889" y="322"/>
                          <a:pt x="5916" y="322"/>
                          <a:pt x="5942" y="322"/>
                        </a:cubicBezTo>
                        <a:lnTo>
                          <a:pt x="5942" y="322"/>
                        </a:lnTo>
                        <a:cubicBezTo>
                          <a:pt x="6023" y="313"/>
                          <a:pt x="6103" y="304"/>
                          <a:pt x="6174" y="295"/>
                        </a:cubicBezTo>
                        <a:lnTo>
                          <a:pt x="6174" y="295"/>
                        </a:lnTo>
                        <a:cubicBezTo>
                          <a:pt x="6406" y="269"/>
                          <a:pt x="6647" y="242"/>
                          <a:pt x="6870" y="304"/>
                        </a:cubicBezTo>
                        <a:lnTo>
                          <a:pt x="6870" y="304"/>
                        </a:lnTo>
                        <a:cubicBezTo>
                          <a:pt x="6906" y="313"/>
                          <a:pt x="6933" y="322"/>
                          <a:pt x="6959" y="331"/>
                        </a:cubicBezTo>
                        <a:lnTo>
                          <a:pt x="6959" y="331"/>
                        </a:lnTo>
                        <a:cubicBezTo>
                          <a:pt x="6950" y="349"/>
                          <a:pt x="6950" y="358"/>
                          <a:pt x="6959" y="367"/>
                        </a:cubicBezTo>
                        <a:lnTo>
                          <a:pt x="6959" y="367"/>
                        </a:lnTo>
                        <a:cubicBezTo>
                          <a:pt x="7022" y="429"/>
                          <a:pt x="7066" y="509"/>
                          <a:pt x="7075" y="599"/>
                        </a:cubicBezTo>
                        <a:lnTo>
                          <a:pt x="7075" y="599"/>
                        </a:lnTo>
                        <a:cubicBezTo>
                          <a:pt x="7075" y="616"/>
                          <a:pt x="7093" y="625"/>
                          <a:pt x="7111" y="625"/>
                        </a:cubicBezTo>
                        <a:lnTo>
                          <a:pt x="7111" y="625"/>
                        </a:lnTo>
                        <a:cubicBezTo>
                          <a:pt x="7111" y="625"/>
                          <a:pt x="7111" y="625"/>
                          <a:pt x="7111" y="625"/>
                        </a:cubicBezTo>
                        <a:lnTo>
                          <a:pt x="7111" y="625"/>
                        </a:lnTo>
                        <a:cubicBezTo>
                          <a:pt x="7129" y="625"/>
                          <a:pt x="7138" y="608"/>
                          <a:pt x="7138" y="590"/>
                        </a:cubicBezTo>
                        <a:lnTo>
                          <a:pt x="7138" y="590"/>
                        </a:lnTo>
                        <a:cubicBezTo>
                          <a:pt x="7129" y="518"/>
                          <a:pt x="7102" y="447"/>
                          <a:pt x="7057" y="385"/>
                        </a:cubicBezTo>
                        <a:lnTo>
                          <a:pt x="7057" y="385"/>
                        </a:lnTo>
                        <a:cubicBezTo>
                          <a:pt x="7263" y="500"/>
                          <a:pt x="7441" y="706"/>
                          <a:pt x="7584" y="1009"/>
                        </a:cubicBezTo>
                        <a:lnTo>
                          <a:pt x="7584" y="1009"/>
                        </a:lnTo>
                        <a:cubicBezTo>
                          <a:pt x="7602" y="1045"/>
                          <a:pt x="7619" y="1071"/>
                          <a:pt x="7637" y="1098"/>
                        </a:cubicBezTo>
                        <a:lnTo>
                          <a:pt x="7637" y="1098"/>
                        </a:lnTo>
                        <a:cubicBezTo>
                          <a:pt x="7664" y="1161"/>
                          <a:pt x="7691" y="1205"/>
                          <a:pt x="7718" y="1277"/>
                        </a:cubicBezTo>
                        <a:lnTo>
                          <a:pt x="7718" y="1277"/>
                        </a:lnTo>
                        <a:cubicBezTo>
                          <a:pt x="7664" y="1294"/>
                          <a:pt x="7611" y="1303"/>
                          <a:pt x="7557" y="1321"/>
                        </a:cubicBezTo>
                        <a:lnTo>
                          <a:pt x="7557" y="1321"/>
                        </a:lnTo>
                        <a:cubicBezTo>
                          <a:pt x="7414" y="1366"/>
                          <a:pt x="7280" y="1294"/>
                          <a:pt x="7138" y="1223"/>
                        </a:cubicBezTo>
                        <a:lnTo>
                          <a:pt x="7138" y="1223"/>
                        </a:lnTo>
                        <a:cubicBezTo>
                          <a:pt x="7013" y="1161"/>
                          <a:pt x="6888" y="1098"/>
                          <a:pt x="6736" y="1107"/>
                        </a:cubicBezTo>
                        <a:lnTo>
                          <a:pt x="6736" y="1107"/>
                        </a:lnTo>
                        <a:lnTo>
                          <a:pt x="6736" y="1107"/>
                        </a:lnTo>
                        <a:lnTo>
                          <a:pt x="6736" y="1107"/>
                        </a:lnTo>
                        <a:cubicBezTo>
                          <a:pt x="6727" y="1107"/>
                          <a:pt x="6718" y="1107"/>
                          <a:pt x="6710" y="1107"/>
                        </a:cubicBezTo>
                        <a:lnTo>
                          <a:pt x="6710" y="1107"/>
                        </a:lnTo>
                        <a:cubicBezTo>
                          <a:pt x="6558" y="1116"/>
                          <a:pt x="6397" y="1178"/>
                          <a:pt x="6246" y="1232"/>
                        </a:cubicBezTo>
                        <a:lnTo>
                          <a:pt x="6246" y="1232"/>
                        </a:lnTo>
                        <a:cubicBezTo>
                          <a:pt x="6040" y="1312"/>
                          <a:pt x="5826" y="1393"/>
                          <a:pt x="5630" y="1348"/>
                        </a:cubicBezTo>
                        <a:lnTo>
                          <a:pt x="5630" y="1348"/>
                        </a:lnTo>
                        <a:cubicBezTo>
                          <a:pt x="5166" y="1250"/>
                          <a:pt x="4818" y="1286"/>
                          <a:pt x="4560" y="1464"/>
                        </a:cubicBezTo>
                        <a:lnTo>
                          <a:pt x="4560" y="1464"/>
                        </a:lnTo>
                        <a:cubicBezTo>
                          <a:pt x="4461" y="1526"/>
                          <a:pt x="4337" y="1589"/>
                          <a:pt x="4212" y="1642"/>
                        </a:cubicBezTo>
                        <a:lnTo>
                          <a:pt x="4212" y="1642"/>
                        </a:lnTo>
                        <a:cubicBezTo>
                          <a:pt x="4238" y="1455"/>
                          <a:pt x="4221" y="1205"/>
                          <a:pt x="4140" y="1071"/>
                        </a:cubicBezTo>
                        <a:lnTo>
                          <a:pt x="4140" y="1071"/>
                        </a:lnTo>
                        <a:cubicBezTo>
                          <a:pt x="4042" y="920"/>
                          <a:pt x="3873" y="813"/>
                          <a:pt x="3703" y="777"/>
                        </a:cubicBezTo>
                        <a:lnTo>
                          <a:pt x="3703" y="777"/>
                        </a:lnTo>
                        <a:cubicBezTo>
                          <a:pt x="3667" y="777"/>
                          <a:pt x="3623" y="768"/>
                          <a:pt x="3596" y="768"/>
                        </a:cubicBezTo>
                        <a:lnTo>
                          <a:pt x="3596" y="768"/>
                        </a:lnTo>
                        <a:cubicBezTo>
                          <a:pt x="3543" y="768"/>
                          <a:pt x="3489" y="759"/>
                          <a:pt x="3444" y="750"/>
                        </a:cubicBezTo>
                        <a:lnTo>
                          <a:pt x="3444" y="750"/>
                        </a:lnTo>
                        <a:cubicBezTo>
                          <a:pt x="3364" y="724"/>
                          <a:pt x="3293" y="670"/>
                          <a:pt x="3284" y="599"/>
                        </a:cubicBezTo>
                        <a:lnTo>
                          <a:pt x="3284" y="599"/>
                        </a:lnTo>
                        <a:cubicBezTo>
                          <a:pt x="3284" y="581"/>
                          <a:pt x="3266" y="572"/>
                          <a:pt x="3257" y="572"/>
                        </a:cubicBezTo>
                        <a:lnTo>
                          <a:pt x="3257" y="572"/>
                        </a:lnTo>
                        <a:cubicBezTo>
                          <a:pt x="3239" y="572"/>
                          <a:pt x="3221" y="590"/>
                          <a:pt x="3221" y="608"/>
                        </a:cubicBezTo>
                        <a:lnTo>
                          <a:pt x="3221" y="608"/>
                        </a:lnTo>
                        <a:cubicBezTo>
                          <a:pt x="3230" y="706"/>
                          <a:pt x="3328" y="786"/>
                          <a:pt x="3427" y="804"/>
                        </a:cubicBezTo>
                        <a:lnTo>
                          <a:pt x="3427" y="804"/>
                        </a:lnTo>
                        <a:cubicBezTo>
                          <a:pt x="3480" y="822"/>
                          <a:pt x="3534" y="831"/>
                          <a:pt x="3587" y="831"/>
                        </a:cubicBezTo>
                        <a:lnTo>
                          <a:pt x="3587" y="831"/>
                        </a:lnTo>
                        <a:cubicBezTo>
                          <a:pt x="3623" y="831"/>
                          <a:pt x="3659" y="839"/>
                          <a:pt x="3685" y="839"/>
                        </a:cubicBezTo>
                        <a:lnTo>
                          <a:pt x="3685" y="839"/>
                        </a:lnTo>
                        <a:cubicBezTo>
                          <a:pt x="3846" y="866"/>
                          <a:pt x="3998" y="964"/>
                          <a:pt x="4087" y="1098"/>
                        </a:cubicBezTo>
                        <a:lnTo>
                          <a:pt x="4087" y="1098"/>
                        </a:lnTo>
                        <a:cubicBezTo>
                          <a:pt x="4167" y="1232"/>
                          <a:pt x="4176" y="1500"/>
                          <a:pt x="4140" y="1669"/>
                        </a:cubicBezTo>
                        <a:lnTo>
                          <a:pt x="4140" y="1669"/>
                        </a:lnTo>
                        <a:cubicBezTo>
                          <a:pt x="4131" y="1669"/>
                          <a:pt x="4122" y="1678"/>
                          <a:pt x="4114" y="1678"/>
                        </a:cubicBezTo>
                        <a:lnTo>
                          <a:pt x="4114" y="1678"/>
                        </a:lnTo>
                        <a:cubicBezTo>
                          <a:pt x="3971" y="1732"/>
                          <a:pt x="3828" y="1794"/>
                          <a:pt x="3712" y="1865"/>
                        </a:cubicBezTo>
                        <a:lnTo>
                          <a:pt x="3712" y="1865"/>
                        </a:lnTo>
                        <a:cubicBezTo>
                          <a:pt x="3676" y="1865"/>
                          <a:pt x="3650" y="1874"/>
                          <a:pt x="3632" y="1883"/>
                        </a:cubicBezTo>
                        <a:lnTo>
                          <a:pt x="3632" y="1883"/>
                        </a:lnTo>
                        <a:cubicBezTo>
                          <a:pt x="3623" y="1883"/>
                          <a:pt x="3623" y="1883"/>
                          <a:pt x="3623" y="1883"/>
                        </a:cubicBezTo>
                        <a:lnTo>
                          <a:pt x="3623" y="1883"/>
                        </a:lnTo>
                        <a:cubicBezTo>
                          <a:pt x="3632" y="1874"/>
                          <a:pt x="3623" y="1856"/>
                          <a:pt x="3614" y="1848"/>
                        </a:cubicBezTo>
                        <a:lnTo>
                          <a:pt x="3614" y="1848"/>
                        </a:lnTo>
                        <a:cubicBezTo>
                          <a:pt x="3507" y="1767"/>
                          <a:pt x="3364" y="1740"/>
                          <a:pt x="3230" y="1776"/>
                        </a:cubicBezTo>
                        <a:lnTo>
                          <a:pt x="3230" y="1776"/>
                        </a:lnTo>
                        <a:cubicBezTo>
                          <a:pt x="3105" y="1803"/>
                          <a:pt x="2989" y="1892"/>
                          <a:pt x="2927" y="2008"/>
                        </a:cubicBezTo>
                        <a:lnTo>
                          <a:pt x="2927" y="2008"/>
                        </a:lnTo>
                        <a:cubicBezTo>
                          <a:pt x="2927" y="2026"/>
                          <a:pt x="2927" y="2044"/>
                          <a:pt x="2945" y="2053"/>
                        </a:cubicBezTo>
                        <a:lnTo>
                          <a:pt x="2945" y="2053"/>
                        </a:lnTo>
                        <a:cubicBezTo>
                          <a:pt x="2945" y="2053"/>
                          <a:pt x="2954" y="2062"/>
                          <a:pt x="2963" y="2062"/>
                        </a:cubicBezTo>
                        <a:lnTo>
                          <a:pt x="2963" y="2062"/>
                        </a:lnTo>
                        <a:cubicBezTo>
                          <a:pt x="2972" y="2062"/>
                          <a:pt x="2981" y="2053"/>
                          <a:pt x="2981" y="2044"/>
                        </a:cubicBezTo>
                        <a:lnTo>
                          <a:pt x="2981" y="2044"/>
                        </a:lnTo>
                        <a:lnTo>
                          <a:pt x="3025" y="1999"/>
                        </a:lnTo>
                        <a:cubicBezTo>
                          <a:pt x="3025" y="1999"/>
                          <a:pt x="3025" y="1981"/>
                          <a:pt x="3025" y="1972"/>
                        </a:cubicBezTo>
                        <a:lnTo>
                          <a:pt x="3025" y="1972"/>
                        </a:lnTo>
                        <a:cubicBezTo>
                          <a:pt x="3079" y="1910"/>
                          <a:pt x="3159" y="1856"/>
                          <a:pt x="3248" y="1830"/>
                        </a:cubicBezTo>
                        <a:lnTo>
                          <a:pt x="3248" y="1830"/>
                        </a:lnTo>
                        <a:cubicBezTo>
                          <a:pt x="3355" y="1803"/>
                          <a:pt x="3480" y="1830"/>
                          <a:pt x="3578" y="1892"/>
                        </a:cubicBezTo>
                        <a:lnTo>
                          <a:pt x="3578" y="1892"/>
                        </a:lnTo>
                        <a:cubicBezTo>
                          <a:pt x="3587" y="1901"/>
                          <a:pt x="3596" y="1901"/>
                          <a:pt x="3614" y="1901"/>
                        </a:cubicBezTo>
                        <a:lnTo>
                          <a:pt x="3614" y="1901"/>
                        </a:lnTo>
                        <a:cubicBezTo>
                          <a:pt x="3605" y="1901"/>
                          <a:pt x="3605" y="1910"/>
                          <a:pt x="3605" y="1919"/>
                        </a:cubicBezTo>
                        <a:lnTo>
                          <a:pt x="3605" y="1919"/>
                        </a:lnTo>
                        <a:cubicBezTo>
                          <a:pt x="3614" y="1919"/>
                          <a:pt x="3614" y="1919"/>
                          <a:pt x="3614" y="1919"/>
                        </a:cubicBezTo>
                        <a:lnTo>
                          <a:pt x="3614" y="1919"/>
                        </a:lnTo>
                        <a:cubicBezTo>
                          <a:pt x="3569" y="1955"/>
                          <a:pt x="3534" y="1981"/>
                          <a:pt x="3498" y="2008"/>
                        </a:cubicBezTo>
                        <a:lnTo>
                          <a:pt x="3498" y="2008"/>
                        </a:lnTo>
                        <a:cubicBezTo>
                          <a:pt x="3382" y="2133"/>
                          <a:pt x="3311" y="2267"/>
                          <a:pt x="3239" y="2392"/>
                        </a:cubicBezTo>
                        <a:lnTo>
                          <a:pt x="3239" y="2392"/>
                        </a:lnTo>
                        <a:cubicBezTo>
                          <a:pt x="3132" y="2561"/>
                          <a:pt x="3043" y="2731"/>
                          <a:pt x="2829" y="2829"/>
                        </a:cubicBezTo>
                        <a:lnTo>
                          <a:pt x="2829" y="2829"/>
                        </a:lnTo>
                        <a:cubicBezTo>
                          <a:pt x="2731" y="2882"/>
                          <a:pt x="2624" y="2945"/>
                          <a:pt x="2526" y="3007"/>
                        </a:cubicBezTo>
                        <a:lnTo>
                          <a:pt x="2526" y="3007"/>
                        </a:lnTo>
                        <a:cubicBezTo>
                          <a:pt x="2552" y="2900"/>
                          <a:pt x="2534" y="2775"/>
                          <a:pt x="2481" y="2677"/>
                        </a:cubicBezTo>
                        <a:lnTo>
                          <a:pt x="2481" y="2677"/>
                        </a:lnTo>
                        <a:cubicBezTo>
                          <a:pt x="2419" y="2552"/>
                          <a:pt x="2294" y="2463"/>
                          <a:pt x="2124" y="2401"/>
                        </a:cubicBezTo>
                        <a:lnTo>
                          <a:pt x="2124" y="2401"/>
                        </a:lnTo>
                        <a:cubicBezTo>
                          <a:pt x="2008" y="2374"/>
                          <a:pt x="1892" y="2356"/>
                          <a:pt x="1785" y="2338"/>
                        </a:cubicBezTo>
                        <a:lnTo>
                          <a:pt x="1785" y="2338"/>
                        </a:lnTo>
                        <a:cubicBezTo>
                          <a:pt x="1749" y="2338"/>
                          <a:pt x="1714" y="2329"/>
                          <a:pt x="1678" y="2329"/>
                        </a:cubicBezTo>
                        <a:lnTo>
                          <a:pt x="1678" y="2329"/>
                        </a:lnTo>
                        <a:cubicBezTo>
                          <a:pt x="1633" y="2320"/>
                          <a:pt x="1580" y="2311"/>
                          <a:pt x="1544" y="2285"/>
                        </a:cubicBezTo>
                        <a:lnTo>
                          <a:pt x="1544" y="2285"/>
                        </a:lnTo>
                        <a:cubicBezTo>
                          <a:pt x="1509" y="2267"/>
                          <a:pt x="1482" y="2231"/>
                          <a:pt x="1482" y="2187"/>
                        </a:cubicBezTo>
                        <a:lnTo>
                          <a:pt x="1482" y="2187"/>
                        </a:lnTo>
                        <a:cubicBezTo>
                          <a:pt x="1491" y="2169"/>
                          <a:pt x="1500" y="2151"/>
                          <a:pt x="1517" y="2142"/>
                        </a:cubicBezTo>
                        <a:lnTo>
                          <a:pt x="1517" y="2142"/>
                        </a:lnTo>
                        <a:cubicBezTo>
                          <a:pt x="1526" y="2133"/>
                          <a:pt x="1535" y="2133"/>
                          <a:pt x="1553" y="2133"/>
                        </a:cubicBezTo>
                        <a:lnTo>
                          <a:pt x="1553" y="2133"/>
                        </a:lnTo>
                        <a:cubicBezTo>
                          <a:pt x="1571" y="2142"/>
                          <a:pt x="1589" y="2133"/>
                          <a:pt x="1589" y="2115"/>
                        </a:cubicBezTo>
                        <a:lnTo>
                          <a:pt x="1589" y="2115"/>
                        </a:lnTo>
                        <a:cubicBezTo>
                          <a:pt x="1598" y="2097"/>
                          <a:pt x="1589" y="2079"/>
                          <a:pt x="1571" y="2079"/>
                        </a:cubicBezTo>
                        <a:lnTo>
                          <a:pt x="1571" y="2079"/>
                        </a:lnTo>
                        <a:cubicBezTo>
                          <a:pt x="1544" y="2062"/>
                          <a:pt x="1509" y="2071"/>
                          <a:pt x="1482" y="2088"/>
                        </a:cubicBezTo>
                        <a:lnTo>
                          <a:pt x="1482" y="2088"/>
                        </a:lnTo>
                        <a:cubicBezTo>
                          <a:pt x="1446" y="2106"/>
                          <a:pt x="1428" y="2142"/>
                          <a:pt x="1419" y="2187"/>
                        </a:cubicBezTo>
                        <a:lnTo>
                          <a:pt x="1419" y="2187"/>
                        </a:lnTo>
                        <a:cubicBezTo>
                          <a:pt x="1419" y="2240"/>
                          <a:pt x="1455" y="2303"/>
                          <a:pt x="1509" y="2338"/>
                        </a:cubicBezTo>
                        <a:lnTo>
                          <a:pt x="1509" y="2338"/>
                        </a:lnTo>
                        <a:cubicBezTo>
                          <a:pt x="1562" y="2374"/>
                          <a:pt x="1616" y="2383"/>
                          <a:pt x="1669" y="2392"/>
                        </a:cubicBezTo>
                        <a:lnTo>
                          <a:pt x="1669" y="2392"/>
                        </a:lnTo>
                        <a:cubicBezTo>
                          <a:pt x="1705" y="2392"/>
                          <a:pt x="1741" y="2401"/>
                          <a:pt x="1776" y="2401"/>
                        </a:cubicBezTo>
                        <a:lnTo>
                          <a:pt x="1776" y="2401"/>
                        </a:lnTo>
                        <a:cubicBezTo>
                          <a:pt x="1883" y="2418"/>
                          <a:pt x="1999" y="2427"/>
                          <a:pt x="2097" y="2463"/>
                        </a:cubicBezTo>
                        <a:lnTo>
                          <a:pt x="2097" y="2463"/>
                        </a:lnTo>
                        <a:cubicBezTo>
                          <a:pt x="2258" y="2517"/>
                          <a:pt x="2374" y="2597"/>
                          <a:pt x="2427" y="2713"/>
                        </a:cubicBezTo>
                        <a:lnTo>
                          <a:pt x="2427" y="2713"/>
                        </a:lnTo>
                        <a:cubicBezTo>
                          <a:pt x="2490" y="2838"/>
                          <a:pt x="2499" y="3016"/>
                          <a:pt x="2410" y="3088"/>
                        </a:cubicBezTo>
                        <a:lnTo>
                          <a:pt x="2410" y="3088"/>
                        </a:lnTo>
                        <a:cubicBezTo>
                          <a:pt x="2410" y="3088"/>
                          <a:pt x="2410" y="3088"/>
                          <a:pt x="2410" y="3088"/>
                        </a:cubicBezTo>
                        <a:lnTo>
                          <a:pt x="2410" y="3088"/>
                        </a:lnTo>
                        <a:cubicBezTo>
                          <a:pt x="2178" y="3248"/>
                          <a:pt x="1990" y="3435"/>
                          <a:pt x="1830" y="3641"/>
                        </a:cubicBezTo>
                        <a:lnTo>
                          <a:pt x="1830" y="3641"/>
                        </a:lnTo>
                        <a:cubicBezTo>
                          <a:pt x="1856" y="3435"/>
                          <a:pt x="1776" y="3221"/>
                          <a:pt x="1598" y="3088"/>
                        </a:cubicBezTo>
                        <a:lnTo>
                          <a:pt x="1598" y="3088"/>
                        </a:lnTo>
                        <a:cubicBezTo>
                          <a:pt x="1589" y="3079"/>
                          <a:pt x="1571" y="3079"/>
                          <a:pt x="1562" y="3096"/>
                        </a:cubicBezTo>
                        <a:lnTo>
                          <a:pt x="1562" y="3096"/>
                        </a:lnTo>
                        <a:cubicBezTo>
                          <a:pt x="1544" y="3105"/>
                          <a:pt x="1553" y="3123"/>
                          <a:pt x="1562" y="3132"/>
                        </a:cubicBezTo>
                        <a:lnTo>
                          <a:pt x="1562" y="3132"/>
                        </a:lnTo>
                        <a:cubicBezTo>
                          <a:pt x="1767" y="3293"/>
                          <a:pt x="1830" y="3578"/>
                          <a:pt x="1714" y="3801"/>
                        </a:cubicBezTo>
                        <a:lnTo>
                          <a:pt x="1714" y="3801"/>
                        </a:lnTo>
                        <a:cubicBezTo>
                          <a:pt x="1714" y="3801"/>
                          <a:pt x="1714" y="3801"/>
                          <a:pt x="1714" y="3801"/>
                        </a:cubicBezTo>
                        <a:lnTo>
                          <a:pt x="1714" y="3801"/>
                        </a:lnTo>
                        <a:cubicBezTo>
                          <a:pt x="1669" y="3864"/>
                          <a:pt x="1633" y="3935"/>
                          <a:pt x="1598" y="3998"/>
                        </a:cubicBezTo>
                        <a:lnTo>
                          <a:pt x="1598" y="3998"/>
                        </a:lnTo>
                        <a:cubicBezTo>
                          <a:pt x="1598" y="3998"/>
                          <a:pt x="1598" y="3998"/>
                          <a:pt x="1598" y="4006"/>
                        </a:cubicBezTo>
                        <a:lnTo>
                          <a:pt x="1598" y="4006"/>
                        </a:lnTo>
                        <a:cubicBezTo>
                          <a:pt x="1509" y="4167"/>
                          <a:pt x="1446" y="4345"/>
                          <a:pt x="1410" y="4524"/>
                        </a:cubicBezTo>
                        <a:lnTo>
                          <a:pt x="1410" y="4524"/>
                        </a:lnTo>
                        <a:cubicBezTo>
                          <a:pt x="1330" y="4899"/>
                          <a:pt x="1375" y="5273"/>
                          <a:pt x="1509" y="5603"/>
                        </a:cubicBezTo>
                        <a:lnTo>
                          <a:pt x="1509" y="5603"/>
                        </a:lnTo>
                        <a:cubicBezTo>
                          <a:pt x="1500" y="5594"/>
                          <a:pt x="1491" y="5594"/>
                          <a:pt x="1482" y="5594"/>
                        </a:cubicBezTo>
                        <a:lnTo>
                          <a:pt x="1482" y="5594"/>
                        </a:lnTo>
                        <a:cubicBezTo>
                          <a:pt x="1178" y="5514"/>
                          <a:pt x="902" y="5380"/>
                          <a:pt x="688" y="5193"/>
                        </a:cubicBezTo>
                        <a:lnTo>
                          <a:pt x="688" y="5193"/>
                        </a:lnTo>
                        <a:cubicBezTo>
                          <a:pt x="688" y="5193"/>
                          <a:pt x="688" y="5193"/>
                          <a:pt x="688" y="5193"/>
                        </a:cubicBezTo>
                        <a:lnTo>
                          <a:pt x="688" y="5193"/>
                        </a:lnTo>
                        <a:cubicBezTo>
                          <a:pt x="697" y="5175"/>
                          <a:pt x="679" y="5157"/>
                          <a:pt x="670" y="5157"/>
                        </a:cubicBezTo>
                        <a:lnTo>
                          <a:pt x="670" y="5157"/>
                        </a:lnTo>
                        <a:cubicBezTo>
                          <a:pt x="625" y="5139"/>
                          <a:pt x="608" y="5095"/>
                          <a:pt x="616" y="5050"/>
                        </a:cubicBezTo>
                        <a:lnTo>
                          <a:pt x="616" y="5050"/>
                        </a:lnTo>
                        <a:cubicBezTo>
                          <a:pt x="625" y="5006"/>
                          <a:pt x="661" y="4952"/>
                          <a:pt x="688" y="4916"/>
                        </a:cubicBezTo>
                        <a:lnTo>
                          <a:pt x="688" y="4916"/>
                        </a:lnTo>
                        <a:lnTo>
                          <a:pt x="947" y="4568"/>
                        </a:lnTo>
                        <a:cubicBezTo>
                          <a:pt x="955" y="4551"/>
                          <a:pt x="955" y="4533"/>
                          <a:pt x="938" y="4524"/>
                        </a:cubicBezTo>
                        <a:lnTo>
                          <a:pt x="938" y="4524"/>
                        </a:lnTo>
                        <a:cubicBezTo>
                          <a:pt x="929" y="4506"/>
                          <a:pt x="911" y="4515"/>
                          <a:pt x="893" y="4524"/>
                        </a:cubicBezTo>
                        <a:lnTo>
                          <a:pt x="893" y="4524"/>
                        </a:lnTo>
                        <a:lnTo>
                          <a:pt x="634" y="4881"/>
                        </a:lnTo>
                        <a:cubicBezTo>
                          <a:pt x="608" y="4925"/>
                          <a:pt x="563" y="4979"/>
                          <a:pt x="554" y="5041"/>
                        </a:cubicBezTo>
                        <a:lnTo>
                          <a:pt x="554" y="5041"/>
                        </a:lnTo>
                        <a:cubicBezTo>
                          <a:pt x="554" y="5050"/>
                          <a:pt x="554" y="5059"/>
                          <a:pt x="554" y="5068"/>
                        </a:cubicBezTo>
                        <a:lnTo>
                          <a:pt x="554" y="5068"/>
                        </a:lnTo>
                        <a:cubicBezTo>
                          <a:pt x="545" y="5059"/>
                          <a:pt x="545" y="5050"/>
                          <a:pt x="536" y="5050"/>
                        </a:cubicBezTo>
                        <a:lnTo>
                          <a:pt x="536" y="5050"/>
                        </a:lnTo>
                        <a:cubicBezTo>
                          <a:pt x="161" y="4622"/>
                          <a:pt x="72" y="3998"/>
                          <a:pt x="331" y="3560"/>
                        </a:cubicBezTo>
                        <a:lnTo>
                          <a:pt x="331" y="3560"/>
                        </a:lnTo>
                        <a:cubicBezTo>
                          <a:pt x="331" y="3551"/>
                          <a:pt x="340" y="3543"/>
                          <a:pt x="340" y="3534"/>
                        </a:cubicBezTo>
                        <a:lnTo>
                          <a:pt x="340" y="3534"/>
                        </a:lnTo>
                        <a:cubicBezTo>
                          <a:pt x="349" y="3623"/>
                          <a:pt x="385" y="3712"/>
                          <a:pt x="465" y="3792"/>
                        </a:cubicBezTo>
                        <a:lnTo>
                          <a:pt x="465" y="3792"/>
                        </a:lnTo>
                        <a:cubicBezTo>
                          <a:pt x="563" y="3882"/>
                          <a:pt x="697" y="3935"/>
                          <a:pt x="839" y="3935"/>
                        </a:cubicBezTo>
                        <a:lnTo>
                          <a:pt x="839" y="3935"/>
                        </a:lnTo>
                        <a:cubicBezTo>
                          <a:pt x="857" y="3935"/>
                          <a:pt x="884" y="3935"/>
                          <a:pt x="911" y="3926"/>
                        </a:cubicBezTo>
                        <a:lnTo>
                          <a:pt x="911" y="3926"/>
                        </a:lnTo>
                        <a:cubicBezTo>
                          <a:pt x="929" y="3926"/>
                          <a:pt x="947" y="3908"/>
                          <a:pt x="938" y="3890"/>
                        </a:cubicBezTo>
                        <a:lnTo>
                          <a:pt x="938" y="3890"/>
                        </a:lnTo>
                        <a:cubicBezTo>
                          <a:pt x="938" y="3873"/>
                          <a:pt x="920" y="3864"/>
                          <a:pt x="902" y="3864"/>
                        </a:cubicBezTo>
                        <a:lnTo>
                          <a:pt x="902" y="3864"/>
                        </a:lnTo>
                        <a:cubicBezTo>
                          <a:pt x="759" y="3890"/>
                          <a:pt x="608" y="3846"/>
                          <a:pt x="509" y="3748"/>
                        </a:cubicBezTo>
                        <a:lnTo>
                          <a:pt x="509" y="3748"/>
                        </a:lnTo>
                        <a:cubicBezTo>
                          <a:pt x="402" y="3650"/>
                          <a:pt x="393" y="3534"/>
                          <a:pt x="402" y="3391"/>
                        </a:cubicBezTo>
                        <a:lnTo>
                          <a:pt x="402" y="3391"/>
                        </a:lnTo>
                        <a:cubicBezTo>
                          <a:pt x="474" y="3195"/>
                          <a:pt x="474" y="2998"/>
                          <a:pt x="474" y="2802"/>
                        </a:cubicBezTo>
                        <a:lnTo>
                          <a:pt x="474" y="2802"/>
                        </a:lnTo>
                        <a:cubicBezTo>
                          <a:pt x="474" y="2650"/>
                          <a:pt x="465" y="2499"/>
                          <a:pt x="500" y="2356"/>
                        </a:cubicBezTo>
                        <a:lnTo>
                          <a:pt x="500" y="2356"/>
                        </a:lnTo>
                        <a:cubicBezTo>
                          <a:pt x="500" y="2418"/>
                          <a:pt x="518" y="2481"/>
                          <a:pt x="545" y="2534"/>
                        </a:cubicBezTo>
                        <a:lnTo>
                          <a:pt x="545" y="2534"/>
                        </a:lnTo>
                        <a:cubicBezTo>
                          <a:pt x="634" y="2722"/>
                          <a:pt x="822" y="2847"/>
                          <a:pt x="1027" y="2865"/>
                        </a:cubicBezTo>
                        <a:lnTo>
                          <a:pt x="1027" y="2865"/>
                        </a:lnTo>
                        <a:lnTo>
                          <a:pt x="1027" y="2865"/>
                        </a:lnTo>
                        <a:lnTo>
                          <a:pt x="1027" y="2865"/>
                        </a:lnTo>
                        <a:cubicBezTo>
                          <a:pt x="1045" y="2865"/>
                          <a:pt x="1054" y="2847"/>
                          <a:pt x="1063" y="2838"/>
                        </a:cubicBezTo>
                        <a:lnTo>
                          <a:pt x="1063" y="2838"/>
                        </a:lnTo>
                        <a:cubicBezTo>
                          <a:pt x="1063" y="2820"/>
                          <a:pt x="1045" y="2802"/>
                          <a:pt x="1027" y="2802"/>
                        </a:cubicBezTo>
                        <a:lnTo>
                          <a:pt x="1027" y="2802"/>
                        </a:lnTo>
                        <a:cubicBezTo>
                          <a:pt x="848" y="2784"/>
                          <a:pt x="679" y="2668"/>
                          <a:pt x="608" y="2508"/>
                        </a:cubicBezTo>
                        <a:lnTo>
                          <a:pt x="608" y="2508"/>
                        </a:lnTo>
                        <a:cubicBezTo>
                          <a:pt x="527" y="2347"/>
                          <a:pt x="545" y="2142"/>
                          <a:pt x="652" y="1999"/>
                        </a:cubicBezTo>
                        <a:lnTo>
                          <a:pt x="652" y="1999"/>
                        </a:lnTo>
                        <a:cubicBezTo>
                          <a:pt x="652" y="1999"/>
                          <a:pt x="652" y="1999"/>
                          <a:pt x="652" y="1999"/>
                        </a:cubicBezTo>
                        <a:lnTo>
                          <a:pt x="652" y="1999"/>
                        </a:lnTo>
                        <a:cubicBezTo>
                          <a:pt x="768" y="1848"/>
                          <a:pt x="947" y="1714"/>
                          <a:pt x="1125" y="1580"/>
                        </a:cubicBezTo>
                        <a:lnTo>
                          <a:pt x="1125" y="1580"/>
                        </a:lnTo>
                        <a:cubicBezTo>
                          <a:pt x="1303" y="1446"/>
                          <a:pt x="1500" y="1312"/>
                          <a:pt x="1616" y="1152"/>
                        </a:cubicBezTo>
                        <a:lnTo>
                          <a:pt x="1616" y="1152"/>
                        </a:lnTo>
                        <a:cubicBezTo>
                          <a:pt x="1767" y="1152"/>
                          <a:pt x="1919" y="1232"/>
                          <a:pt x="2008" y="1357"/>
                        </a:cubicBezTo>
                        <a:lnTo>
                          <a:pt x="2008" y="1357"/>
                        </a:lnTo>
                        <a:cubicBezTo>
                          <a:pt x="2097" y="1491"/>
                          <a:pt x="2115" y="1678"/>
                          <a:pt x="2044" y="1821"/>
                        </a:cubicBezTo>
                        <a:lnTo>
                          <a:pt x="2044" y="1821"/>
                        </a:lnTo>
                        <a:cubicBezTo>
                          <a:pt x="2035" y="1839"/>
                          <a:pt x="2044" y="1856"/>
                          <a:pt x="2062" y="1865"/>
                        </a:cubicBezTo>
                        <a:lnTo>
                          <a:pt x="2062" y="1865"/>
                        </a:lnTo>
                        <a:cubicBezTo>
                          <a:pt x="2062" y="1865"/>
                          <a:pt x="2071" y="1865"/>
                          <a:pt x="2071" y="1865"/>
                        </a:cubicBezTo>
                        <a:lnTo>
                          <a:pt x="2071" y="1865"/>
                        </a:lnTo>
                        <a:cubicBezTo>
                          <a:pt x="2088" y="1865"/>
                          <a:pt x="2097" y="1856"/>
                          <a:pt x="2097" y="1848"/>
                        </a:cubicBezTo>
                        <a:lnTo>
                          <a:pt x="2097" y="1848"/>
                        </a:lnTo>
                        <a:cubicBezTo>
                          <a:pt x="2178" y="1687"/>
                          <a:pt x="2160" y="1473"/>
                          <a:pt x="2062" y="1321"/>
                        </a:cubicBezTo>
                        <a:lnTo>
                          <a:pt x="2062" y="1321"/>
                        </a:lnTo>
                        <a:cubicBezTo>
                          <a:pt x="1972" y="1187"/>
                          <a:pt x="1821" y="1098"/>
                          <a:pt x="1660" y="1089"/>
                        </a:cubicBezTo>
                        <a:lnTo>
                          <a:pt x="1660" y="1089"/>
                        </a:lnTo>
                        <a:cubicBezTo>
                          <a:pt x="1678" y="1054"/>
                          <a:pt x="1696" y="1018"/>
                          <a:pt x="1714" y="982"/>
                        </a:cubicBezTo>
                        <a:lnTo>
                          <a:pt x="1714" y="982"/>
                        </a:lnTo>
                        <a:cubicBezTo>
                          <a:pt x="1821" y="706"/>
                          <a:pt x="2062" y="456"/>
                          <a:pt x="2365" y="295"/>
                        </a:cubicBezTo>
                        <a:lnTo>
                          <a:pt x="2365" y="295"/>
                        </a:lnTo>
                        <a:cubicBezTo>
                          <a:pt x="2303" y="474"/>
                          <a:pt x="2338" y="679"/>
                          <a:pt x="2445" y="848"/>
                        </a:cubicBezTo>
                        <a:lnTo>
                          <a:pt x="2445" y="848"/>
                        </a:lnTo>
                        <a:cubicBezTo>
                          <a:pt x="2472" y="884"/>
                          <a:pt x="2508" y="920"/>
                          <a:pt x="2552" y="947"/>
                        </a:cubicBezTo>
                        <a:lnTo>
                          <a:pt x="2552" y="947"/>
                        </a:lnTo>
                        <a:cubicBezTo>
                          <a:pt x="2570" y="947"/>
                          <a:pt x="2579" y="947"/>
                          <a:pt x="2597" y="947"/>
                        </a:cubicBezTo>
                        <a:lnTo>
                          <a:pt x="2597" y="947"/>
                        </a:lnTo>
                        <a:cubicBezTo>
                          <a:pt x="2642" y="947"/>
                          <a:pt x="2686" y="929"/>
                          <a:pt x="2704" y="893"/>
                        </a:cubicBezTo>
                        <a:lnTo>
                          <a:pt x="2704" y="893"/>
                        </a:lnTo>
                        <a:cubicBezTo>
                          <a:pt x="2713" y="875"/>
                          <a:pt x="2704" y="857"/>
                          <a:pt x="2686" y="848"/>
                        </a:cubicBezTo>
                        <a:lnTo>
                          <a:pt x="2686" y="848"/>
                        </a:lnTo>
                        <a:cubicBezTo>
                          <a:pt x="2668" y="839"/>
                          <a:pt x="2650" y="848"/>
                          <a:pt x="2642" y="866"/>
                        </a:cubicBezTo>
                        <a:lnTo>
                          <a:pt x="2642" y="866"/>
                        </a:lnTo>
                        <a:cubicBezTo>
                          <a:pt x="2642" y="875"/>
                          <a:pt x="2615" y="884"/>
                          <a:pt x="2597" y="884"/>
                        </a:cubicBezTo>
                        <a:lnTo>
                          <a:pt x="2597" y="884"/>
                        </a:lnTo>
                        <a:cubicBezTo>
                          <a:pt x="2588" y="884"/>
                          <a:pt x="2579" y="884"/>
                          <a:pt x="2579" y="884"/>
                        </a:cubicBezTo>
                        <a:moveTo>
                          <a:pt x="6701" y="1589"/>
                        </a:moveTo>
                        <a:cubicBezTo>
                          <a:pt x="6710" y="1571"/>
                          <a:pt x="6710" y="1553"/>
                          <a:pt x="6701" y="1544"/>
                        </a:cubicBezTo>
                        <a:lnTo>
                          <a:pt x="6701" y="1544"/>
                        </a:lnTo>
                        <a:cubicBezTo>
                          <a:pt x="6656" y="1500"/>
                          <a:pt x="6594" y="1286"/>
                          <a:pt x="6611" y="1250"/>
                        </a:cubicBezTo>
                        <a:lnTo>
                          <a:pt x="6611" y="1250"/>
                        </a:lnTo>
                        <a:cubicBezTo>
                          <a:pt x="6629" y="1205"/>
                          <a:pt x="6683" y="1170"/>
                          <a:pt x="6736" y="1170"/>
                        </a:cubicBezTo>
                        <a:lnTo>
                          <a:pt x="6736" y="1170"/>
                        </a:lnTo>
                        <a:cubicBezTo>
                          <a:pt x="6736" y="1170"/>
                          <a:pt x="6736" y="1170"/>
                          <a:pt x="6745" y="1170"/>
                        </a:cubicBezTo>
                        <a:lnTo>
                          <a:pt x="6745" y="1170"/>
                        </a:lnTo>
                        <a:cubicBezTo>
                          <a:pt x="6870" y="1161"/>
                          <a:pt x="6995" y="1223"/>
                          <a:pt x="7111" y="1286"/>
                        </a:cubicBezTo>
                        <a:lnTo>
                          <a:pt x="7111" y="1286"/>
                        </a:lnTo>
                        <a:cubicBezTo>
                          <a:pt x="7254" y="1357"/>
                          <a:pt x="7405" y="1437"/>
                          <a:pt x="7575" y="1384"/>
                        </a:cubicBezTo>
                        <a:lnTo>
                          <a:pt x="7575" y="1384"/>
                        </a:lnTo>
                        <a:cubicBezTo>
                          <a:pt x="7843" y="1303"/>
                          <a:pt x="8155" y="1232"/>
                          <a:pt x="8449" y="1303"/>
                        </a:cubicBezTo>
                        <a:lnTo>
                          <a:pt x="8449" y="1303"/>
                        </a:lnTo>
                        <a:cubicBezTo>
                          <a:pt x="8467" y="1303"/>
                          <a:pt x="8494" y="1312"/>
                          <a:pt x="8521" y="1321"/>
                        </a:cubicBezTo>
                        <a:lnTo>
                          <a:pt x="8521" y="1321"/>
                        </a:lnTo>
                        <a:cubicBezTo>
                          <a:pt x="8592" y="1410"/>
                          <a:pt x="8628" y="1535"/>
                          <a:pt x="8601" y="1642"/>
                        </a:cubicBezTo>
                        <a:lnTo>
                          <a:pt x="8601" y="1642"/>
                        </a:lnTo>
                        <a:cubicBezTo>
                          <a:pt x="8574" y="1749"/>
                          <a:pt x="8494" y="1848"/>
                          <a:pt x="8387" y="1892"/>
                        </a:cubicBezTo>
                        <a:lnTo>
                          <a:pt x="8387" y="1892"/>
                        </a:lnTo>
                        <a:cubicBezTo>
                          <a:pt x="8378" y="1901"/>
                          <a:pt x="8369" y="1919"/>
                          <a:pt x="8378" y="1937"/>
                        </a:cubicBezTo>
                        <a:lnTo>
                          <a:pt x="8378" y="1937"/>
                        </a:lnTo>
                        <a:cubicBezTo>
                          <a:pt x="8378" y="1946"/>
                          <a:pt x="8387" y="1955"/>
                          <a:pt x="8405" y="1955"/>
                        </a:cubicBezTo>
                        <a:lnTo>
                          <a:pt x="8405" y="1955"/>
                        </a:lnTo>
                        <a:cubicBezTo>
                          <a:pt x="8405" y="1955"/>
                          <a:pt x="8413" y="1955"/>
                          <a:pt x="8413" y="1955"/>
                        </a:cubicBezTo>
                        <a:lnTo>
                          <a:pt x="8413" y="1955"/>
                        </a:lnTo>
                        <a:cubicBezTo>
                          <a:pt x="8538" y="1901"/>
                          <a:pt x="8636" y="1785"/>
                          <a:pt x="8663" y="1651"/>
                        </a:cubicBezTo>
                        <a:lnTo>
                          <a:pt x="8663" y="1651"/>
                        </a:lnTo>
                        <a:cubicBezTo>
                          <a:pt x="8681" y="1562"/>
                          <a:pt x="8672" y="1464"/>
                          <a:pt x="8628" y="1375"/>
                        </a:cubicBezTo>
                        <a:lnTo>
                          <a:pt x="8628" y="1375"/>
                        </a:lnTo>
                        <a:cubicBezTo>
                          <a:pt x="9011" y="1607"/>
                          <a:pt x="9243" y="2195"/>
                          <a:pt x="9270" y="2677"/>
                        </a:cubicBezTo>
                        <a:lnTo>
                          <a:pt x="9270" y="2677"/>
                        </a:lnTo>
                        <a:cubicBezTo>
                          <a:pt x="9199" y="2775"/>
                          <a:pt x="9047" y="2784"/>
                          <a:pt x="8931" y="2757"/>
                        </a:cubicBezTo>
                        <a:lnTo>
                          <a:pt x="8931" y="2757"/>
                        </a:lnTo>
                        <a:cubicBezTo>
                          <a:pt x="8886" y="2749"/>
                          <a:pt x="8833" y="2731"/>
                          <a:pt x="8788" y="2713"/>
                        </a:cubicBezTo>
                        <a:lnTo>
                          <a:pt x="8788" y="2713"/>
                        </a:lnTo>
                        <a:cubicBezTo>
                          <a:pt x="8699" y="2686"/>
                          <a:pt x="8610" y="2659"/>
                          <a:pt x="8521" y="2650"/>
                        </a:cubicBezTo>
                        <a:lnTo>
                          <a:pt x="8521" y="2650"/>
                        </a:lnTo>
                        <a:cubicBezTo>
                          <a:pt x="8351" y="2642"/>
                          <a:pt x="8182" y="2731"/>
                          <a:pt x="8083" y="2865"/>
                        </a:cubicBezTo>
                        <a:lnTo>
                          <a:pt x="8083" y="2865"/>
                        </a:lnTo>
                        <a:cubicBezTo>
                          <a:pt x="8074" y="2882"/>
                          <a:pt x="8074" y="2900"/>
                          <a:pt x="8092" y="2909"/>
                        </a:cubicBezTo>
                        <a:lnTo>
                          <a:pt x="8092" y="2909"/>
                        </a:lnTo>
                        <a:cubicBezTo>
                          <a:pt x="8101" y="2918"/>
                          <a:pt x="8101" y="2918"/>
                          <a:pt x="8110" y="2918"/>
                        </a:cubicBezTo>
                        <a:lnTo>
                          <a:pt x="8110" y="2918"/>
                        </a:lnTo>
                        <a:cubicBezTo>
                          <a:pt x="8119" y="2918"/>
                          <a:pt x="8128" y="2909"/>
                          <a:pt x="8137" y="2900"/>
                        </a:cubicBezTo>
                        <a:lnTo>
                          <a:pt x="8137" y="2900"/>
                        </a:lnTo>
                        <a:cubicBezTo>
                          <a:pt x="8217" y="2784"/>
                          <a:pt x="8369" y="2713"/>
                          <a:pt x="8521" y="2713"/>
                        </a:cubicBezTo>
                        <a:lnTo>
                          <a:pt x="8521" y="2713"/>
                        </a:lnTo>
                        <a:cubicBezTo>
                          <a:pt x="8601" y="2722"/>
                          <a:pt x="8681" y="2749"/>
                          <a:pt x="8761" y="2775"/>
                        </a:cubicBezTo>
                        <a:lnTo>
                          <a:pt x="8761" y="2775"/>
                        </a:lnTo>
                        <a:cubicBezTo>
                          <a:pt x="8815" y="2784"/>
                          <a:pt x="8868" y="2802"/>
                          <a:pt x="8922" y="2820"/>
                        </a:cubicBezTo>
                        <a:lnTo>
                          <a:pt x="8922" y="2820"/>
                        </a:lnTo>
                        <a:cubicBezTo>
                          <a:pt x="9029" y="2847"/>
                          <a:pt x="9172" y="2838"/>
                          <a:pt x="9270" y="2757"/>
                        </a:cubicBezTo>
                        <a:lnTo>
                          <a:pt x="9270" y="2757"/>
                        </a:lnTo>
                        <a:cubicBezTo>
                          <a:pt x="9270" y="2820"/>
                          <a:pt x="9270" y="2882"/>
                          <a:pt x="9261" y="2945"/>
                        </a:cubicBezTo>
                        <a:lnTo>
                          <a:pt x="9261" y="2945"/>
                        </a:lnTo>
                        <a:cubicBezTo>
                          <a:pt x="9199" y="3400"/>
                          <a:pt x="8904" y="3792"/>
                          <a:pt x="8645" y="4140"/>
                        </a:cubicBezTo>
                        <a:lnTo>
                          <a:pt x="8645" y="4140"/>
                        </a:lnTo>
                        <a:cubicBezTo>
                          <a:pt x="8574" y="4229"/>
                          <a:pt x="8503" y="4319"/>
                          <a:pt x="8431" y="4408"/>
                        </a:cubicBezTo>
                        <a:lnTo>
                          <a:pt x="8431" y="4408"/>
                        </a:lnTo>
                        <a:cubicBezTo>
                          <a:pt x="8396" y="4212"/>
                          <a:pt x="8262" y="3962"/>
                          <a:pt x="8119" y="3864"/>
                        </a:cubicBezTo>
                        <a:lnTo>
                          <a:pt x="8119" y="3864"/>
                        </a:lnTo>
                        <a:cubicBezTo>
                          <a:pt x="7950" y="3757"/>
                          <a:pt x="7727" y="3730"/>
                          <a:pt x="7530" y="3801"/>
                        </a:cubicBezTo>
                        <a:lnTo>
                          <a:pt x="7530" y="3801"/>
                        </a:lnTo>
                        <a:cubicBezTo>
                          <a:pt x="7530" y="3801"/>
                          <a:pt x="7521" y="3810"/>
                          <a:pt x="7512" y="3819"/>
                        </a:cubicBezTo>
                        <a:lnTo>
                          <a:pt x="7512" y="3819"/>
                        </a:lnTo>
                        <a:cubicBezTo>
                          <a:pt x="7512" y="3828"/>
                          <a:pt x="7512" y="3837"/>
                          <a:pt x="7512" y="3846"/>
                        </a:cubicBezTo>
                        <a:lnTo>
                          <a:pt x="7512" y="3846"/>
                        </a:lnTo>
                        <a:cubicBezTo>
                          <a:pt x="7539" y="3899"/>
                          <a:pt x="7611" y="3926"/>
                          <a:pt x="7664" y="3908"/>
                        </a:cubicBezTo>
                        <a:lnTo>
                          <a:pt x="7664" y="3908"/>
                        </a:lnTo>
                        <a:cubicBezTo>
                          <a:pt x="7682" y="3899"/>
                          <a:pt x="7691" y="3882"/>
                          <a:pt x="7682" y="3864"/>
                        </a:cubicBezTo>
                        <a:lnTo>
                          <a:pt x="7682" y="3864"/>
                        </a:lnTo>
                        <a:cubicBezTo>
                          <a:pt x="7673" y="3846"/>
                          <a:pt x="7655" y="3837"/>
                          <a:pt x="7637" y="3846"/>
                        </a:cubicBezTo>
                        <a:lnTo>
                          <a:pt x="7637" y="3846"/>
                        </a:lnTo>
                        <a:cubicBezTo>
                          <a:pt x="7628" y="3846"/>
                          <a:pt x="7619" y="3846"/>
                          <a:pt x="7611" y="3846"/>
                        </a:cubicBezTo>
                        <a:lnTo>
                          <a:pt x="7611" y="3846"/>
                        </a:lnTo>
                        <a:cubicBezTo>
                          <a:pt x="7762" y="3801"/>
                          <a:pt x="7941" y="3828"/>
                          <a:pt x="8083" y="3917"/>
                        </a:cubicBezTo>
                        <a:lnTo>
                          <a:pt x="8083" y="3917"/>
                        </a:lnTo>
                        <a:cubicBezTo>
                          <a:pt x="8226" y="4015"/>
                          <a:pt x="8360" y="4292"/>
                          <a:pt x="8378" y="4479"/>
                        </a:cubicBezTo>
                        <a:lnTo>
                          <a:pt x="8378" y="4479"/>
                        </a:lnTo>
                        <a:cubicBezTo>
                          <a:pt x="8280" y="4595"/>
                          <a:pt x="8173" y="4720"/>
                          <a:pt x="8048" y="4818"/>
                        </a:cubicBezTo>
                        <a:lnTo>
                          <a:pt x="8048" y="4818"/>
                        </a:lnTo>
                        <a:cubicBezTo>
                          <a:pt x="7869" y="4979"/>
                          <a:pt x="7664" y="5104"/>
                          <a:pt x="7459" y="5229"/>
                        </a:cubicBezTo>
                        <a:lnTo>
                          <a:pt x="7459" y="5229"/>
                        </a:lnTo>
                        <a:cubicBezTo>
                          <a:pt x="7423" y="5246"/>
                          <a:pt x="7396" y="5273"/>
                          <a:pt x="7361" y="5291"/>
                        </a:cubicBezTo>
                        <a:lnTo>
                          <a:pt x="7361" y="5291"/>
                        </a:lnTo>
                        <a:cubicBezTo>
                          <a:pt x="7396" y="4881"/>
                          <a:pt x="7120" y="4470"/>
                          <a:pt x="6718" y="4372"/>
                        </a:cubicBezTo>
                        <a:lnTo>
                          <a:pt x="6718" y="4372"/>
                        </a:lnTo>
                        <a:cubicBezTo>
                          <a:pt x="6576" y="4328"/>
                          <a:pt x="6424" y="4328"/>
                          <a:pt x="6272" y="4328"/>
                        </a:cubicBezTo>
                        <a:lnTo>
                          <a:pt x="6272" y="4328"/>
                        </a:lnTo>
                        <a:cubicBezTo>
                          <a:pt x="6049" y="4328"/>
                          <a:pt x="5844" y="4328"/>
                          <a:pt x="5675" y="4212"/>
                        </a:cubicBezTo>
                        <a:lnTo>
                          <a:pt x="5675" y="4212"/>
                        </a:lnTo>
                        <a:cubicBezTo>
                          <a:pt x="5657" y="4203"/>
                          <a:pt x="5639" y="4203"/>
                          <a:pt x="5630" y="4221"/>
                        </a:cubicBezTo>
                        <a:lnTo>
                          <a:pt x="5630" y="4221"/>
                        </a:lnTo>
                        <a:cubicBezTo>
                          <a:pt x="5621" y="4229"/>
                          <a:pt x="5621" y="4256"/>
                          <a:pt x="5639" y="4265"/>
                        </a:cubicBezTo>
                        <a:lnTo>
                          <a:pt x="5639" y="4265"/>
                        </a:lnTo>
                        <a:cubicBezTo>
                          <a:pt x="5826" y="4390"/>
                          <a:pt x="6049" y="4390"/>
                          <a:pt x="6272" y="4390"/>
                        </a:cubicBezTo>
                        <a:lnTo>
                          <a:pt x="6272" y="4390"/>
                        </a:lnTo>
                        <a:cubicBezTo>
                          <a:pt x="6415" y="4390"/>
                          <a:pt x="6567" y="4390"/>
                          <a:pt x="6701" y="4435"/>
                        </a:cubicBezTo>
                        <a:lnTo>
                          <a:pt x="6701" y="4435"/>
                        </a:lnTo>
                        <a:cubicBezTo>
                          <a:pt x="7075" y="4533"/>
                          <a:pt x="7343" y="4934"/>
                          <a:pt x="7298" y="5318"/>
                        </a:cubicBezTo>
                        <a:lnTo>
                          <a:pt x="7298" y="5318"/>
                        </a:lnTo>
                        <a:cubicBezTo>
                          <a:pt x="7289" y="5318"/>
                          <a:pt x="7298" y="5327"/>
                          <a:pt x="7298" y="5327"/>
                        </a:cubicBezTo>
                        <a:lnTo>
                          <a:pt x="7298" y="5327"/>
                        </a:lnTo>
                        <a:cubicBezTo>
                          <a:pt x="7227" y="5371"/>
                          <a:pt x="7156" y="5416"/>
                          <a:pt x="7084" y="5469"/>
                        </a:cubicBezTo>
                        <a:lnTo>
                          <a:pt x="7084" y="5469"/>
                        </a:lnTo>
                        <a:cubicBezTo>
                          <a:pt x="6843" y="5639"/>
                          <a:pt x="6620" y="5835"/>
                          <a:pt x="6406" y="6031"/>
                        </a:cubicBezTo>
                        <a:lnTo>
                          <a:pt x="6406" y="6031"/>
                        </a:lnTo>
                        <a:cubicBezTo>
                          <a:pt x="6397" y="6040"/>
                          <a:pt x="6379" y="6049"/>
                          <a:pt x="6371" y="6058"/>
                        </a:cubicBezTo>
                        <a:lnTo>
                          <a:pt x="6371" y="6058"/>
                        </a:lnTo>
                        <a:cubicBezTo>
                          <a:pt x="6379" y="5898"/>
                          <a:pt x="6299" y="5737"/>
                          <a:pt x="6139" y="5585"/>
                        </a:cubicBezTo>
                        <a:lnTo>
                          <a:pt x="6139" y="5585"/>
                        </a:lnTo>
                        <a:cubicBezTo>
                          <a:pt x="5987" y="5434"/>
                          <a:pt x="5791" y="5345"/>
                          <a:pt x="5612" y="5273"/>
                        </a:cubicBezTo>
                        <a:lnTo>
                          <a:pt x="5612" y="5273"/>
                        </a:lnTo>
                        <a:cubicBezTo>
                          <a:pt x="5568" y="5255"/>
                          <a:pt x="5523" y="5238"/>
                          <a:pt x="5470" y="5229"/>
                        </a:cubicBezTo>
                        <a:lnTo>
                          <a:pt x="5470" y="5229"/>
                        </a:lnTo>
                        <a:cubicBezTo>
                          <a:pt x="5336" y="5175"/>
                          <a:pt x="5193" y="5122"/>
                          <a:pt x="5059" y="5050"/>
                        </a:cubicBezTo>
                        <a:lnTo>
                          <a:pt x="5059" y="5050"/>
                        </a:lnTo>
                        <a:cubicBezTo>
                          <a:pt x="5006" y="5023"/>
                          <a:pt x="4943" y="4979"/>
                          <a:pt x="4907" y="4925"/>
                        </a:cubicBezTo>
                        <a:lnTo>
                          <a:pt x="4907" y="4925"/>
                        </a:lnTo>
                        <a:cubicBezTo>
                          <a:pt x="4881" y="4881"/>
                          <a:pt x="4863" y="4809"/>
                          <a:pt x="4899" y="4765"/>
                        </a:cubicBezTo>
                        <a:lnTo>
                          <a:pt x="4899" y="4765"/>
                        </a:lnTo>
                        <a:cubicBezTo>
                          <a:pt x="4916" y="4738"/>
                          <a:pt x="4943" y="4720"/>
                          <a:pt x="4970" y="4720"/>
                        </a:cubicBezTo>
                        <a:lnTo>
                          <a:pt x="4970" y="4720"/>
                        </a:lnTo>
                        <a:cubicBezTo>
                          <a:pt x="4988" y="4720"/>
                          <a:pt x="5015" y="4720"/>
                          <a:pt x="5032" y="4738"/>
                        </a:cubicBezTo>
                        <a:lnTo>
                          <a:pt x="5032" y="4738"/>
                        </a:lnTo>
                        <a:cubicBezTo>
                          <a:pt x="5041" y="4756"/>
                          <a:pt x="5059" y="4756"/>
                          <a:pt x="5077" y="4747"/>
                        </a:cubicBezTo>
                        <a:lnTo>
                          <a:pt x="5077" y="4747"/>
                        </a:lnTo>
                        <a:cubicBezTo>
                          <a:pt x="5086" y="4729"/>
                          <a:pt x="5086" y="4711"/>
                          <a:pt x="5077" y="4702"/>
                        </a:cubicBezTo>
                        <a:lnTo>
                          <a:pt x="5077" y="4702"/>
                        </a:lnTo>
                        <a:cubicBezTo>
                          <a:pt x="5050" y="4667"/>
                          <a:pt x="5015" y="4658"/>
                          <a:pt x="4970" y="4658"/>
                        </a:cubicBezTo>
                        <a:lnTo>
                          <a:pt x="4970" y="4658"/>
                        </a:lnTo>
                        <a:cubicBezTo>
                          <a:pt x="4916" y="4658"/>
                          <a:pt x="4872" y="4684"/>
                          <a:pt x="4845" y="4729"/>
                        </a:cubicBezTo>
                        <a:lnTo>
                          <a:pt x="4845" y="4729"/>
                        </a:lnTo>
                        <a:cubicBezTo>
                          <a:pt x="4800" y="4800"/>
                          <a:pt x="4818" y="4899"/>
                          <a:pt x="4854" y="4961"/>
                        </a:cubicBezTo>
                        <a:lnTo>
                          <a:pt x="4854" y="4961"/>
                        </a:lnTo>
                        <a:cubicBezTo>
                          <a:pt x="4899" y="5023"/>
                          <a:pt x="4970" y="5068"/>
                          <a:pt x="5032" y="5104"/>
                        </a:cubicBezTo>
                        <a:lnTo>
                          <a:pt x="5032" y="5104"/>
                        </a:lnTo>
                        <a:cubicBezTo>
                          <a:pt x="5166" y="5175"/>
                          <a:pt x="5309" y="5229"/>
                          <a:pt x="5452" y="5282"/>
                        </a:cubicBezTo>
                        <a:lnTo>
                          <a:pt x="5452" y="5282"/>
                        </a:lnTo>
                        <a:cubicBezTo>
                          <a:pt x="5496" y="5300"/>
                          <a:pt x="5541" y="5318"/>
                          <a:pt x="5594" y="5336"/>
                        </a:cubicBezTo>
                        <a:lnTo>
                          <a:pt x="5594" y="5336"/>
                        </a:lnTo>
                        <a:cubicBezTo>
                          <a:pt x="5755" y="5398"/>
                          <a:pt x="5951" y="5487"/>
                          <a:pt x="6094" y="5630"/>
                        </a:cubicBezTo>
                        <a:lnTo>
                          <a:pt x="6094" y="5630"/>
                        </a:lnTo>
                        <a:cubicBezTo>
                          <a:pt x="6263" y="5782"/>
                          <a:pt x="6326" y="5951"/>
                          <a:pt x="6308" y="6112"/>
                        </a:cubicBezTo>
                        <a:lnTo>
                          <a:pt x="6308" y="6112"/>
                        </a:lnTo>
                        <a:cubicBezTo>
                          <a:pt x="6308" y="6112"/>
                          <a:pt x="6308" y="6112"/>
                          <a:pt x="6308" y="6121"/>
                        </a:cubicBezTo>
                        <a:lnTo>
                          <a:pt x="6308" y="6121"/>
                        </a:lnTo>
                        <a:cubicBezTo>
                          <a:pt x="6156" y="6255"/>
                          <a:pt x="5996" y="6388"/>
                          <a:pt x="5835" y="6513"/>
                        </a:cubicBezTo>
                        <a:lnTo>
                          <a:pt x="5835" y="6513"/>
                        </a:lnTo>
                        <a:cubicBezTo>
                          <a:pt x="5505" y="6754"/>
                          <a:pt x="5006" y="7031"/>
                          <a:pt x="4479" y="7013"/>
                        </a:cubicBezTo>
                        <a:lnTo>
                          <a:pt x="4479" y="7013"/>
                        </a:lnTo>
                        <a:cubicBezTo>
                          <a:pt x="4702" y="6897"/>
                          <a:pt x="4854" y="6692"/>
                          <a:pt x="4890" y="6442"/>
                        </a:cubicBezTo>
                        <a:lnTo>
                          <a:pt x="4890" y="6442"/>
                        </a:lnTo>
                        <a:cubicBezTo>
                          <a:pt x="4934" y="6147"/>
                          <a:pt x="4792" y="5826"/>
                          <a:pt x="4542" y="5666"/>
                        </a:cubicBezTo>
                        <a:lnTo>
                          <a:pt x="4542" y="5666"/>
                        </a:lnTo>
                        <a:cubicBezTo>
                          <a:pt x="4524" y="5657"/>
                          <a:pt x="4506" y="5657"/>
                          <a:pt x="4497" y="5675"/>
                        </a:cubicBezTo>
                        <a:lnTo>
                          <a:pt x="4497" y="5675"/>
                        </a:lnTo>
                        <a:cubicBezTo>
                          <a:pt x="4488" y="5684"/>
                          <a:pt x="4497" y="5710"/>
                          <a:pt x="4506" y="5719"/>
                        </a:cubicBezTo>
                        <a:lnTo>
                          <a:pt x="4506" y="5719"/>
                        </a:lnTo>
                        <a:cubicBezTo>
                          <a:pt x="4738" y="5862"/>
                          <a:pt x="4872" y="6156"/>
                          <a:pt x="4827" y="6433"/>
                        </a:cubicBezTo>
                        <a:lnTo>
                          <a:pt x="4827" y="6433"/>
                        </a:lnTo>
                        <a:cubicBezTo>
                          <a:pt x="4792" y="6701"/>
                          <a:pt x="4604" y="6915"/>
                          <a:pt x="4345" y="6995"/>
                        </a:cubicBezTo>
                        <a:lnTo>
                          <a:pt x="4345" y="6995"/>
                        </a:lnTo>
                        <a:cubicBezTo>
                          <a:pt x="4149" y="6968"/>
                          <a:pt x="3962" y="6897"/>
                          <a:pt x="3783" y="6825"/>
                        </a:cubicBezTo>
                        <a:lnTo>
                          <a:pt x="3783" y="6825"/>
                        </a:lnTo>
                        <a:cubicBezTo>
                          <a:pt x="3676" y="6781"/>
                          <a:pt x="3560" y="6736"/>
                          <a:pt x="3444" y="6701"/>
                        </a:cubicBezTo>
                        <a:lnTo>
                          <a:pt x="3444" y="6701"/>
                        </a:lnTo>
                        <a:cubicBezTo>
                          <a:pt x="3293" y="6656"/>
                          <a:pt x="3141" y="6629"/>
                          <a:pt x="2998" y="6602"/>
                        </a:cubicBezTo>
                        <a:lnTo>
                          <a:pt x="2998" y="6602"/>
                        </a:lnTo>
                        <a:cubicBezTo>
                          <a:pt x="3097" y="6576"/>
                          <a:pt x="3186" y="6540"/>
                          <a:pt x="3266" y="6478"/>
                        </a:cubicBezTo>
                        <a:lnTo>
                          <a:pt x="3266" y="6478"/>
                        </a:lnTo>
                        <a:cubicBezTo>
                          <a:pt x="3409" y="6370"/>
                          <a:pt x="3507" y="6192"/>
                          <a:pt x="3516" y="6014"/>
                        </a:cubicBezTo>
                        <a:lnTo>
                          <a:pt x="3516" y="6014"/>
                        </a:lnTo>
                        <a:cubicBezTo>
                          <a:pt x="3516" y="5996"/>
                          <a:pt x="3507" y="5978"/>
                          <a:pt x="3489" y="5978"/>
                        </a:cubicBezTo>
                        <a:lnTo>
                          <a:pt x="3489" y="5978"/>
                        </a:lnTo>
                        <a:cubicBezTo>
                          <a:pt x="3471" y="5978"/>
                          <a:pt x="3453" y="5987"/>
                          <a:pt x="3453" y="6005"/>
                        </a:cubicBezTo>
                        <a:lnTo>
                          <a:pt x="3453" y="6005"/>
                        </a:lnTo>
                        <a:cubicBezTo>
                          <a:pt x="3444" y="6165"/>
                          <a:pt x="3355" y="6326"/>
                          <a:pt x="3221" y="6424"/>
                        </a:cubicBezTo>
                        <a:lnTo>
                          <a:pt x="3221" y="6424"/>
                        </a:lnTo>
                        <a:cubicBezTo>
                          <a:pt x="3097" y="6531"/>
                          <a:pt x="2918" y="6576"/>
                          <a:pt x="2758" y="6549"/>
                        </a:cubicBezTo>
                        <a:lnTo>
                          <a:pt x="2758" y="6549"/>
                        </a:lnTo>
                        <a:cubicBezTo>
                          <a:pt x="2749" y="6549"/>
                          <a:pt x="2749" y="6549"/>
                          <a:pt x="2740" y="6549"/>
                        </a:cubicBezTo>
                        <a:lnTo>
                          <a:pt x="2740" y="6549"/>
                        </a:lnTo>
                        <a:cubicBezTo>
                          <a:pt x="2597" y="6513"/>
                          <a:pt x="2454" y="6478"/>
                          <a:pt x="2320" y="6415"/>
                        </a:cubicBezTo>
                        <a:lnTo>
                          <a:pt x="2320" y="6415"/>
                        </a:lnTo>
                        <a:cubicBezTo>
                          <a:pt x="2106" y="6308"/>
                          <a:pt x="1919" y="6147"/>
                          <a:pt x="1776" y="5951"/>
                        </a:cubicBezTo>
                        <a:lnTo>
                          <a:pt x="1776" y="5951"/>
                        </a:lnTo>
                        <a:cubicBezTo>
                          <a:pt x="1812" y="5960"/>
                          <a:pt x="1856" y="5969"/>
                          <a:pt x="1892" y="5969"/>
                        </a:cubicBezTo>
                        <a:lnTo>
                          <a:pt x="1892" y="5969"/>
                        </a:lnTo>
                        <a:cubicBezTo>
                          <a:pt x="1990" y="5969"/>
                          <a:pt x="2080" y="5933"/>
                          <a:pt x="2160" y="5880"/>
                        </a:cubicBezTo>
                        <a:lnTo>
                          <a:pt x="2160" y="5880"/>
                        </a:lnTo>
                        <a:cubicBezTo>
                          <a:pt x="2267" y="5800"/>
                          <a:pt x="2338" y="5657"/>
                          <a:pt x="2338" y="5514"/>
                        </a:cubicBezTo>
                        <a:lnTo>
                          <a:pt x="2338" y="5514"/>
                        </a:lnTo>
                        <a:cubicBezTo>
                          <a:pt x="2329" y="5496"/>
                          <a:pt x="2320" y="5478"/>
                          <a:pt x="2303" y="5487"/>
                        </a:cubicBezTo>
                        <a:lnTo>
                          <a:pt x="2303" y="5487"/>
                        </a:lnTo>
                        <a:cubicBezTo>
                          <a:pt x="2285" y="5487"/>
                          <a:pt x="2267" y="5496"/>
                          <a:pt x="2267" y="5514"/>
                        </a:cubicBezTo>
                        <a:lnTo>
                          <a:pt x="2267" y="5514"/>
                        </a:lnTo>
                        <a:cubicBezTo>
                          <a:pt x="2276" y="5639"/>
                          <a:pt x="2213" y="5755"/>
                          <a:pt x="2115" y="5826"/>
                        </a:cubicBezTo>
                        <a:lnTo>
                          <a:pt x="2115" y="5826"/>
                        </a:lnTo>
                        <a:cubicBezTo>
                          <a:pt x="2017" y="5907"/>
                          <a:pt x="1892" y="5924"/>
                          <a:pt x="1776" y="5880"/>
                        </a:cubicBezTo>
                        <a:lnTo>
                          <a:pt x="1776" y="5880"/>
                        </a:lnTo>
                        <a:cubicBezTo>
                          <a:pt x="1758" y="5880"/>
                          <a:pt x="1741" y="5880"/>
                          <a:pt x="1741" y="5898"/>
                        </a:cubicBezTo>
                        <a:lnTo>
                          <a:pt x="1741" y="5898"/>
                        </a:lnTo>
                        <a:cubicBezTo>
                          <a:pt x="1482" y="5514"/>
                          <a:pt x="1366" y="5015"/>
                          <a:pt x="1473" y="4542"/>
                        </a:cubicBezTo>
                        <a:lnTo>
                          <a:pt x="1473" y="4542"/>
                        </a:lnTo>
                        <a:cubicBezTo>
                          <a:pt x="1500" y="4399"/>
                          <a:pt x="1544" y="4265"/>
                          <a:pt x="1607" y="4131"/>
                        </a:cubicBezTo>
                        <a:lnTo>
                          <a:pt x="1607" y="4131"/>
                        </a:lnTo>
                        <a:cubicBezTo>
                          <a:pt x="1616" y="4194"/>
                          <a:pt x="1642" y="4247"/>
                          <a:pt x="1714" y="4292"/>
                        </a:cubicBezTo>
                        <a:lnTo>
                          <a:pt x="1714" y="4292"/>
                        </a:lnTo>
                        <a:cubicBezTo>
                          <a:pt x="1776" y="4337"/>
                          <a:pt x="1856" y="4363"/>
                          <a:pt x="1928" y="4363"/>
                        </a:cubicBezTo>
                        <a:lnTo>
                          <a:pt x="1928" y="4363"/>
                        </a:lnTo>
                        <a:cubicBezTo>
                          <a:pt x="1972" y="4363"/>
                          <a:pt x="2017" y="4354"/>
                          <a:pt x="2053" y="4337"/>
                        </a:cubicBezTo>
                        <a:lnTo>
                          <a:pt x="2053" y="4337"/>
                        </a:lnTo>
                        <a:cubicBezTo>
                          <a:pt x="2071" y="4337"/>
                          <a:pt x="2080" y="4319"/>
                          <a:pt x="2071" y="4301"/>
                        </a:cubicBezTo>
                        <a:lnTo>
                          <a:pt x="2071" y="4301"/>
                        </a:lnTo>
                        <a:cubicBezTo>
                          <a:pt x="2071" y="4283"/>
                          <a:pt x="2053" y="4274"/>
                          <a:pt x="2035" y="4283"/>
                        </a:cubicBezTo>
                        <a:lnTo>
                          <a:pt x="2035" y="4283"/>
                        </a:lnTo>
                        <a:cubicBezTo>
                          <a:pt x="1937" y="4319"/>
                          <a:pt x="1830" y="4301"/>
                          <a:pt x="1749" y="4238"/>
                        </a:cubicBezTo>
                        <a:lnTo>
                          <a:pt x="1749" y="4238"/>
                        </a:lnTo>
                        <a:cubicBezTo>
                          <a:pt x="1669" y="4194"/>
                          <a:pt x="1660" y="4122"/>
                          <a:pt x="1660" y="4024"/>
                        </a:cubicBezTo>
                        <a:lnTo>
                          <a:pt x="1660" y="4024"/>
                        </a:lnTo>
                        <a:cubicBezTo>
                          <a:pt x="1830" y="3685"/>
                          <a:pt x="2106" y="3382"/>
                          <a:pt x="2445" y="3141"/>
                        </a:cubicBezTo>
                        <a:lnTo>
                          <a:pt x="2445" y="3141"/>
                        </a:lnTo>
                        <a:lnTo>
                          <a:pt x="2445" y="3141"/>
                        </a:lnTo>
                        <a:cubicBezTo>
                          <a:pt x="2570" y="3043"/>
                          <a:pt x="2713" y="2963"/>
                          <a:pt x="2865" y="2891"/>
                        </a:cubicBezTo>
                        <a:lnTo>
                          <a:pt x="2865" y="2891"/>
                        </a:lnTo>
                        <a:cubicBezTo>
                          <a:pt x="2936" y="2856"/>
                          <a:pt x="2989" y="2811"/>
                          <a:pt x="3043" y="2766"/>
                        </a:cubicBezTo>
                        <a:lnTo>
                          <a:pt x="3043" y="2766"/>
                        </a:lnTo>
                        <a:cubicBezTo>
                          <a:pt x="3230" y="2882"/>
                          <a:pt x="3346" y="3070"/>
                          <a:pt x="3400" y="3320"/>
                        </a:cubicBezTo>
                        <a:lnTo>
                          <a:pt x="3400" y="3320"/>
                        </a:lnTo>
                        <a:cubicBezTo>
                          <a:pt x="3444" y="3560"/>
                          <a:pt x="3391" y="3819"/>
                          <a:pt x="3248" y="4015"/>
                        </a:cubicBezTo>
                        <a:lnTo>
                          <a:pt x="3248" y="4015"/>
                        </a:lnTo>
                        <a:cubicBezTo>
                          <a:pt x="3186" y="4105"/>
                          <a:pt x="3114" y="4176"/>
                          <a:pt x="3043" y="4247"/>
                        </a:cubicBezTo>
                        <a:lnTo>
                          <a:pt x="3043" y="4247"/>
                        </a:lnTo>
                        <a:cubicBezTo>
                          <a:pt x="2998" y="4292"/>
                          <a:pt x="2954" y="4337"/>
                          <a:pt x="2909" y="4390"/>
                        </a:cubicBezTo>
                        <a:lnTo>
                          <a:pt x="2909" y="4390"/>
                        </a:lnTo>
                        <a:cubicBezTo>
                          <a:pt x="2766" y="4551"/>
                          <a:pt x="2695" y="4702"/>
                          <a:pt x="2704" y="4854"/>
                        </a:cubicBezTo>
                        <a:lnTo>
                          <a:pt x="2704" y="4854"/>
                        </a:lnTo>
                        <a:cubicBezTo>
                          <a:pt x="2704" y="4961"/>
                          <a:pt x="2758" y="5068"/>
                          <a:pt x="2838" y="5130"/>
                        </a:cubicBezTo>
                        <a:lnTo>
                          <a:pt x="2838" y="5130"/>
                        </a:lnTo>
                        <a:cubicBezTo>
                          <a:pt x="2891" y="5175"/>
                          <a:pt x="2963" y="5202"/>
                          <a:pt x="3025" y="5202"/>
                        </a:cubicBezTo>
                        <a:lnTo>
                          <a:pt x="3025" y="5202"/>
                        </a:lnTo>
                        <a:cubicBezTo>
                          <a:pt x="3034" y="5202"/>
                          <a:pt x="3043" y="5202"/>
                          <a:pt x="3061" y="5202"/>
                        </a:cubicBezTo>
                        <a:lnTo>
                          <a:pt x="3061" y="5202"/>
                        </a:lnTo>
                        <a:cubicBezTo>
                          <a:pt x="3079" y="5202"/>
                          <a:pt x="3088" y="5184"/>
                          <a:pt x="3088" y="5166"/>
                        </a:cubicBezTo>
                        <a:lnTo>
                          <a:pt x="3088" y="5166"/>
                        </a:lnTo>
                        <a:cubicBezTo>
                          <a:pt x="3079" y="5148"/>
                          <a:pt x="3070" y="5139"/>
                          <a:pt x="3052" y="5139"/>
                        </a:cubicBezTo>
                        <a:lnTo>
                          <a:pt x="3052" y="5139"/>
                        </a:lnTo>
                        <a:cubicBezTo>
                          <a:pt x="2989" y="5148"/>
                          <a:pt x="2927" y="5130"/>
                          <a:pt x="2882" y="5086"/>
                        </a:cubicBezTo>
                        <a:lnTo>
                          <a:pt x="2882" y="5086"/>
                        </a:lnTo>
                        <a:cubicBezTo>
                          <a:pt x="2811" y="5023"/>
                          <a:pt x="2766" y="4943"/>
                          <a:pt x="2766" y="4854"/>
                        </a:cubicBezTo>
                        <a:lnTo>
                          <a:pt x="2766" y="4854"/>
                        </a:lnTo>
                        <a:cubicBezTo>
                          <a:pt x="2758" y="4720"/>
                          <a:pt x="2820" y="4577"/>
                          <a:pt x="2954" y="4426"/>
                        </a:cubicBezTo>
                        <a:lnTo>
                          <a:pt x="2954" y="4426"/>
                        </a:lnTo>
                        <a:cubicBezTo>
                          <a:pt x="2998" y="4381"/>
                          <a:pt x="3043" y="4337"/>
                          <a:pt x="3088" y="4292"/>
                        </a:cubicBezTo>
                        <a:lnTo>
                          <a:pt x="3088" y="4292"/>
                        </a:lnTo>
                        <a:cubicBezTo>
                          <a:pt x="3159" y="4221"/>
                          <a:pt x="3239" y="4140"/>
                          <a:pt x="3302" y="4060"/>
                        </a:cubicBezTo>
                        <a:lnTo>
                          <a:pt x="3302" y="4060"/>
                        </a:lnTo>
                        <a:cubicBezTo>
                          <a:pt x="3453" y="3846"/>
                          <a:pt x="3516" y="3560"/>
                          <a:pt x="3462" y="3302"/>
                        </a:cubicBezTo>
                        <a:lnTo>
                          <a:pt x="3462" y="3302"/>
                        </a:lnTo>
                        <a:cubicBezTo>
                          <a:pt x="3409" y="3043"/>
                          <a:pt x="3284" y="2847"/>
                          <a:pt x="3088" y="2722"/>
                        </a:cubicBezTo>
                        <a:lnTo>
                          <a:pt x="3088" y="2722"/>
                        </a:lnTo>
                        <a:cubicBezTo>
                          <a:pt x="3168" y="2633"/>
                          <a:pt x="3230" y="2526"/>
                          <a:pt x="3293" y="2418"/>
                        </a:cubicBezTo>
                        <a:lnTo>
                          <a:pt x="3293" y="2418"/>
                        </a:lnTo>
                        <a:cubicBezTo>
                          <a:pt x="3364" y="2294"/>
                          <a:pt x="3436" y="2169"/>
                          <a:pt x="3543" y="2053"/>
                        </a:cubicBezTo>
                        <a:lnTo>
                          <a:pt x="3543" y="2053"/>
                        </a:lnTo>
                        <a:cubicBezTo>
                          <a:pt x="3596" y="2008"/>
                          <a:pt x="3659" y="1964"/>
                          <a:pt x="3730" y="1919"/>
                        </a:cubicBezTo>
                        <a:lnTo>
                          <a:pt x="3730" y="1919"/>
                        </a:lnTo>
                        <a:cubicBezTo>
                          <a:pt x="3855" y="1910"/>
                          <a:pt x="3980" y="1972"/>
                          <a:pt x="4042" y="2017"/>
                        </a:cubicBezTo>
                        <a:lnTo>
                          <a:pt x="4042" y="2017"/>
                        </a:lnTo>
                        <a:cubicBezTo>
                          <a:pt x="4399" y="2240"/>
                          <a:pt x="4595" y="2659"/>
                          <a:pt x="4551" y="3070"/>
                        </a:cubicBezTo>
                        <a:lnTo>
                          <a:pt x="4551" y="3070"/>
                        </a:lnTo>
                        <a:cubicBezTo>
                          <a:pt x="4551" y="3079"/>
                          <a:pt x="4560" y="3096"/>
                          <a:pt x="4568" y="3096"/>
                        </a:cubicBezTo>
                        <a:lnTo>
                          <a:pt x="4568" y="3096"/>
                        </a:lnTo>
                        <a:cubicBezTo>
                          <a:pt x="4577" y="3105"/>
                          <a:pt x="4577" y="3105"/>
                          <a:pt x="4586" y="3105"/>
                        </a:cubicBezTo>
                        <a:lnTo>
                          <a:pt x="4586" y="3105"/>
                        </a:lnTo>
                        <a:cubicBezTo>
                          <a:pt x="4586" y="3105"/>
                          <a:pt x="4595" y="3105"/>
                          <a:pt x="4604" y="3096"/>
                        </a:cubicBezTo>
                        <a:lnTo>
                          <a:pt x="4604" y="3096"/>
                        </a:lnTo>
                        <a:lnTo>
                          <a:pt x="4667" y="3061"/>
                        </a:lnTo>
                        <a:cubicBezTo>
                          <a:pt x="4676" y="3052"/>
                          <a:pt x="4684" y="3034"/>
                          <a:pt x="4676" y="3016"/>
                        </a:cubicBezTo>
                        <a:lnTo>
                          <a:pt x="4676" y="3016"/>
                        </a:lnTo>
                        <a:cubicBezTo>
                          <a:pt x="4667" y="2998"/>
                          <a:pt x="4640" y="2998"/>
                          <a:pt x="4631" y="3007"/>
                        </a:cubicBezTo>
                        <a:lnTo>
                          <a:pt x="4631" y="3007"/>
                        </a:lnTo>
                        <a:lnTo>
                          <a:pt x="4622" y="3007"/>
                        </a:lnTo>
                        <a:cubicBezTo>
                          <a:pt x="4640" y="2597"/>
                          <a:pt x="4426" y="2187"/>
                          <a:pt x="4078" y="1964"/>
                        </a:cubicBezTo>
                        <a:lnTo>
                          <a:pt x="4078" y="1964"/>
                        </a:lnTo>
                        <a:cubicBezTo>
                          <a:pt x="3998" y="1910"/>
                          <a:pt x="3917" y="1883"/>
                          <a:pt x="3837" y="1865"/>
                        </a:cubicBezTo>
                        <a:lnTo>
                          <a:pt x="3837" y="1865"/>
                        </a:lnTo>
                        <a:cubicBezTo>
                          <a:pt x="3935" y="1821"/>
                          <a:pt x="4033" y="1776"/>
                          <a:pt x="4140" y="1732"/>
                        </a:cubicBezTo>
                        <a:lnTo>
                          <a:pt x="4140" y="1732"/>
                        </a:lnTo>
                        <a:cubicBezTo>
                          <a:pt x="4310" y="1669"/>
                          <a:pt x="4470" y="1598"/>
                          <a:pt x="4595" y="1517"/>
                        </a:cubicBezTo>
                        <a:lnTo>
                          <a:pt x="4595" y="1517"/>
                        </a:lnTo>
                        <a:cubicBezTo>
                          <a:pt x="4747" y="1410"/>
                          <a:pt x="4943" y="1357"/>
                          <a:pt x="5175" y="1357"/>
                        </a:cubicBezTo>
                        <a:lnTo>
                          <a:pt x="5175" y="1357"/>
                        </a:lnTo>
                        <a:cubicBezTo>
                          <a:pt x="5273" y="1357"/>
                          <a:pt x="5371" y="1366"/>
                          <a:pt x="5478" y="1384"/>
                        </a:cubicBezTo>
                        <a:lnTo>
                          <a:pt x="5478" y="1384"/>
                        </a:lnTo>
                        <a:cubicBezTo>
                          <a:pt x="5273" y="1491"/>
                          <a:pt x="5122" y="1705"/>
                          <a:pt x="5113" y="1937"/>
                        </a:cubicBezTo>
                        <a:lnTo>
                          <a:pt x="5113" y="1937"/>
                        </a:lnTo>
                        <a:cubicBezTo>
                          <a:pt x="5113" y="1955"/>
                          <a:pt x="5122" y="1972"/>
                          <a:pt x="5139" y="1972"/>
                        </a:cubicBezTo>
                        <a:lnTo>
                          <a:pt x="5139" y="1972"/>
                        </a:lnTo>
                        <a:lnTo>
                          <a:pt x="5202" y="1981"/>
                        </a:lnTo>
                        <a:cubicBezTo>
                          <a:pt x="5211" y="1981"/>
                          <a:pt x="5211" y="1981"/>
                          <a:pt x="5211" y="1981"/>
                        </a:cubicBezTo>
                        <a:lnTo>
                          <a:pt x="5211" y="1981"/>
                        </a:lnTo>
                        <a:cubicBezTo>
                          <a:pt x="5229" y="1981"/>
                          <a:pt x="5238" y="1972"/>
                          <a:pt x="5238" y="1955"/>
                        </a:cubicBezTo>
                        <a:lnTo>
                          <a:pt x="5238" y="1955"/>
                        </a:lnTo>
                        <a:cubicBezTo>
                          <a:pt x="5246" y="1937"/>
                          <a:pt x="5229" y="1919"/>
                          <a:pt x="5211" y="1919"/>
                        </a:cubicBezTo>
                        <a:lnTo>
                          <a:pt x="5211" y="1919"/>
                        </a:lnTo>
                        <a:lnTo>
                          <a:pt x="5175" y="1910"/>
                        </a:lnTo>
                        <a:cubicBezTo>
                          <a:pt x="5193" y="1714"/>
                          <a:pt x="5336" y="1517"/>
                          <a:pt x="5514" y="1437"/>
                        </a:cubicBezTo>
                        <a:lnTo>
                          <a:pt x="5514" y="1437"/>
                        </a:lnTo>
                        <a:cubicBezTo>
                          <a:pt x="5532" y="1428"/>
                          <a:pt x="5541" y="1410"/>
                          <a:pt x="5532" y="1393"/>
                        </a:cubicBezTo>
                        <a:lnTo>
                          <a:pt x="5532" y="1393"/>
                        </a:lnTo>
                        <a:cubicBezTo>
                          <a:pt x="5559" y="1401"/>
                          <a:pt x="5585" y="1401"/>
                          <a:pt x="5621" y="1410"/>
                        </a:cubicBezTo>
                        <a:lnTo>
                          <a:pt x="5621" y="1410"/>
                        </a:lnTo>
                        <a:cubicBezTo>
                          <a:pt x="5826" y="1455"/>
                          <a:pt x="6049" y="1375"/>
                          <a:pt x="6272" y="1294"/>
                        </a:cubicBezTo>
                        <a:lnTo>
                          <a:pt x="6272" y="1294"/>
                        </a:lnTo>
                        <a:cubicBezTo>
                          <a:pt x="6371" y="1250"/>
                          <a:pt x="6469" y="1214"/>
                          <a:pt x="6576" y="1187"/>
                        </a:cubicBezTo>
                        <a:lnTo>
                          <a:pt x="6576" y="1187"/>
                        </a:lnTo>
                        <a:cubicBezTo>
                          <a:pt x="6567" y="1205"/>
                          <a:pt x="6558" y="1214"/>
                          <a:pt x="6558" y="1223"/>
                        </a:cubicBezTo>
                        <a:lnTo>
                          <a:pt x="6558" y="1223"/>
                        </a:lnTo>
                        <a:cubicBezTo>
                          <a:pt x="6522" y="1294"/>
                          <a:pt x="6602" y="1535"/>
                          <a:pt x="6656" y="1589"/>
                        </a:cubicBezTo>
                        <a:lnTo>
                          <a:pt x="6656" y="1589"/>
                        </a:lnTo>
                        <a:cubicBezTo>
                          <a:pt x="6656" y="1589"/>
                          <a:pt x="6665" y="1598"/>
                          <a:pt x="6674" y="1598"/>
                        </a:cubicBezTo>
                        <a:lnTo>
                          <a:pt x="6674" y="1598"/>
                        </a:lnTo>
                        <a:cubicBezTo>
                          <a:pt x="6683" y="1598"/>
                          <a:pt x="6692" y="1589"/>
                          <a:pt x="6701" y="1589"/>
                        </a:cubicBezTo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444" name="Google Shape;444;p32"/>
                <p:cNvSpPr/>
                <p:nvPr/>
              </p:nvSpPr>
              <p:spPr>
                <a:xfrm>
                  <a:off x="3186425" y="4160625"/>
                  <a:ext cx="533679" cy="4146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37" h="8886" extrusionOk="0">
                      <a:moveTo>
                        <a:pt x="2855" y="18"/>
                      </a:moveTo>
                      <a:lnTo>
                        <a:pt x="2061" y="1223"/>
                      </a:lnTo>
                      <a:cubicBezTo>
                        <a:pt x="2052" y="1223"/>
                        <a:pt x="2043" y="1223"/>
                        <a:pt x="2034" y="1223"/>
                      </a:cubicBezTo>
                      <a:lnTo>
                        <a:pt x="2034" y="1223"/>
                      </a:lnTo>
                      <a:cubicBezTo>
                        <a:pt x="1981" y="1223"/>
                        <a:pt x="1936" y="1267"/>
                        <a:pt x="1936" y="1321"/>
                      </a:cubicBezTo>
                      <a:lnTo>
                        <a:pt x="1936" y="1321"/>
                      </a:lnTo>
                      <a:cubicBezTo>
                        <a:pt x="1936" y="1339"/>
                        <a:pt x="1945" y="1357"/>
                        <a:pt x="1954" y="1365"/>
                      </a:cubicBezTo>
                      <a:lnTo>
                        <a:pt x="1954" y="1365"/>
                      </a:lnTo>
                      <a:lnTo>
                        <a:pt x="437" y="2900"/>
                      </a:lnTo>
                      <a:cubicBezTo>
                        <a:pt x="428" y="2900"/>
                        <a:pt x="411" y="2900"/>
                        <a:pt x="402" y="2900"/>
                      </a:cubicBezTo>
                      <a:lnTo>
                        <a:pt x="402" y="2900"/>
                      </a:lnTo>
                      <a:cubicBezTo>
                        <a:pt x="348" y="2900"/>
                        <a:pt x="303" y="2944"/>
                        <a:pt x="303" y="2998"/>
                      </a:cubicBezTo>
                      <a:lnTo>
                        <a:pt x="303" y="2998"/>
                      </a:lnTo>
                      <a:cubicBezTo>
                        <a:pt x="303" y="3034"/>
                        <a:pt x="321" y="3060"/>
                        <a:pt x="357" y="3078"/>
                      </a:cubicBezTo>
                      <a:lnTo>
                        <a:pt x="357" y="3078"/>
                      </a:lnTo>
                      <a:lnTo>
                        <a:pt x="63" y="4827"/>
                      </a:lnTo>
                      <a:cubicBezTo>
                        <a:pt x="27" y="4845"/>
                        <a:pt x="0" y="4880"/>
                        <a:pt x="0" y="4925"/>
                      </a:cubicBezTo>
                      <a:lnTo>
                        <a:pt x="0" y="4925"/>
                      </a:lnTo>
                      <a:cubicBezTo>
                        <a:pt x="0" y="4970"/>
                        <a:pt x="36" y="5014"/>
                        <a:pt x="89" y="5023"/>
                      </a:cubicBezTo>
                      <a:lnTo>
                        <a:pt x="89" y="5023"/>
                      </a:lnTo>
                      <a:lnTo>
                        <a:pt x="660" y="6227"/>
                      </a:lnTo>
                      <a:cubicBezTo>
                        <a:pt x="634" y="6245"/>
                        <a:pt x="625" y="6272"/>
                        <a:pt x="625" y="6308"/>
                      </a:cubicBezTo>
                      <a:lnTo>
                        <a:pt x="625" y="6308"/>
                      </a:lnTo>
                      <a:cubicBezTo>
                        <a:pt x="625" y="6361"/>
                        <a:pt x="669" y="6406"/>
                        <a:pt x="723" y="6406"/>
                      </a:cubicBezTo>
                      <a:lnTo>
                        <a:pt x="723" y="6406"/>
                      </a:lnTo>
                      <a:cubicBezTo>
                        <a:pt x="741" y="6406"/>
                        <a:pt x="758" y="6397"/>
                        <a:pt x="767" y="6388"/>
                      </a:cubicBezTo>
                      <a:lnTo>
                        <a:pt x="767" y="6388"/>
                      </a:lnTo>
                      <a:cubicBezTo>
                        <a:pt x="1338" y="6745"/>
                        <a:pt x="2177" y="7280"/>
                        <a:pt x="2409" y="7467"/>
                      </a:cubicBezTo>
                      <a:lnTo>
                        <a:pt x="2409" y="7467"/>
                      </a:lnTo>
                      <a:cubicBezTo>
                        <a:pt x="2400" y="7476"/>
                        <a:pt x="2400" y="7494"/>
                        <a:pt x="2400" y="7512"/>
                      </a:cubicBezTo>
                      <a:lnTo>
                        <a:pt x="2400" y="7512"/>
                      </a:lnTo>
                      <a:cubicBezTo>
                        <a:pt x="2400" y="7566"/>
                        <a:pt x="2445" y="7610"/>
                        <a:pt x="2498" y="7610"/>
                      </a:cubicBezTo>
                      <a:lnTo>
                        <a:pt x="2498" y="7610"/>
                      </a:lnTo>
                      <a:cubicBezTo>
                        <a:pt x="2525" y="7610"/>
                        <a:pt x="2552" y="7592"/>
                        <a:pt x="2569" y="7574"/>
                      </a:cubicBezTo>
                      <a:lnTo>
                        <a:pt x="2569" y="7574"/>
                      </a:lnTo>
                      <a:lnTo>
                        <a:pt x="3934" y="8065"/>
                      </a:lnTo>
                      <a:cubicBezTo>
                        <a:pt x="3943" y="8119"/>
                        <a:pt x="3979" y="8163"/>
                        <a:pt x="4032" y="8163"/>
                      </a:cubicBezTo>
                      <a:lnTo>
                        <a:pt x="4032" y="8163"/>
                      </a:lnTo>
                      <a:cubicBezTo>
                        <a:pt x="4068" y="8163"/>
                        <a:pt x="4095" y="8145"/>
                        <a:pt x="4113" y="8128"/>
                      </a:cubicBezTo>
                      <a:lnTo>
                        <a:pt x="4113" y="8128"/>
                      </a:lnTo>
                      <a:lnTo>
                        <a:pt x="5915" y="8788"/>
                      </a:lnTo>
                      <a:lnTo>
                        <a:pt x="5915" y="8788"/>
                      </a:lnTo>
                      <a:lnTo>
                        <a:pt x="5915" y="8788"/>
                      </a:lnTo>
                      <a:cubicBezTo>
                        <a:pt x="5915" y="8841"/>
                        <a:pt x="5959" y="8886"/>
                        <a:pt x="6013" y="8886"/>
                      </a:cubicBezTo>
                      <a:lnTo>
                        <a:pt x="6013" y="8886"/>
                      </a:lnTo>
                      <a:cubicBezTo>
                        <a:pt x="6075" y="8886"/>
                        <a:pt x="6120" y="8841"/>
                        <a:pt x="6120" y="8788"/>
                      </a:cubicBezTo>
                      <a:lnTo>
                        <a:pt x="6120" y="8788"/>
                      </a:lnTo>
                      <a:cubicBezTo>
                        <a:pt x="6120" y="8779"/>
                        <a:pt x="6111" y="8770"/>
                        <a:pt x="6111" y="8761"/>
                      </a:cubicBezTo>
                      <a:lnTo>
                        <a:pt x="6111" y="8761"/>
                      </a:lnTo>
                      <a:lnTo>
                        <a:pt x="8636" y="6861"/>
                      </a:lnTo>
                      <a:cubicBezTo>
                        <a:pt x="8645" y="6870"/>
                        <a:pt x="8671" y="6879"/>
                        <a:pt x="8689" y="6879"/>
                      </a:cubicBezTo>
                      <a:lnTo>
                        <a:pt x="8689" y="6879"/>
                      </a:lnTo>
                      <a:cubicBezTo>
                        <a:pt x="8743" y="6879"/>
                        <a:pt x="8787" y="6834"/>
                        <a:pt x="8787" y="6780"/>
                      </a:cubicBezTo>
                      <a:lnTo>
                        <a:pt x="8787" y="6780"/>
                      </a:lnTo>
                      <a:cubicBezTo>
                        <a:pt x="8787" y="6763"/>
                        <a:pt x="8787" y="6754"/>
                        <a:pt x="8778" y="6736"/>
                      </a:cubicBezTo>
                      <a:lnTo>
                        <a:pt x="8778" y="6736"/>
                      </a:lnTo>
                      <a:lnTo>
                        <a:pt x="10438" y="5210"/>
                      </a:lnTo>
                      <a:cubicBezTo>
                        <a:pt x="10447" y="5219"/>
                        <a:pt x="10465" y="5228"/>
                        <a:pt x="10482" y="5228"/>
                      </a:cubicBezTo>
                      <a:lnTo>
                        <a:pt x="10482" y="5228"/>
                      </a:lnTo>
                      <a:cubicBezTo>
                        <a:pt x="10536" y="5228"/>
                        <a:pt x="10580" y="5184"/>
                        <a:pt x="10580" y="5130"/>
                      </a:cubicBezTo>
                      <a:lnTo>
                        <a:pt x="10580" y="5130"/>
                      </a:lnTo>
                      <a:cubicBezTo>
                        <a:pt x="10580" y="5103"/>
                        <a:pt x="10572" y="5077"/>
                        <a:pt x="10554" y="5059"/>
                      </a:cubicBezTo>
                      <a:lnTo>
                        <a:pt x="10554" y="5059"/>
                      </a:lnTo>
                      <a:lnTo>
                        <a:pt x="11330" y="3506"/>
                      </a:lnTo>
                      <a:cubicBezTo>
                        <a:pt x="11330" y="3506"/>
                        <a:pt x="11330" y="3506"/>
                        <a:pt x="11339" y="3506"/>
                      </a:cubicBezTo>
                      <a:lnTo>
                        <a:pt x="11339" y="3506"/>
                      </a:lnTo>
                      <a:cubicBezTo>
                        <a:pt x="11392" y="3506"/>
                        <a:pt x="11437" y="3462"/>
                        <a:pt x="11437" y="3408"/>
                      </a:cubicBezTo>
                      <a:lnTo>
                        <a:pt x="11437" y="3408"/>
                      </a:lnTo>
                      <a:cubicBezTo>
                        <a:pt x="11437" y="3364"/>
                        <a:pt x="11410" y="3328"/>
                        <a:pt x="11374" y="3310"/>
                      </a:cubicBezTo>
                      <a:lnTo>
                        <a:pt x="11374" y="3310"/>
                      </a:lnTo>
                      <a:cubicBezTo>
                        <a:pt x="11321" y="3052"/>
                        <a:pt x="11053" y="2418"/>
                        <a:pt x="10812" y="1856"/>
                      </a:cubicBezTo>
                      <a:lnTo>
                        <a:pt x="10812" y="1856"/>
                      </a:lnTo>
                      <a:cubicBezTo>
                        <a:pt x="10830" y="1838"/>
                        <a:pt x="10839" y="1811"/>
                        <a:pt x="10839" y="1785"/>
                      </a:cubicBezTo>
                      <a:lnTo>
                        <a:pt x="10839" y="1785"/>
                      </a:lnTo>
                      <a:cubicBezTo>
                        <a:pt x="10839" y="1731"/>
                        <a:pt x="10795" y="1687"/>
                        <a:pt x="10741" y="1687"/>
                      </a:cubicBezTo>
                      <a:lnTo>
                        <a:pt x="10741" y="1687"/>
                      </a:lnTo>
                      <a:cubicBezTo>
                        <a:pt x="10723" y="1687"/>
                        <a:pt x="10705" y="1696"/>
                        <a:pt x="10688" y="1704"/>
                      </a:cubicBezTo>
                      <a:lnTo>
                        <a:pt x="10688" y="1704"/>
                      </a:lnTo>
                      <a:lnTo>
                        <a:pt x="8877" y="536"/>
                      </a:lnTo>
                      <a:cubicBezTo>
                        <a:pt x="8877" y="527"/>
                        <a:pt x="8886" y="518"/>
                        <a:pt x="8886" y="509"/>
                      </a:cubicBezTo>
                      <a:lnTo>
                        <a:pt x="8886" y="509"/>
                      </a:lnTo>
                      <a:cubicBezTo>
                        <a:pt x="8886" y="456"/>
                        <a:pt x="8841" y="411"/>
                        <a:pt x="8778" y="411"/>
                      </a:cubicBezTo>
                      <a:lnTo>
                        <a:pt x="8778" y="411"/>
                      </a:lnTo>
                      <a:cubicBezTo>
                        <a:pt x="8752" y="411"/>
                        <a:pt x="8716" y="429"/>
                        <a:pt x="8698" y="456"/>
                      </a:cubicBezTo>
                      <a:lnTo>
                        <a:pt x="8698" y="456"/>
                      </a:lnTo>
                      <a:lnTo>
                        <a:pt x="7440" y="143"/>
                      </a:lnTo>
                      <a:cubicBezTo>
                        <a:pt x="7431" y="99"/>
                        <a:pt x="7387" y="63"/>
                        <a:pt x="7342" y="63"/>
                      </a:cubicBezTo>
                      <a:lnTo>
                        <a:pt x="7342" y="63"/>
                      </a:lnTo>
                      <a:cubicBezTo>
                        <a:pt x="7298" y="63"/>
                        <a:pt x="7262" y="90"/>
                        <a:pt x="7253" y="125"/>
                      </a:cubicBezTo>
                      <a:lnTo>
                        <a:pt x="7253" y="125"/>
                      </a:lnTo>
                      <a:cubicBezTo>
                        <a:pt x="7083" y="117"/>
                        <a:pt x="6736" y="117"/>
                        <a:pt x="5977" y="117"/>
                      </a:cubicBezTo>
                      <a:lnTo>
                        <a:pt x="5977" y="117"/>
                      </a:lnTo>
                      <a:cubicBezTo>
                        <a:pt x="5460" y="125"/>
                        <a:pt x="4942" y="125"/>
                        <a:pt x="4719" y="125"/>
                      </a:cubicBezTo>
                      <a:lnTo>
                        <a:pt x="4719" y="125"/>
                      </a:lnTo>
                      <a:cubicBezTo>
                        <a:pt x="4702" y="99"/>
                        <a:pt x="4666" y="81"/>
                        <a:pt x="4630" y="81"/>
                      </a:cubicBezTo>
                      <a:lnTo>
                        <a:pt x="4630" y="81"/>
                      </a:lnTo>
                      <a:cubicBezTo>
                        <a:pt x="4594" y="81"/>
                        <a:pt x="4568" y="99"/>
                        <a:pt x="4550" y="125"/>
                      </a:cubicBezTo>
                      <a:lnTo>
                        <a:pt x="4550" y="125"/>
                      </a:lnTo>
                      <a:lnTo>
                        <a:pt x="2891" y="1"/>
                      </a:lnTo>
                      <a:cubicBezTo>
                        <a:pt x="2891" y="1"/>
                        <a:pt x="2882" y="1"/>
                        <a:pt x="2882" y="1"/>
                      </a:cubicBezTo>
                      <a:lnTo>
                        <a:pt x="2882" y="1"/>
                      </a:lnTo>
                      <a:cubicBezTo>
                        <a:pt x="2873" y="1"/>
                        <a:pt x="2864" y="9"/>
                        <a:pt x="2855" y="18"/>
                      </a:cubicBezTo>
                      <a:moveTo>
                        <a:pt x="2132" y="1330"/>
                      </a:moveTo>
                      <a:cubicBezTo>
                        <a:pt x="2132" y="1330"/>
                        <a:pt x="2132" y="1330"/>
                        <a:pt x="2132" y="1321"/>
                      </a:cubicBezTo>
                      <a:lnTo>
                        <a:pt x="2132" y="1321"/>
                      </a:lnTo>
                      <a:cubicBezTo>
                        <a:pt x="2132" y="1303"/>
                        <a:pt x="2123" y="1276"/>
                        <a:pt x="2114" y="1258"/>
                      </a:cubicBezTo>
                      <a:lnTo>
                        <a:pt x="2114" y="1258"/>
                      </a:lnTo>
                      <a:lnTo>
                        <a:pt x="2899" y="63"/>
                      </a:lnTo>
                      <a:lnTo>
                        <a:pt x="4532" y="188"/>
                      </a:lnTo>
                      <a:cubicBezTo>
                        <a:pt x="4541" y="232"/>
                        <a:pt x="4586" y="277"/>
                        <a:pt x="4630" y="277"/>
                      </a:cubicBezTo>
                      <a:lnTo>
                        <a:pt x="4630" y="277"/>
                      </a:lnTo>
                      <a:lnTo>
                        <a:pt x="5719" y="2088"/>
                      </a:lnTo>
                      <a:cubicBezTo>
                        <a:pt x="5710" y="2097"/>
                        <a:pt x="5701" y="2106"/>
                        <a:pt x="5701" y="2115"/>
                      </a:cubicBezTo>
                      <a:lnTo>
                        <a:pt x="5701" y="2115"/>
                      </a:lnTo>
                      <a:lnTo>
                        <a:pt x="4755" y="2008"/>
                      </a:lnTo>
                      <a:cubicBezTo>
                        <a:pt x="4746" y="1963"/>
                        <a:pt x="4710" y="1936"/>
                        <a:pt x="4666" y="1936"/>
                      </a:cubicBezTo>
                      <a:lnTo>
                        <a:pt x="4666" y="1936"/>
                      </a:lnTo>
                      <a:cubicBezTo>
                        <a:pt x="4630" y="1936"/>
                        <a:pt x="4594" y="1945"/>
                        <a:pt x="4577" y="1972"/>
                      </a:cubicBezTo>
                      <a:lnTo>
                        <a:pt x="4577" y="1972"/>
                      </a:lnTo>
                      <a:close/>
                      <a:moveTo>
                        <a:pt x="4764" y="188"/>
                      </a:moveTo>
                      <a:cubicBezTo>
                        <a:pt x="5674" y="179"/>
                        <a:pt x="6869" y="179"/>
                        <a:pt x="7244" y="188"/>
                      </a:cubicBezTo>
                      <a:lnTo>
                        <a:pt x="7244" y="188"/>
                      </a:lnTo>
                      <a:cubicBezTo>
                        <a:pt x="7253" y="215"/>
                        <a:pt x="7271" y="232"/>
                        <a:pt x="7298" y="250"/>
                      </a:cubicBezTo>
                      <a:lnTo>
                        <a:pt x="7298" y="250"/>
                      </a:lnTo>
                      <a:cubicBezTo>
                        <a:pt x="7244" y="384"/>
                        <a:pt x="7155" y="634"/>
                        <a:pt x="7039" y="1000"/>
                      </a:cubicBezTo>
                      <a:lnTo>
                        <a:pt x="7039" y="1000"/>
                      </a:lnTo>
                      <a:cubicBezTo>
                        <a:pt x="7012" y="1000"/>
                        <a:pt x="6985" y="1018"/>
                        <a:pt x="6967" y="1035"/>
                      </a:cubicBezTo>
                      <a:lnTo>
                        <a:pt x="6967" y="1035"/>
                      </a:lnTo>
                      <a:close/>
                      <a:moveTo>
                        <a:pt x="7449" y="3132"/>
                      </a:moveTo>
                      <a:lnTo>
                        <a:pt x="7092" y="1187"/>
                      </a:lnTo>
                      <a:cubicBezTo>
                        <a:pt x="7119" y="1169"/>
                        <a:pt x="7146" y="1134"/>
                        <a:pt x="7146" y="1098"/>
                      </a:cubicBezTo>
                      <a:lnTo>
                        <a:pt x="7146" y="1098"/>
                      </a:lnTo>
                      <a:cubicBezTo>
                        <a:pt x="7146" y="1062"/>
                        <a:pt x="7128" y="1035"/>
                        <a:pt x="7101" y="1018"/>
                      </a:cubicBezTo>
                      <a:lnTo>
                        <a:pt x="7101" y="1018"/>
                      </a:lnTo>
                      <a:cubicBezTo>
                        <a:pt x="7191" y="750"/>
                        <a:pt x="7298" y="411"/>
                        <a:pt x="7351" y="259"/>
                      </a:cubicBezTo>
                      <a:lnTo>
                        <a:pt x="7351" y="259"/>
                      </a:lnTo>
                      <a:cubicBezTo>
                        <a:pt x="7387" y="250"/>
                        <a:pt x="7414" y="232"/>
                        <a:pt x="7422" y="206"/>
                      </a:cubicBezTo>
                      <a:lnTo>
                        <a:pt x="7422" y="206"/>
                      </a:lnTo>
                      <a:lnTo>
                        <a:pt x="8680" y="518"/>
                      </a:lnTo>
                      <a:cubicBezTo>
                        <a:pt x="8689" y="563"/>
                        <a:pt x="8725" y="598"/>
                        <a:pt x="8770" y="607"/>
                      </a:cubicBezTo>
                      <a:lnTo>
                        <a:pt x="8770" y="607"/>
                      </a:lnTo>
                      <a:lnTo>
                        <a:pt x="8912" y="1535"/>
                      </a:lnTo>
                      <a:cubicBezTo>
                        <a:pt x="8886" y="1553"/>
                        <a:pt x="8868" y="1580"/>
                        <a:pt x="8868" y="1615"/>
                      </a:cubicBezTo>
                      <a:lnTo>
                        <a:pt x="8868" y="1615"/>
                      </a:lnTo>
                      <a:cubicBezTo>
                        <a:pt x="8868" y="1633"/>
                        <a:pt x="8868" y="1651"/>
                        <a:pt x="8877" y="1660"/>
                      </a:cubicBezTo>
                      <a:lnTo>
                        <a:pt x="8877" y="1660"/>
                      </a:lnTo>
                      <a:lnTo>
                        <a:pt x="7485" y="3141"/>
                      </a:lnTo>
                      <a:cubicBezTo>
                        <a:pt x="7476" y="3132"/>
                        <a:pt x="7467" y="3132"/>
                        <a:pt x="7449" y="3132"/>
                      </a:cubicBezTo>
                      <a:close/>
                      <a:moveTo>
                        <a:pt x="4693" y="259"/>
                      </a:moveTo>
                      <a:cubicBezTo>
                        <a:pt x="4702" y="250"/>
                        <a:pt x="4710" y="241"/>
                        <a:pt x="4710" y="232"/>
                      </a:cubicBezTo>
                      <a:lnTo>
                        <a:pt x="4710" y="232"/>
                      </a:lnTo>
                      <a:lnTo>
                        <a:pt x="6950" y="1098"/>
                      </a:lnTo>
                      <a:cubicBezTo>
                        <a:pt x="6950" y="1098"/>
                        <a:pt x="6950" y="1098"/>
                        <a:pt x="6950" y="1098"/>
                      </a:cubicBezTo>
                      <a:lnTo>
                        <a:pt x="6950" y="1098"/>
                      </a:lnTo>
                      <a:cubicBezTo>
                        <a:pt x="6950" y="1107"/>
                        <a:pt x="6950" y="1125"/>
                        <a:pt x="6950" y="1134"/>
                      </a:cubicBezTo>
                      <a:lnTo>
                        <a:pt x="6950" y="1134"/>
                      </a:lnTo>
                      <a:lnTo>
                        <a:pt x="5835" y="2070"/>
                      </a:lnTo>
                      <a:cubicBezTo>
                        <a:pt x="5826" y="2061"/>
                        <a:pt x="5808" y="2061"/>
                        <a:pt x="5790" y="2061"/>
                      </a:cubicBezTo>
                      <a:lnTo>
                        <a:pt x="5790" y="2061"/>
                      </a:lnTo>
                      <a:cubicBezTo>
                        <a:pt x="5781" y="2061"/>
                        <a:pt x="5772" y="2061"/>
                        <a:pt x="5772" y="2061"/>
                      </a:cubicBezTo>
                      <a:lnTo>
                        <a:pt x="5772" y="2061"/>
                      </a:lnTo>
                      <a:close/>
                      <a:moveTo>
                        <a:pt x="9055" y="1588"/>
                      </a:moveTo>
                      <a:cubicBezTo>
                        <a:pt x="9046" y="1553"/>
                        <a:pt x="9019" y="1526"/>
                        <a:pt x="8975" y="1517"/>
                      </a:cubicBezTo>
                      <a:lnTo>
                        <a:pt x="8975" y="1517"/>
                      </a:lnTo>
                      <a:lnTo>
                        <a:pt x="8832" y="598"/>
                      </a:lnTo>
                      <a:cubicBezTo>
                        <a:pt x="8832" y="589"/>
                        <a:pt x="8841" y="589"/>
                        <a:pt x="8841" y="589"/>
                      </a:cubicBezTo>
                      <a:lnTo>
                        <a:pt x="8841" y="589"/>
                      </a:lnTo>
                      <a:lnTo>
                        <a:pt x="10598" y="1713"/>
                      </a:lnTo>
                      <a:cubicBezTo>
                        <a:pt x="10411" y="1696"/>
                        <a:pt x="9992" y="1660"/>
                        <a:pt x="9055" y="1588"/>
                      </a:cubicBezTo>
                      <a:close/>
                      <a:moveTo>
                        <a:pt x="5888" y="2159"/>
                      </a:moveTo>
                      <a:cubicBezTo>
                        <a:pt x="5888" y="2142"/>
                        <a:pt x="5888" y="2133"/>
                        <a:pt x="5879" y="2115"/>
                      </a:cubicBezTo>
                      <a:lnTo>
                        <a:pt x="5879" y="2115"/>
                      </a:lnTo>
                      <a:lnTo>
                        <a:pt x="6994" y="1178"/>
                      </a:lnTo>
                      <a:cubicBezTo>
                        <a:pt x="7003" y="1187"/>
                        <a:pt x="7021" y="1196"/>
                        <a:pt x="7030" y="1196"/>
                      </a:cubicBezTo>
                      <a:lnTo>
                        <a:pt x="7030" y="1196"/>
                      </a:lnTo>
                      <a:lnTo>
                        <a:pt x="7396" y="3141"/>
                      </a:lnTo>
                      <a:cubicBezTo>
                        <a:pt x="7360" y="3159"/>
                        <a:pt x="7342" y="3194"/>
                        <a:pt x="7342" y="3230"/>
                      </a:cubicBezTo>
                      <a:lnTo>
                        <a:pt x="7342" y="3230"/>
                      </a:lnTo>
                      <a:cubicBezTo>
                        <a:pt x="7342" y="3230"/>
                        <a:pt x="7342" y="3239"/>
                        <a:pt x="7342" y="3239"/>
                      </a:cubicBezTo>
                      <a:lnTo>
                        <a:pt x="7342" y="3239"/>
                      </a:lnTo>
                      <a:lnTo>
                        <a:pt x="4764" y="4488"/>
                      </a:lnTo>
                      <a:cubicBezTo>
                        <a:pt x="4746" y="4479"/>
                        <a:pt x="4728" y="4470"/>
                        <a:pt x="4710" y="4470"/>
                      </a:cubicBezTo>
                      <a:lnTo>
                        <a:pt x="4710" y="4470"/>
                      </a:lnTo>
                      <a:cubicBezTo>
                        <a:pt x="4710" y="4470"/>
                        <a:pt x="4710" y="4470"/>
                        <a:pt x="4710" y="4470"/>
                      </a:cubicBezTo>
                      <a:lnTo>
                        <a:pt x="4710" y="4470"/>
                      </a:lnTo>
                      <a:lnTo>
                        <a:pt x="4728" y="4274"/>
                      </a:lnTo>
                      <a:cubicBezTo>
                        <a:pt x="4773" y="4265"/>
                        <a:pt x="4809" y="4220"/>
                        <a:pt x="4809" y="4176"/>
                      </a:cubicBezTo>
                      <a:lnTo>
                        <a:pt x="4809" y="4176"/>
                      </a:lnTo>
                      <a:cubicBezTo>
                        <a:pt x="4809" y="4149"/>
                        <a:pt x="4791" y="4122"/>
                        <a:pt x="4773" y="4104"/>
                      </a:cubicBezTo>
                      <a:lnTo>
                        <a:pt x="4773" y="4104"/>
                      </a:lnTo>
                      <a:lnTo>
                        <a:pt x="5772" y="2249"/>
                      </a:lnTo>
                      <a:cubicBezTo>
                        <a:pt x="5772" y="2258"/>
                        <a:pt x="5781" y="2258"/>
                        <a:pt x="5790" y="2258"/>
                      </a:cubicBezTo>
                      <a:lnTo>
                        <a:pt x="5790" y="2258"/>
                      </a:lnTo>
                      <a:cubicBezTo>
                        <a:pt x="5843" y="2258"/>
                        <a:pt x="5888" y="2213"/>
                        <a:pt x="5888" y="2159"/>
                      </a:cubicBezTo>
                      <a:close/>
                      <a:moveTo>
                        <a:pt x="2132" y="1392"/>
                      </a:moveTo>
                      <a:lnTo>
                        <a:pt x="4568" y="2035"/>
                      </a:lnTo>
                      <a:cubicBezTo>
                        <a:pt x="4568" y="2052"/>
                        <a:pt x="4568" y="2061"/>
                        <a:pt x="4577" y="2070"/>
                      </a:cubicBezTo>
                      <a:lnTo>
                        <a:pt x="4577" y="2070"/>
                      </a:lnTo>
                      <a:lnTo>
                        <a:pt x="3711" y="2909"/>
                      </a:lnTo>
                      <a:cubicBezTo>
                        <a:pt x="3702" y="2900"/>
                        <a:pt x="3693" y="2900"/>
                        <a:pt x="3676" y="2900"/>
                      </a:cubicBezTo>
                      <a:lnTo>
                        <a:pt x="3676" y="2900"/>
                      </a:lnTo>
                      <a:cubicBezTo>
                        <a:pt x="3667" y="2900"/>
                        <a:pt x="3649" y="2900"/>
                        <a:pt x="3640" y="2900"/>
                      </a:cubicBezTo>
                      <a:lnTo>
                        <a:pt x="3640" y="2900"/>
                      </a:lnTo>
                      <a:close/>
                      <a:moveTo>
                        <a:pt x="500" y="2998"/>
                      </a:moveTo>
                      <a:lnTo>
                        <a:pt x="500" y="2998"/>
                      </a:lnTo>
                      <a:lnTo>
                        <a:pt x="500" y="2998"/>
                      </a:lnTo>
                      <a:cubicBezTo>
                        <a:pt x="500" y="2980"/>
                        <a:pt x="500" y="2962"/>
                        <a:pt x="482" y="2944"/>
                      </a:cubicBezTo>
                      <a:lnTo>
                        <a:pt x="482" y="2944"/>
                      </a:lnTo>
                      <a:lnTo>
                        <a:pt x="1998" y="1410"/>
                      </a:lnTo>
                      <a:cubicBezTo>
                        <a:pt x="2007" y="1419"/>
                        <a:pt x="2025" y="1419"/>
                        <a:pt x="2034" y="1419"/>
                      </a:cubicBezTo>
                      <a:lnTo>
                        <a:pt x="2034" y="1419"/>
                      </a:lnTo>
                      <a:cubicBezTo>
                        <a:pt x="2043" y="1419"/>
                        <a:pt x="2052" y="1419"/>
                        <a:pt x="2061" y="1419"/>
                      </a:cubicBezTo>
                      <a:lnTo>
                        <a:pt x="2061" y="1419"/>
                      </a:lnTo>
                      <a:lnTo>
                        <a:pt x="3595" y="2944"/>
                      </a:lnTo>
                      <a:cubicBezTo>
                        <a:pt x="3586" y="2962"/>
                        <a:pt x="3577" y="2980"/>
                        <a:pt x="3577" y="2998"/>
                      </a:cubicBezTo>
                      <a:lnTo>
                        <a:pt x="3577" y="2998"/>
                      </a:lnTo>
                      <a:cubicBezTo>
                        <a:pt x="3577" y="3025"/>
                        <a:pt x="3586" y="3052"/>
                        <a:pt x="3613" y="3069"/>
                      </a:cubicBezTo>
                      <a:lnTo>
                        <a:pt x="3613" y="3069"/>
                      </a:lnTo>
                      <a:lnTo>
                        <a:pt x="3140" y="4193"/>
                      </a:lnTo>
                      <a:cubicBezTo>
                        <a:pt x="3131" y="4193"/>
                        <a:pt x="3123" y="4193"/>
                        <a:pt x="3114" y="4193"/>
                      </a:cubicBezTo>
                      <a:lnTo>
                        <a:pt x="3114" y="4193"/>
                      </a:lnTo>
                      <a:cubicBezTo>
                        <a:pt x="3105" y="4193"/>
                        <a:pt x="3087" y="4193"/>
                        <a:pt x="3078" y="4193"/>
                      </a:cubicBezTo>
                      <a:lnTo>
                        <a:pt x="3078" y="4193"/>
                      </a:lnTo>
                      <a:close/>
                      <a:moveTo>
                        <a:pt x="9055" y="1651"/>
                      </a:moveTo>
                      <a:cubicBezTo>
                        <a:pt x="9626" y="1696"/>
                        <a:pt x="10384" y="1749"/>
                        <a:pt x="10643" y="1785"/>
                      </a:cubicBezTo>
                      <a:lnTo>
                        <a:pt x="10643" y="1785"/>
                      </a:lnTo>
                      <a:lnTo>
                        <a:pt x="10643" y="1785"/>
                      </a:lnTo>
                      <a:lnTo>
                        <a:pt x="10643" y="1785"/>
                      </a:lnTo>
                      <a:cubicBezTo>
                        <a:pt x="10643" y="1811"/>
                        <a:pt x="10652" y="1838"/>
                        <a:pt x="10670" y="1856"/>
                      </a:cubicBezTo>
                      <a:lnTo>
                        <a:pt x="10670" y="1856"/>
                      </a:lnTo>
                      <a:lnTo>
                        <a:pt x="9751" y="3979"/>
                      </a:lnTo>
                      <a:cubicBezTo>
                        <a:pt x="9742" y="3979"/>
                        <a:pt x="9742" y="3979"/>
                        <a:pt x="9742" y="3979"/>
                      </a:cubicBezTo>
                      <a:lnTo>
                        <a:pt x="9742" y="3979"/>
                      </a:lnTo>
                      <a:cubicBezTo>
                        <a:pt x="9706" y="3979"/>
                        <a:pt x="9679" y="3988"/>
                        <a:pt x="9662" y="4015"/>
                      </a:cubicBezTo>
                      <a:lnTo>
                        <a:pt x="9662" y="4015"/>
                      </a:lnTo>
                      <a:lnTo>
                        <a:pt x="7538" y="3230"/>
                      </a:lnTo>
                      <a:cubicBezTo>
                        <a:pt x="7538" y="3230"/>
                        <a:pt x="7538" y="3230"/>
                        <a:pt x="7538" y="3230"/>
                      </a:cubicBezTo>
                      <a:lnTo>
                        <a:pt x="7538" y="3230"/>
                      </a:lnTo>
                      <a:cubicBezTo>
                        <a:pt x="7538" y="3212"/>
                        <a:pt x="7530" y="3194"/>
                        <a:pt x="7530" y="3185"/>
                      </a:cubicBezTo>
                      <a:lnTo>
                        <a:pt x="7530" y="3185"/>
                      </a:lnTo>
                      <a:lnTo>
                        <a:pt x="8921" y="1704"/>
                      </a:lnTo>
                      <a:cubicBezTo>
                        <a:pt x="8930" y="1713"/>
                        <a:pt x="8948" y="1713"/>
                        <a:pt x="8966" y="1713"/>
                      </a:cubicBezTo>
                      <a:lnTo>
                        <a:pt x="8966" y="1713"/>
                      </a:lnTo>
                      <a:cubicBezTo>
                        <a:pt x="9001" y="1713"/>
                        <a:pt x="9037" y="1687"/>
                        <a:pt x="9055" y="1651"/>
                      </a:cubicBezTo>
                      <a:moveTo>
                        <a:pt x="10759" y="1883"/>
                      </a:moveTo>
                      <a:cubicBezTo>
                        <a:pt x="10759" y="1883"/>
                        <a:pt x="10759" y="1883"/>
                        <a:pt x="10759" y="1883"/>
                      </a:cubicBezTo>
                      <a:lnTo>
                        <a:pt x="10759" y="1883"/>
                      </a:lnTo>
                      <a:cubicBezTo>
                        <a:pt x="10857" y="2133"/>
                        <a:pt x="11098" y="2811"/>
                        <a:pt x="11276" y="3328"/>
                      </a:cubicBezTo>
                      <a:lnTo>
                        <a:pt x="11276" y="3328"/>
                      </a:lnTo>
                      <a:cubicBezTo>
                        <a:pt x="11258" y="3337"/>
                        <a:pt x="11250" y="3364"/>
                        <a:pt x="11241" y="3382"/>
                      </a:cubicBezTo>
                      <a:lnTo>
                        <a:pt x="11241" y="3382"/>
                      </a:lnTo>
                      <a:cubicBezTo>
                        <a:pt x="10928" y="3453"/>
                        <a:pt x="10126" y="3845"/>
                        <a:pt x="9813" y="4006"/>
                      </a:cubicBezTo>
                      <a:lnTo>
                        <a:pt x="9813" y="4006"/>
                      </a:lnTo>
                      <a:cubicBezTo>
                        <a:pt x="9804" y="4006"/>
                        <a:pt x="9804" y="4006"/>
                        <a:pt x="9804" y="4006"/>
                      </a:cubicBezTo>
                      <a:lnTo>
                        <a:pt x="9804" y="4006"/>
                      </a:lnTo>
                      <a:lnTo>
                        <a:pt x="10732" y="1883"/>
                      </a:lnTo>
                      <a:cubicBezTo>
                        <a:pt x="10732" y="1883"/>
                        <a:pt x="10741" y="1883"/>
                        <a:pt x="10741" y="1883"/>
                      </a:cubicBezTo>
                      <a:lnTo>
                        <a:pt x="10741" y="1883"/>
                      </a:lnTo>
                      <a:cubicBezTo>
                        <a:pt x="10750" y="1883"/>
                        <a:pt x="10750" y="1883"/>
                        <a:pt x="10759" y="1883"/>
                      </a:cubicBezTo>
                      <a:close/>
                      <a:moveTo>
                        <a:pt x="4755" y="2070"/>
                      </a:moveTo>
                      <a:lnTo>
                        <a:pt x="5692" y="2177"/>
                      </a:lnTo>
                      <a:cubicBezTo>
                        <a:pt x="5692" y="2195"/>
                        <a:pt x="5701" y="2213"/>
                        <a:pt x="5719" y="2222"/>
                      </a:cubicBezTo>
                      <a:lnTo>
                        <a:pt x="5719" y="2222"/>
                      </a:lnTo>
                      <a:lnTo>
                        <a:pt x="4719" y="4077"/>
                      </a:lnTo>
                      <a:cubicBezTo>
                        <a:pt x="4719" y="4077"/>
                        <a:pt x="4710" y="4077"/>
                        <a:pt x="4710" y="4077"/>
                      </a:cubicBezTo>
                      <a:lnTo>
                        <a:pt x="4710" y="4077"/>
                      </a:lnTo>
                      <a:cubicBezTo>
                        <a:pt x="4693" y="4077"/>
                        <a:pt x="4684" y="4077"/>
                        <a:pt x="4666" y="4086"/>
                      </a:cubicBezTo>
                      <a:lnTo>
                        <a:pt x="4666" y="4086"/>
                      </a:lnTo>
                      <a:lnTo>
                        <a:pt x="3765" y="3043"/>
                      </a:lnTo>
                      <a:cubicBezTo>
                        <a:pt x="3774" y="3025"/>
                        <a:pt x="3774" y="3007"/>
                        <a:pt x="3774" y="2998"/>
                      </a:cubicBezTo>
                      <a:lnTo>
                        <a:pt x="3774" y="2998"/>
                      </a:lnTo>
                      <a:cubicBezTo>
                        <a:pt x="3774" y="2980"/>
                        <a:pt x="3774" y="2962"/>
                        <a:pt x="3765" y="2944"/>
                      </a:cubicBezTo>
                      <a:lnTo>
                        <a:pt x="3765" y="2944"/>
                      </a:lnTo>
                      <a:lnTo>
                        <a:pt x="4621" y="2115"/>
                      </a:lnTo>
                      <a:cubicBezTo>
                        <a:pt x="4630" y="2124"/>
                        <a:pt x="4648" y="2133"/>
                        <a:pt x="4666" y="2133"/>
                      </a:cubicBezTo>
                      <a:lnTo>
                        <a:pt x="4666" y="2133"/>
                      </a:lnTo>
                      <a:cubicBezTo>
                        <a:pt x="4702" y="2133"/>
                        <a:pt x="4737" y="2106"/>
                        <a:pt x="4755" y="2070"/>
                      </a:cubicBezTo>
                      <a:close/>
                      <a:moveTo>
                        <a:pt x="1017" y="4862"/>
                      </a:moveTo>
                      <a:lnTo>
                        <a:pt x="464" y="3069"/>
                      </a:lnTo>
                      <a:cubicBezTo>
                        <a:pt x="473" y="3069"/>
                        <a:pt x="473" y="3060"/>
                        <a:pt x="482" y="3052"/>
                      </a:cubicBezTo>
                      <a:lnTo>
                        <a:pt x="482" y="3052"/>
                      </a:lnTo>
                      <a:lnTo>
                        <a:pt x="3024" y="4238"/>
                      </a:lnTo>
                      <a:cubicBezTo>
                        <a:pt x="3024" y="4247"/>
                        <a:pt x="3015" y="4265"/>
                        <a:pt x="3015" y="4274"/>
                      </a:cubicBezTo>
                      <a:lnTo>
                        <a:pt x="3015" y="4274"/>
                      </a:lnTo>
                      <a:lnTo>
                        <a:pt x="1089" y="4898"/>
                      </a:lnTo>
                      <a:cubicBezTo>
                        <a:pt x="1071" y="4871"/>
                        <a:pt x="1044" y="4862"/>
                        <a:pt x="1017" y="4862"/>
                      </a:cubicBezTo>
                      <a:close/>
                      <a:moveTo>
                        <a:pt x="3720" y="3087"/>
                      </a:moveTo>
                      <a:lnTo>
                        <a:pt x="4621" y="4131"/>
                      </a:lnTo>
                      <a:cubicBezTo>
                        <a:pt x="4612" y="4140"/>
                        <a:pt x="4612" y="4158"/>
                        <a:pt x="4612" y="4176"/>
                      </a:cubicBezTo>
                      <a:lnTo>
                        <a:pt x="4612" y="4176"/>
                      </a:lnTo>
                      <a:cubicBezTo>
                        <a:pt x="4612" y="4211"/>
                        <a:pt x="4630" y="4247"/>
                        <a:pt x="4666" y="4265"/>
                      </a:cubicBezTo>
                      <a:lnTo>
                        <a:pt x="4666" y="4265"/>
                      </a:lnTo>
                      <a:lnTo>
                        <a:pt x="4639" y="4497"/>
                      </a:lnTo>
                      <a:cubicBezTo>
                        <a:pt x="4621" y="4515"/>
                        <a:pt x="4612" y="4541"/>
                        <a:pt x="4612" y="4568"/>
                      </a:cubicBezTo>
                      <a:lnTo>
                        <a:pt x="4612" y="4568"/>
                      </a:lnTo>
                      <a:cubicBezTo>
                        <a:pt x="4612" y="4568"/>
                        <a:pt x="4612" y="4568"/>
                        <a:pt x="4612" y="4568"/>
                      </a:cubicBezTo>
                      <a:lnTo>
                        <a:pt x="4612" y="4568"/>
                      </a:lnTo>
                      <a:lnTo>
                        <a:pt x="2418" y="6156"/>
                      </a:lnTo>
                      <a:lnTo>
                        <a:pt x="3131" y="4390"/>
                      </a:lnTo>
                      <a:cubicBezTo>
                        <a:pt x="3176" y="4381"/>
                        <a:pt x="3212" y="4336"/>
                        <a:pt x="3212" y="4292"/>
                      </a:cubicBezTo>
                      <a:lnTo>
                        <a:pt x="3212" y="4292"/>
                      </a:lnTo>
                      <a:cubicBezTo>
                        <a:pt x="3212" y="4265"/>
                        <a:pt x="3203" y="4247"/>
                        <a:pt x="3194" y="4229"/>
                      </a:cubicBezTo>
                      <a:lnTo>
                        <a:pt x="3194" y="4229"/>
                      </a:lnTo>
                      <a:lnTo>
                        <a:pt x="3667" y="3096"/>
                      </a:lnTo>
                      <a:cubicBezTo>
                        <a:pt x="3667" y="3096"/>
                        <a:pt x="3676" y="3096"/>
                        <a:pt x="3676" y="3096"/>
                      </a:cubicBezTo>
                      <a:lnTo>
                        <a:pt x="3676" y="3096"/>
                      </a:lnTo>
                      <a:cubicBezTo>
                        <a:pt x="3693" y="3096"/>
                        <a:pt x="3711" y="3087"/>
                        <a:pt x="3720" y="3087"/>
                      </a:cubicBezTo>
                      <a:moveTo>
                        <a:pt x="187" y="4889"/>
                      </a:moveTo>
                      <a:cubicBezTo>
                        <a:pt x="179" y="4862"/>
                        <a:pt x="152" y="4836"/>
                        <a:pt x="125" y="4827"/>
                      </a:cubicBezTo>
                      <a:lnTo>
                        <a:pt x="125" y="4827"/>
                      </a:lnTo>
                      <a:lnTo>
                        <a:pt x="411" y="3123"/>
                      </a:lnTo>
                      <a:lnTo>
                        <a:pt x="955" y="4880"/>
                      </a:lnTo>
                      <a:cubicBezTo>
                        <a:pt x="946" y="4889"/>
                        <a:pt x="928" y="4907"/>
                        <a:pt x="919" y="4916"/>
                      </a:cubicBezTo>
                      <a:lnTo>
                        <a:pt x="919" y="4916"/>
                      </a:lnTo>
                      <a:close/>
                      <a:moveTo>
                        <a:pt x="7512" y="3292"/>
                      </a:moveTo>
                      <a:lnTo>
                        <a:pt x="9608" y="4060"/>
                      </a:lnTo>
                      <a:lnTo>
                        <a:pt x="7654" y="4345"/>
                      </a:lnTo>
                      <a:cubicBezTo>
                        <a:pt x="7637" y="4318"/>
                        <a:pt x="7610" y="4300"/>
                        <a:pt x="7574" y="4300"/>
                      </a:cubicBezTo>
                      <a:lnTo>
                        <a:pt x="7574" y="4300"/>
                      </a:lnTo>
                      <a:cubicBezTo>
                        <a:pt x="7530" y="4300"/>
                        <a:pt x="7494" y="4327"/>
                        <a:pt x="7476" y="4363"/>
                      </a:cubicBezTo>
                      <a:lnTo>
                        <a:pt x="7476" y="4363"/>
                      </a:lnTo>
                      <a:lnTo>
                        <a:pt x="4826" y="4532"/>
                      </a:lnTo>
                      <a:lnTo>
                        <a:pt x="7369" y="3292"/>
                      </a:lnTo>
                      <a:cubicBezTo>
                        <a:pt x="7387" y="3310"/>
                        <a:pt x="7414" y="3328"/>
                        <a:pt x="7440" y="3328"/>
                      </a:cubicBezTo>
                      <a:lnTo>
                        <a:pt x="7440" y="3328"/>
                      </a:lnTo>
                      <a:cubicBezTo>
                        <a:pt x="7467" y="3328"/>
                        <a:pt x="7494" y="3310"/>
                        <a:pt x="7512" y="3292"/>
                      </a:cubicBezTo>
                      <a:close/>
                      <a:moveTo>
                        <a:pt x="9822" y="4131"/>
                      </a:moveTo>
                      <a:cubicBezTo>
                        <a:pt x="9831" y="4122"/>
                        <a:pt x="9840" y="4095"/>
                        <a:pt x="9840" y="4077"/>
                      </a:cubicBezTo>
                      <a:lnTo>
                        <a:pt x="9840" y="4077"/>
                      </a:lnTo>
                      <a:cubicBezTo>
                        <a:pt x="9840" y="4069"/>
                        <a:pt x="9840" y="4069"/>
                        <a:pt x="9840" y="4060"/>
                      </a:cubicBezTo>
                      <a:lnTo>
                        <a:pt x="9840" y="4060"/>
                      </a:lnTo>
                      <a:cubicBezTo>
                        <a:pt x="10420" y="3774"/>
                        <a:pt x="11027" y="3498"/>
                        <a:pt x="11250" y="3444"/>
                      </a:cubicBezTo>
                      <a:lnTo>
                        <a:pt x="11250" y="3444"/>
                      </a:lnTo>
                      <a:cubicBezTo>
                        <a:pt x="11250" y="3453"/>
                        <a:pt x="11258" y="3462"/>
                        <a:pt x="11267" y="3471"/>
                      </a:cubicBezTo>
                      <a:lnTo>
                        <a:pt x="11267" y="3471"/>
                      </a:lnTo>
                      <a:lnTo>
                        <a:pt x="10500" y="5032"/>
                      </a:lnTo>
                      <a:cubicBezTo>
                        <a:pt x="10491" y="5032"/>
                        <a:pt x="10491" y="5032"/>
                        <a:pt x="10482" y="5032"/>
                      </a:cubicBezTo>
                      <a:lnTo>
                        <a:pt x="10482" y="5032"/>
                      </a:lnTo>
                      <a:cubicBezTo>
                        <a:pt x="10473" y="5032"/>
                        <a:pt x="10465" y="5032"/>
                        <a:pt x="10456" y="5032"/>
                      </a:cubicBezTo>
                      <a:lnTo>
                        <a:pt x="10456" y="5032"/>
                      </a:lnTo>
                      <a:close/>
                      <a:moveTo>
                        <a:pt x="7672" y="4408"/>
                      </a:moveTo>
                      <a:lnTo>
                        <a:pt x="9260" y="4176"/>
                      </a:lnTo>
                      <a:lnTo>
                        <a:pt x="9564" y="4131"/>
                      </a:lnTo>
                      <a:lnTo>
                        <a:pt x="6843" y="5567"/>
                      </a:lnTo>
                      <a:lnTo>
                        <a:pt x="7530" y="4488"/>
                      </a:lnTo>
                      <a:cubicBezTo>
                        <a:pt x="7547" y="4488"/>
                        <a:pt x="7556" y="4497"/>
                        <a:pt x="7574" y="4497"/>
                      </a:cubicBezTo>
                      <a:lnTo>
                        <a:pt x="7574" y="4497"/>
                      </a:lnTo>
                      <a:cubicBezTo>
                        <a:pt x="7619" y="4497"/>
                        <a:pt x="7663" y="4452"/>
                        <a:pt x="7672" y="4408"/>
                      </a:cubicBezTo>
                      <a:moveTo>
                        <a:pt x="6860" y="5674"/>
                      </a:moveTo>
                      <a:cubicBezTo>
                        <a:pt x="6860" y="5674"/>
                        <a:pt x="6860" y="5665"/>
                        <a:pt x="6860" y="5656"/>
                      </a:cubicBezTo>
                      <a:lnTo>
                        <a:pt x="6860" y="5656"/>
                      </a:lnTo>
                      <a:cubicBezTo>
                        <a:pt x="6860" y="5648"/>
                        <a:pt x="6860" y="5639"/>
                        <a:pt x="6860" y="5630"/>
                      </a:cubicBezTo>
                      <a:lnTo>
                        <a:pt x="6860" y="5630"/>
                      </a:lnTo>
                      <a:lnTo>
                        <a:pt x="9671" y="4149"/>
                      </a:lnTo>
                      <a:cubicBezTo>
                        <a:pt x="9671" y="4149"/>
                        <a:pt x="9679" y="4149"/>
                        <a:pt x="9679" y="4149"/>
                      </a:cubicBezTo>
                      <a:lnTo>
                        <a:pt x="9679" y="4149"/>
                      </a:lnTo>
                      <a:lnTo>
                        <a:pt x="8689" y="6682"/>
                      </a:lnTo>
                      <a:cubicBezTo>
                        <a:pt x="8689" y="6682"/>
                        <a:pt x="8689" y="6682"/>
                        <a:pt x="8689" y="6682"/>
                      </a:cubicBezTo>
                      <a:lnTo>
                        <a:pt x="8689" y="6682"/>
                      </a:lnTo>
                      <a:cubicBezTo>
                        <a:pt x="8662" y="6682"/>
                        <a:pt x="8645" y="6691"/>
                        <a:pt x="8627" y="6700"/>
                      </a:cubicBezTo>
                      <a:lnTo>
                        <a:pt x="8627" y="6700"/>
                      </a:lnTo>
                      <a:close/>
                      <a:moveTo>
                        <a:pt x="9769" y="4167"/>
                      </a:moveTo>
                      <a:lnTo>
                        <a:pt x="10402" y="5068"/>
                      </a:lnTo>
                      <a:cubicBezTo>
                        <a:pt x="10393" y="5086"/>
                        <a:pt x="10384" y="5103"/>
                        <a:pt x="10384" y="5130"/>
                      </a:cubicBezTo>
                      <a:lnTo>
                        <a:pt x="10384" y="5130"/>
                      </a:lnTo>
                      <a:cubicBezTo>
                        <a:pt x="10384" y="5139"/>
                        <a:pt x="10384" y="5157"/>
                        <a:pt x="10393" y="5166"/>
                      </a:cubicBezTo>
                      <a:lnTo>
                        <a:pt x="10393" y="5166"/>
                      </a:lnTo>
                      <a:lnTo>
                        <a:pt x="8770" y="6665"/>
                      </a:lnTo>
                      <a:lnTo>
                        <a:pt x="9733" y="4176"/>
                      </a:lnTo>
                      <a:cubicBezTo>
                        <a:pt x="9733" y="4176"/>
                        <a:pt x="9742" y="4176"/>
                        <a:pt x="9742" y="4176"/>
                      </a:cubicBezTo>
                      <a:lnTo>
                        <a:pt x="9742" y="4176"/>
                      </a:lnTo>
                      <a:cubicBezTo>
                        <a:pt x="9751" y="4176"/>
                        <a:pt x="9760" y="4176"/>
                        <a:pt x="9769" y="4167"/>
                      </a:cubicBezTo>
                      <a:moveTo>
                        <a:pt x="812" y="6343"/>
                      </a:moveTo>
                      <a:cubicBezTo>
                        <a:pt x="821" y="6334"/>
                        <a:pt x="821" y="6317"/>
                        <a:pt x="821" y="6308"/>
                      </a:cubicBezTo>
                      <a:lnTo>
                        <a:pt x="821" y="6308"/>
                      </a:lnTo>
                      <a:cubicBezTo>
                        <a:pt x="821" y="6272"/>
                        <a:pt x="812" y="6254"/>
                        <a:pt x="794" y="6236"/>
                      </a:cubicBezTo>
                      <a:lnTo>
                        <a:pt x="794" y="6236"/>
                      </a:lnTo>
                      <a:lnTo>
                        <a:pt x="1026" y="5059"/>
                      </a:lnTo>
                      <a:cubicBezTo>
                        <a:pt x="1071" y="5050"/>
                        <a:pt x="1115" y="5014"/>
                        <a:pt x="1115" y="4961"/>
                      </a:cubicBezTo>
                      <a:lnTo>
                        <a:pt x="1115" y="4961"/>
                      </a:lnTo>
                      <a:cubicBezTo>
                        <a:pt x="1115" y="4961"/>
                        <a:pt x="1115" y="4961"/>
                        <a:pt x="1115" y="4952"/>
                      </a:cubicBezTo>
                      <a:lnTo>
                        <a:pt x="1115" y="4952"/>
                      </a:lnTo>
                      <a:lnTo>
                        <a:pt x="3024" y="4336"/>
                      </a:lnTo>
                      <a:cubicBezTo>
                        <a:pt x="3033" y="4354"/>
                        <a:pt x="3051" y="4363"/>
                        <a:pt x="3069" y="4372"/>
                      </a:cubicBezTo>
                      <a:lnTo>
                        <a:pt x="3069" y="4372"/>
                      </a:lnTo>
                      <a:lnTo>
                        <a:pt x="2355" y="6138"/>
                      </a:lnTo>
                      <a:cubicBezTo>
                        <a:pt x="2346" y="6138"/>
                        <a:pt x="2346" y="6138"/>
                        <a:pt x="2346" y="6138"/>
                      </a:cubicBezTo>
                      <a:lnTo>
                        <a:pt x="2346" y="6138"/>
                      </a:lnTo>
                      <a:cubicBezTo>
                        <a:pt x="2293" y="6138"/>
                        <a:pt x="2248" y="6183"/>
                        <a:pt x="2248" y="6236"/>
                      </a:cubicBezTo>
                      <a:lnTo>
                        <a:pt x="2248" y="6236"/>
                      </a:lnTo>
                      <a:cubicBezTo>
                        <a:pt x="2248" y="6281"/>
                        <a:pt x="2275" y="6326"/>
                        <a:pt x="2320" y="6334"/>
                      </a:cubicBezTo>
                      <a:lnTo>
                        <a:pt x="2320" y="6334"/>
                      </a:lnTo>
                      <a:lnTo>
                        <a:pt x="2453" y="7423"/>
                      </a:lnTo>
                      <a:cubicBezTo>
                        <a:pt x="2453" y="7423"/>
                        <a:pt x="2453" y="7423"/>
                        <a:pt x="2453" y="7423"/>
                      </a:cubicBezTo>
                      <a:lnTo>
                        <a:pt x="2453" y="7423"/>
                      </a:lnTo>
                      <a:cubicBezTo>
                        <a:pt x="2195" y="7209"/>
                        <a:pt x="1374" y="6691"/>
                        <a:pt x="812" y="6343"/>
                      </a:cubicBezTo>
                      <a:moveTo>
                        <a:pt x="4800" y="4604"/>
                      </a:moveTo>
                      <a:cubicBezTo>
                        <a:pt x="4800" y="4604"/>
                        <a:pt x="4800" y="4595"/>
                        <a:pt x="4800" y="4595"/>
                      </a:cubicBezTo>
                      <a:lnTo>
                        <a:pt x="4800" y="4595"/>
                      </a:lnTo>
                      <a:lnTo>
                        <a:pt x="7476" y="4425"/>
                      </a:lnTo>
                      <a:cubicBezTo>
                        <a:pt x="7476" y="4434"/>
                        <a:pt x="7485" y="4443"/>
                        <a:pt x="7485" y="4443"/>
                      </a:cubicBezTo>
                      <a:lnTo>
                        <a:pt x="7485" y="4443"/>
                      </a:lnTo>
                      <a:lnTo>
                        <a:pt x="6771" y="5558"/>
                      </a:lnTo>
                      <a:cubicBezTo>
                        <a:pt x="6771" y="5558"/>
                        <a:pt x="6762" y="5558"/>
                        <a:pt x="6762" y="5558"/>
                      </a:cubicBezTo>
                      <a:lnTo>
                        <a:pt x="6762" y="5558"/>
                      </a:lnTo>
                      <a:cubicBezTo>
                        <a:pt x="6736" y="5558"/>
                        <a:pt x="6709" y="5567"/>
                        <a:pt x="6691" y="5585"/>
                      </a:cubicBezTo>
                      <a:lnTo>
                        <a:pt x="6691" y="5585"/>
                      </a:lnTo>
                      <a:close/>
                      <a:moveTo>
                        <a:pt x="2445" y="6236"/>
                      </a:moveTo>
                      <a:cubicBezTo>
                        <a:pt x="2445" y="6236"/>
                        <a:pt x="2445" y="6236"/>
                        <a:pt x="2445" y="6236"/>
                      </a:cubicBezTo>
                      <a:lnTo>
                        <a:pt x="2445" y="6236"/>
                      </a:lnTo>
                      <a:cubicBezTo>
                        <a:pt x="2445" y="6227"/>
                        <a:pt x="2445" y="6227"/>
                        <a:pt x="2445" y="6218"/>
                      </a:cubicBezTo>
                      <a:lnTo>
                        <a:pt x="2445" y="6218"/>
                      </a:lnTo>
                      <a:lnTo>
                        <a:pt x="4630" y="4631"/>
                      </a:lnTo>
                      <a:cubicBezTo>
                        <a:pt x="4648" y="4648"/>
                        <a:pt x="4666" y="4657"/>
                        <a:pt x="4693" y="4666"/>
                      </a:cubicBezTo>
                      <a:lnTo>
                        <a:pt x="4693" y="4666"/>
                      </a:lnTo>
                      <a:lnTo>
                        <a:pt x="6343" y="7048"/>
                      </a:lnTo>
                      <a:cubicBezTo>
                        <a:pt x="6343" y="7048"/>
                        <a:pt x="6343" y="7057"/>
                        <a:pt x="6334" y="7057"/>
                      </a:cubicBezTo>
                      <a:lnTo>
                        <a:pt x="6334" y="7057"/>
                      </a:lnTo>
                      <a:close/>
                      <a:moveTo>
                        <a:pt x="4764" y="4657"/>
                      </a:moveTo>
                      <a:lnTo>
                        <a:pt x="6664" y="5639"/>
                      </a:lnTo>
                      <a:cubicBezTo>
                        <a:pt x="6664" y="5648"/>
                        <a:pt x="6664" y="5656"/>
                        <a:pt x="6664" y="5656"/>
                      </a:cubicBezTo>
                      <a:lnTo>
                        <a:pt x="6664" y="5656"/>
                      </a:lnTo>
                      <a:cubicBezTo>
                        <a:pt x="6664" y="5692"/>
                        <a:pt x="6682" y="5719"/>
                        <a:pt x="6700" y="5737"/>
                      </a:cubicBezTo>
                      <a:lnTo>
                        <a:pt x="6700" y="5737"/>
                      </a:lnTo>
                      <a:lnTo>
                        <a:pt x="6397" y="7012"/>
                      </a:lnTo>
                      <a:cubicBezTo>
                        <a:pt x="6397" y="7012"/>
                        <a:pt x="6397" y="7012"/>
                        <a:pt x="6397" y="7012"/>
                      </a:cubicBezTo>
                      <a:lnTo>
                        <a:pt x="6397" y="7012"/>
                      </a:lnTo>
                      <a:close/>
                      <a:moveTo>
                        <a:pt x="152" y="5005"/>
                      </a:moveTo>
                      <a:cubicBezTo>
                        <a:pt x="170" y="4987"/>
                        <a:pt x="179" y="4970"/>
                        <a:pt x="187" y="4952"/>
                      </a:cubicBezTo>
                      <a:lnTo>
                        <a:pt x="187" y="4952"/>
                      </a:lnTo>
                      <a:lnTo>
                        <a:pt x="919" y="4978"/>
                      </a:lnTo>
                      <a:cubicBezTo>
                        <a:pt x="919" y="5005"/>
                        <a:pt x="937" y="5032"/>
                        <a:pt x="964" y="5041"/>
                      </a:cubicBezTo>
                      <a:lnTo>
                        <a:pt x="964" y="5041"/>
                      </a:lnTo>
                      <a:lnTo>
                        <a:pt x="732" y="6210"/>
                      </a:lnTo>
                      <a:cubicBezTo>
                        <a:pt x="732" y="6210"/>
                        <a:pt x="723" y="6201"/>
                        <a:pt x="723" y="6201"/>
                      </a:cubicBezTo>
                      <a:lnTo>
                        <a:pt x="723" y="6201"/>
                      </a:lnTo>
                      <a:cubicBezTo>
                        <a:pt x="723" y="6201"/>
                        <a:pt x="714" y="6201"/>
                        <a:pt x="714" y="6210"/>
                      </a:cubicBezTo>
                      <a:lnTo>
                        <a:pt x="714" y="6210"/>
                      </a:lnTo>
                      <a:close/>
                      <a:moveTo>
                        <a:pt x="6825" y="5728"/>
                      </a:moveTo>
                      <a:lnTo>
                        <a:pt x="8591" y="6763"/>
                      </a:lnTo>
                      <a:cubicBezTo>
                        <a:pt x="8591" y="6763"/>
                        <a:pt x="8591" y="6772"/>
                        <a:pt x="8591" y="6780"/>
                      </a:cubicBezTo>
                      <a:lnTo>
                        <a:pt x="8591" y="6780"/>
                      </a:lnTo>
                      <a:cubicBezTo>
                        <a:pt x="8591" y="6789"/>
                        <a:pt x="8591" y="6798"/>
                        <a:pt x="8591" y="6807"/>
                      </a:cubicBezTo>
                      <a:lnTo>
                        <a:pt x="8591" y="6807"/>
                      </a:lnTo>
                      <a:lnTo>
                        <a:pt x="6075" y="8707"/>
                      </a:lnTo>
                      <a:cubicBezTo>
                        <a:pt x="6075" y="8707"/>
                        <a:pt x="6066" y="8707"/>
                        <a:pt x="6066" y="8707"/>
                      </a:cubicBezTo>
                      <a:lnTo>
                        <a:pt x="6066" y="8707"/>
                      </a:lnTo>
                      <a:lnTo>
                        <a:pt x="6423" y="7209"/>
                      </a:lnTo>
                      <a:cubicBezTo>
                        <a:pt x="6423" y="7209"/>
                        <a:pt x="6423" y="7209"/>
                        <a:pt x="6423" y="7209"/>
                      </a:cubicBezTo>
                      <a:lnTo>
                        <a:pt x="6423" y="7209"/>
                      </a:lnTo>
                      <a:cubicBezTo>
                        <a:pt x="6477" y="7209"/>
                        <a:pt x="6521" y="7164"/>
                        <a:pt x="6521" y="7111"/>
                      </a:cubicBezTo>
                      <a:lnTo>
                        <a:pt x="6521" y="7111"/>
                      </a:lnTo>
                      <a:cubicBezTo>
                        <a:pt x="6521" y="7075"/>
                        <a:pt x="6504" y="7039"/>
                        <a:pt x="6477" y="7021"/>
                      </a:cubicBezTo>
                      <a:lnTo>
                        <a:pt x="6477" y="7021"/>
                      </a:lnTo>
                      <a:lnTo>
                        <a:pt x="6762" y="5755"/>
                      </a:lnTo>
                      <a:cubicBezTo>
                        <a:pt x="6762" y="5755"/>
                        <a:pt x="6762" y="5755"/>
                        <a:pt x="6762" y="5755"/>
                      </a:cubicBezTo>
                      <a:lnTo>
                        <a:pt x="6762" y="5755"/>
                      </a:lnTo>
                      <a:cubicBezTo>
                        <a:pt x="6789" y="5755"/>
                        <a:pt x="6807" y="5746"/>
                        <a:pt x="6825" y="5728"/>
                      </a:cubicBezTo>
                      <a:moveTo>
                        <a:pt x="2596" y="7512"/>
                      </a:moveTo>
                      <a:cubicBezTo>
                        <a:pt x="2596" y="7512"/>
                        <a:pt x="2596" y="7512"/>
                        <a:pt x="2596" y="7512"/>
                      </a:cubicBezTo>
                      <a:lnTo>
                        <a:pt x="2596" y="7512"/>
                      </a:lnTo>
                      <a:cubicBezTo>
                        <a:pt x="2596" y="7458"/>
                        <a:pt x="2560" y="7423"/>
                        <a:pt x="2516" y="7414"/>
                      </a:cubicBezTo>
                      <a:lnTo>
                        <a:pt x="2516" y="7414"/>
                      </a:lnTo>
                      <a:lnTo>
                        <a:pt x="2382" y="6326"/>
                      </a:lnTo>
                      <a:cubicBezTo>
                        <a:pt x="2400" y="6317"/>
                        <a:pt x="2409" y="6308"/>
                        <a:pt x="2418" y="6299"/>
                      </a:cubicBezTo>
                      <a:lnTo>
                        <a:pt x="2418" y="6299"/>
                      </a:lnTo>
                      <a:lnTo>
                        <a:pt x="6316" y="7119"/>
                      </a:lnTo>
                      <a:lnTo>
                        <a:pt x="4113" y="8003"/>
                      </a:lnTo>
                      <a:cubicBezTo>
                        <a:pt x="4095" y="7976"/>
                        <a:pt x="4068" y="7967"/>
                        <a:pt x="4032" y="7967"/>
                      </a:cubicBezTo>
                      <a:lnTo>
                        <a:pt x="4032" y="7967"/>
                      </a:lnTo>
                      <a:cubicBezTo>
                        <a:pt x="4006" y="7967"/>
                        <a:pt x="3979" y="7976"/>
                        <a:pt x="3961" y="8003"/>
                      </a:cubicBezTo>
                      <a:lnTo>
                        <a:pt x="3961" y="8003"/>
                      </a:lnTo>
                      <a:close/>
                      <a:moveTo>
                        <a:pt x="4131" y="8074"/>
                      </a:moveTo>
                      <a:cubicBezTo>
                        <a:pt x="4131" y="8065"/>
                        <a:pt x="4131" y="8065"/>
                        <a:pt x="4131" y="8065"/>
                      </a:cubicBezTo>
                      <a:lnTo>
                        <a:pt x="4131" y="8065"/>
                      </a:lnTo>
                      <a:cubicBezTo>
                        <a:pt x="4131" y="8065"/>
                        <a:pt x="4131" y="8056"/>
                        <a:pt x="4131" y="8056"/>
                      </a:cubicBezTo>
                      <a:lnTo>
                        <a:pt x="4131" y="8056"/>
                      </a:lnTo>
                      <a:lnTo>
                        <a:pt x="6343" y="7173"/>
                      </a:lnTo>
                      <a:cubicBezTo>
                        <a:pt x="6352" y="7173"/>
                        <a:pt x="6352" y="7182"/>
                        <a:pt x="6361" y="7182"/>
                      </a:cubicBezTo>
                      <a:lnTo>
                        <a:pt x="6361" y="7182"/>
                      </a:lnTo>
                      <a:lnTo>
                        <a:pt x="6004" y="8690"/>
                      </a:lnTo>
                      <a:cubicBezTo>
                        <a:pt x="5977" y="8699"/>
                        <a:pt x="5959" y="8707"/>
                        <a:pt x="5942" y="8725"/>
                      </a:cubicBezTo>
                      <a:lnTo>
                        <a:pt x="5942" y="8725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2"/>
                    </a:gs>
                    <a:gs pos="100000">
                      <a:schemeClr val="accent3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45" name="Google Shape;445;p32"/>
              <p:cNvSpPr/>
              <p:nvPr/>
            </p:nvSpPr>
            <p:spPr>
              <a:xfrm>
                <a:off x="4567123" y="4086828"/>
                <a:ext cx="946034" cy="728195"/>
              </a:xfrm>
              <a:custGeom>
                <a:avLst/>
                <a:gdLst/>
                <a:ahLst/>
                <a:cxnLst/>
                <a:rect l="l" t="t" r="r" b="b"/>
                <a:pathLst>
                  <a:path w="21662" h="16674" extrusionOk="0">
                    <a:moveTo>
                      <a:pt x="10260" y="9"/>
                    </a:moveTo>
                    <a:cubicBezTo>
                      <a:pt x="3025" y="152"/>
                      <a:pt x="1" y="1954"/>
                      <a:pt x="1" y="1954"/>
                    </a:cubicBezTo>
                    <a:lnTo>
                      <a:pt x="1" y="1954"/>
                    </a:lnTo>
                    <a:lnTo>
                      <a:pt x="3578" y="13507"/>
                    </a:lnTo>
                    <a:cubicBezTo>
                      <a:pt x="3578" y="13507"/>
                      <a:pt x="3587" y="13569"/>
                      <a:pt x="3694" y="13641"/>
                    </a:cubicBezTo>
                    <a:lnTo>
                      <a:pt x="3694" y="13641"/>
                    </a:lnTo>
                    <a:cubicBezTo>
                      <a:pt x="3801" y="13712"/>
                      <a:pt x="8868" y="16594"/>
                      <a:pt x="8868" y="16594"/>
                    </a:cubicBezTo>
                    <a:lnTo>
                      <a:pt x="8868" y="16594"/>
                    </a:lnTo>
                    <a:cubicBezTo>
                      <a:pt x="8868" y="16594"/>
                      <a:pt x="9145" y="16674"/>
                      <a:pt x="9395" y="16531"/>
                    </a:cubicBezTo>
                    <a:lnTo>
                      <a:pt x="9395" y="16531"/>
                    </a:lnTo>
                    <a:cubicBezTo>
                      <a:pt x="9644" y="16388"/>
                      <a:pt x="18904" y="11018"/>
                      <a:pt x="18904" y="11018"/>
                    </a:cubicBezTo>
                    <a:lnTo>
                      <a:pt x="18904" y="11018"/>
                    </a:lnTo>
                    <a:lnTo>
                      <a:pt x="19056" y="10831"/>
                    </a:lnTo>
                    <a:lnTo>
                      <a:pt x="21661" y="1606"/>
                    </a:lnTo>
                    <a:cubicBezTo>
                      <a:pt x="21661" y="1606"/>
                      <a:pt x="17816" y="0"/>
                      <a:pt x="11107" y="0"/>
                    </a:cubicBezTo>
                    <a:lnTo>
                      <a:pt x="11107" y="0"/>
                    </a:lnTo>
                    <a:cubicBezTo>
                      <a:pt x="10831" y="0"/>
                      <a:pt x="10545" y="0"/>
                      <a:pt x="10260" y="9"/>
                    </a:cubicBezTo>
                  </a:path>
                </a:pathLst>
              </a:custGeom>
              <a:gradFill>
                <a:gsLst>
                  <a:gs pos="0">
                    <a:schemeClr val="accent3">
                      <a:alpha val="70000"/>
                    </a:schemeClr>
                  </a:gs>
                  <a:gs pos="83000">
                    <a:srgbClr val="FFFFFF">
                      <a:alpha val="0"/>
                      <a:alpha val="70000"/>
                    </a:srgbClr>
                  </a:gs>
                  <a:gs pos="100000">
                    <a:srgbClr val="FFFFFF">
                      <a:alpha val="0"/>
                      <a:alpha val="70000"/>
                    </a:srgbClr>
                  </a:gs>
                </a:gsLst>
                <a:lin ang="16200038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46" name="Google Shape;446;p32"/>
            <p:cNvSpPr/>
            <p:nvPr/>
          </p:nvSpPr>
          <p:spPr>
            <a:xfrm>
              <a:off x="1229047" y="4198090"/>
              <a:ext cx="238346" cy="238372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2"/>
            <p:cNvSpPr/>
            <p:nvPr/>
          </p:nvSpPr>
          <p:spPr>
            <a:xfrm>
              <a:off x="383078" y="2950667"/>
              <a:ext cx="660023" cy="660100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31"/>
          <p:cNvSpPr txBox="1">
            <a:spLocks noGrp="1"/>
          </p:cNvSpPr>
          <p:nvPr>
            <p:ph type="title"/>
          </p:nvPr>
        </p:nvSpPr>
        <p:spPr>
          <a:xfrm>
            <a:off x="713099" y="1244700"/>
            <a:ext cx="5877111" cy="605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Microfrontends?</a:t>
            </a:r>
            <a:endParaRPr/>
          </a:p>
        </p:txBody>
      </p:sp>
      <p:sp>
        <p:nvSpPr>
          <p:cNvPr id="394" name="Google Shape;394;p31"/>
          <p:cNvSpPr txBox="1">
            <a:spLocks noGrp="1"/>
          </p:cNvSpPr>
          <p:nvPr>
            <p:ph type="body" idx="1"/>
          </p:nvPr>
        </p:nvSpPr>
        <p:spPr>
          <a:xfrm>
            <a:off x="713100" y="1850100"/>
            <a:ext cx="6111898" cy="20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- An extension of the Microservices paradigm, adapted for Front-End development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- Modern architectural approach for developing web applications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- Each module, or microfrontend, handles a specific aspect of the application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- Microfrontends can be independently deployed, tested, and scaled</a:t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395" name="Google Shape;395;p31"/>
          <p:cNvGrpSpPr/>
          <p:nvPr/>
        </p:nvGrpSpPr>
        <p:grpSpPr>
          <a:xfrm>
            <a:off x="5710513" y="569504"/>
            <a:ext cx="3877481" cy="4090276"/>
            <a:chOff x="5710513" y="569504"/>
            <a:chExt cx="3877481" cy="4090276"/>
          </a:xfrm>
        </p:grpSpPr>
        <p:sp>
          <p:nvSpPr>
            <p:cNvPr id="396" name="Google Shape;396;p31"/>
            <p:cNvSpPr/>
            <p:nvPr/>
          </p:nvSpPr>
          <p:spPr>
            <a:xfrm rot="2062716">
              <a:off x="7347458" y="1325451"/>
              <a:ext cx="1985541" cy="1517391"/>
            </a:xfrm>
            <a:custGeom>
              <a:avLst/>
              <a:gdLst/>
              <a:ahLst/>
              <a:cxnLst/>
              <a:rect l="l" t="t" r="r" b="b"/>
              <a:pathLst>
                <a:path w="17932" h="13704" extrusionOk="0">
                  <a:moveTo>
                    <a:pt x="14568" y="536"/>
                  </a:moveTo>
                  <a:cubicBezTo>
                    <a:pt x="14568" y="536"/>
                    <a:pt x="13302" y="759"/>
                    <a:pt x="12204" y="1687"/>
                  </a:cubicBezTo>
                  <a:lnTo>
                    <a:pt x="12204" y="1687"/>
                  </a:lnTo>
                  <a:cubicBezTo>
                    <a:pt x="12204" y="1687"/>
                    <a:pt x="6272" y="4399"/>
                    <a:pt x="5683" y="4470"/>
                  </a:cubicBezTo>
                  <a:lnTo>
                    <a:pt x="5683" y="4470"/>
                  </a:lnTo>
                  <a:cubicBezTo>
                    <a:pt x="5683" y="4470"/>
                    <a:pt x="4684" y="4684"/>
                    <a:pt x="4282" y="5532"/>
                  </a:cubicBezTo>
                  <a:lnTo>
                    <a:pt x="4282" y="5532"/>
                  </a:lnTo>
                  <a:lnTo>
                    <a:pt x="1936" y="8395"/>
                  </a:lnTo>
                  <a:cubicBezTo>
                    <a:pt x="1936" y="8395"/>
                    <a:pt x="1115" y="10465"/>
                    <a:pt x="848" y="10715"/>
                  </a:cubicBezTo>
                  <a:lnTo>
                    <a:pt x="848" y="10715"/>
                  </a:lnTo>
                  <a:lnTo>
                    <a:pt x="0" y="12749"/>
                  </a:lnTo>
                  <a:cubicBezTo>
                    <a:pt x="0" y="12749"/>
                    <a:pt x="393" y="13703"/>
                    <a:pt x="1490" y="12401"/>
                  </a:cubicBezTo>
                  <a:lnTo>
                    <a:pt x="1490" y="12401"/>
                  </a:lnTo>
                  <a:cubicBezTo>
                    <a:pt x="1490" y="12401"/>
                    <a:pt x="2025" y="11776"/>
                    <a:pt x="2097" y="11321"/>
                  </a:cubicBezTo>
                  <a:lnTo>
                    <a:pt x="2097" y="11321"/>
                  </a:lnTo>
                  <a:cubicBezTo>
                    <a:pt x="2356" y="11045"/>
                    <a:pt x="2819" y="10795"/>
                    <a:pt x="2864" y="10135"/>
                  </a:cubicBezTo>
                  <a:lnTo>
                    <a:pt x="2864" y="10135"/>
                  </a:lnTo>
                  <a:cubicBezTo>
                    <a:pt x="2864" y="10135"/>
                    <a:pt x="2864" y="10135"/>
                    <a:pt x="2864" y="10135"/>
                  </a:cubicBezTo>
                  <a:lnTo>
                    <a:pt x="2864" y="10135"/>
                  </a:lnTo>
                  <a:cubicBezTo>
                    <a:pt x="2864" y="10135"/>
                    <a:pt x="3042" y="10028"/>
                    <a:pt x="3301" y="9849"/>
                  </a:cubicBezTo>
                  <a:lnTo>
                    <a:pt x="3301" y="9849"/>
                  </a:lnTo>
                  <a:cubicBezTo>
                    <a:pt x="3881" y="9448"/>
                    <a:pt x="4836" y="8699"/>
                    <a:pt x="4952" y="8021"/>
                  </a:cubicBezTo>
                  <a:lnTo>
                    <a:pt x="4952" y="8021"/>
                  </a:lnTo>
                  <a:cubicBezTo>
                    <a:pt x="4952" y="8021"/>
                    <a:pt x="4952" y="8021"/>
                    <a:pt x="4952" y="8021"/>
                  </a:cubicBezTo>
                  <a:lnTo>
                    <a:pt x="4952" y="8021"/>
                  </a:lnTo>
                  <a:cubicBezTo>
                    <a:pt x="4952" y="8021"/>
                    <a:pt x="6673" y="7619"/>
                    <a:pt x="7414" y="7307"/>
                  </a:cubicBezTo>
                  <a:lnTo>
                    <a:pt x="7414" y="7307"/>
                  </a:lnTo>
                  <a:cubicBezTo>
                    <a:pt x="7414" y="7307"/>
                    <a:pt x="8074" y="7628"/>
                    <a:pt x="8493" y="7905"/>
                  </a:cubicBezTo>
                  <a:lnTo>
                    <a:pt x="8493" y="7905"/>
                  </a:lnTo>
                  <a:lnTo>
                    <a:pt x="8493" y="7905"/>
                  </a:lnTo>
                  <a:cubicBezTo>
                    <a:pt x="8609" y="7985"/>
                    <a:pt x="8707" y="8056"/>
                    <a:pt x="8770" y="8119"/>
                  </a:cubicBezTo>
                  <a:lnTo>
                    <a:pt x="8770" y="8119"/>
                  </a:lnTo>
                  <a:cubicBezTo>
                    <a:pt x="8770" y="8119"/>
                    <a:pt x="8431" y="8832"/>
                    <a:pt x="7985" y="9162"/>
                  </a:cubicBezTo>
                  <a:lnTo>
                    <a:pt x="7985" y="9162"/>
                  </a:lnTo>
                  <a:cubicBezTo>
                    <a:pt x="7985" y="9162"/>
                    <a:pt x="7128" y="10037"/>
                    <a:pt x="6629" y="10608"/>
                  </a:cubicBezTo>
                  <a:lnTo>
                    <a:pt x="6629" y="10608"/>
                  </a:lnTo>
                  <a:cubicBezTo>
                    <a:pt x="6477" y="10777"/>
                    <a:pt x="6352" y="10920"/>
                    <a:pt x="6299" y="11009"/>
                  </a:cubicBezTo>
                  <a:lnTo>
                    <a:pt x="6299" y="11009"/>
                  </a:lnTo>
                  <a:cubicBezTo>
                    <a:pt x="6013" y="11419"/>
                    <a:pt x="5603" y="11946"/>
                    <a:pt x="6343" y="12561"/>
                  </a:cubicBezTo>
                  <a:lnTo>
                    <a:pt x="6343" y="12561"/>
                  </a:lnTo>
                  <a:cubicBezTo>
                    <a:pt x="6343" y="12561"/>
                    <a:pt x="6504" y="12695"/>
                    <a:pt x="6736" y="12740"/>
                  </a:cubicBezTo>
                  <a:lnTo>
                    <a:pt x="6736" y="12740"/>
                  </a:lnTo>
                  <a:cubicBezTo>
                    <a:pt x="6986" y="12784"/>
                    <a:pt x="7316" y="12722"/>
                    <a:pt x="7637" y="12329"/>
                  </a:cubicBezTo>
                  <a:lnTo>
                    <a:pt x="7637" y="12329"/>
                  </a:lnTo>
                  <a:cubicBezTo>
                    <a:pt x="7646" y="12312"/>
                    <a:pt x="7664" y="12285"/>
                    <a:pt x="7681" y="12267"/>
                  </a:cubicBezTo>
                  <a:lnTo>
                    <a:pt x="7681" y="12267"/>
                  </a:lnTo>
                  <a:cubicBezTo>
                    <a:pt x="7681" y="12267"/>
                    <a:pt x="8921" y="11419"/>
                    <a:pt x="9359" y="10492"/>
                  </a:cubicBezTo>
                  <a:lnTo>
                    <a:pt x="9359" y="10492"/>
                  </a:lnTo>
                  <a:lnTo>
                    <a:pt x="9956" y="9823"/>
                  </a:lnTo>
                  <a:lnTo>
                    <a:pt x="11285" y="8975"/>
                  </a:lnTo>
                  <a:cubicBezTo>
                    <a:pt x="11285" y="8975"/>
                    <a:pt x="13712" y="7387"/>
                    <a:pt x="13899" y="5246"/>
                  </a:cubicBezTo>
                  <a:lnTo>
                    <a:pt x="13899" y="5246"/>
                  </a:lnTo>
                  <a:cubicBezTo>
                    <a:pt x="13899" y="5246"/>
                    <a:pt x="17004" y="3712"/>
                    <a:pt x="17798" y="3863"/>
                  </a:cubicBezTo>
                  <a:lnTo>
                    <a:pt x="17798" y="3863"/>
                  </a:lnTo>
                  <a:cubicBezTo>
                    <a:pt x="17798" y="3863"/>
                    <a:pt x="17932" y="1062"/>
                    <a:pt x="16014" y="1"/>
                  </a:cubicBezTo>
                  <a:lnTo>
                    <a:pt x="16014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97" name="Google Shape;397;p31"/>
            <p:cNvGrpSpPr/>
            <p:nvPr/>
          </p:nvGrpSpPr>
          <p:grpSpPr>
            <a:xfrm>
              <a:off x="5710513" y="569504"/>
              <a:ext cx="3877481" cy="4090276"/>
              <a:chOff x="5410088" y="476042"/>
              <a:chExt cx="3877481" cy="4090276"/>
            </a:xfrm>
          </p:grpSpPr>
          <p:sp>
            <p:nvSpPr>
              <p:cNvPr id="398" name="Google Shape;398;p31"/>
              <p:cNvSpPr/>
              <p:nvPr/>
            </p:nvSpPr>
            <p:spPr>
              <a:xfrm>
                <a:off x="5728780" y="2240518"/>
                <a:ext cx="468769" cy="468795"/>
              </a:xfrm>
              <a:custGeom>
                <a:avLst/>
                <a:gdLst/>
                <a:ahLst/>
                <a:cxnLst/>
                <a:rect l="l" t="t" r="r" b="b"/>
                <a:pathLst>
                  <a:path w="4809" h="4810" extrusionOk="0">
                    <a:moveTo>
                      <a:pt x="4345" y="1571"/>
                    </a:moveTo>
                    <a:cubicBezTo>
                      <a:pt x="4809" y="2641"/>
                      <a:pt x="4309" y="3890"/>
                      <a:pt x="3239" y="4345"/>
                    </a:cubicBezTo>
                    <a:cubicBezTo>
                      <a:pt x="2168" y="4809"/>
                      <a:pt x="919" y="4319"/>
                      <a:pt x="464" y="3248"/>
                    </a:cubicBezTo>
                    <a:cubicBezTo>
                      <a:pt x="0" y="2169"/>
                      <a:pt x="491" y="929"/>
                      <a:pt x="1571" y="465"/>
                    </a:cubicBezTo>
                    <a:cubicBezTo>
                      <a:pt x="2641" y="1"/>
                      <a:pt x="3881" y="500"/>
                      <a:pt x="4345" y="1571"/>
                    </a:cubicBezTo>
                  </a:path>
                </a:pathLst>
              </a:custGeom>
              <a:gradFill>
                <a:gsLst>
                  <a:gs pos="0">
                    <a:schemeClr val="dk2"/>
                  </a:gs>
                  <a:gs pos="57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399;p31"/>
              <p:cNvSpPr/>
              <p:nvPr/>
            </p:nvSpPr>
            <p:spPr>
              <a:xfrm>
                <a:off x="6197561" y="3366978"/>
                <a:ext cx="327012" cy="327044"/>
              </a:xfrm>
              <a:custGeom>
                <a:avLst/>
                <a:gdLst/>
                <a:ahLst/>
                <a:cxnLst/>
                <a:rect l="l" t="t" r="r" b="b"/>
                <a:pathLst>
                  <a:path w="4809" h="4810" extrusionOk="0">
                    <a:moveTo>
                      <a:pt x="4345" y="1571"/>
                    </a:moveTo>
                    <a:cubicBezTo>
                      <a:pt x="4809" y="2641"/>
                      <a:pt x="4309" y="3890"/>
                      <a:pt x="3239" y="4345"/>
                    </a:cubicBezTo>
                    <a:cubicBezTo>
                      <a:pt x="2168" y="4809"/>
                      <a:pt x="919" y="4319"/>
                      <a:pt x="464" y="3248"/>
                    </a:cubicBezTo>
                    <a:cubicBezTo>
                      <a:pt x="0" y="2169"/>
                      <a:pt x="491" y="929"/>
                      <a:pt x="1571" y="465"/>
                    </a:cubicBezTo>
                    <a:cubicBezTo>
                      <a:pt x="2641" y="1"/>
                      <a:pt x="3881" y="500"/>
                      <a:pt x="4345" y="1571"/>
                    </a:cubicBezTo>
                  </a:path>
                </a:pathLst>
              </a:custGeom>
              <a:gradFill>
                <a:gsLst>
                  <a:gs pos="0">
                    <a:schemeClr val="dk2"/>
                  </a:gs>
                  <a:gs pos="57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" name="Google Shape;400;p31"/>
              <p:cNvSpPr/>
              <p:nvPr/>
            </p:nvSpPr>
            <p:spPr>
              <a:xfrm>
                <a:off x="5531598" y="1066378"/>
                <a:ext cx="327012" cy="327044"/>
              </a:xfrm>
              <a:custGeom>
                <a:avLst/>
                <a:gdLst/>
                <a:ahLst/>
                <a:cxnLst/>
                <a:rect l="l" t="t" r="r" b="b"/>
                <a:pathLst>
                  <a:path w="4809" h="4810" extrusionOk="0">
                    <a:moveTo>
                      <a:pt x="4345" y="1571"/>
                    </a:moveTo>
                    <a:cubicBezTo>
                      <a:pt x="4809" y="2641"/>
                      <a:pt x="4309" y="3890"/>
                      <a:pt x="3239" y="4345"/>
                    </a:cubicBezTo>
                    <a:cubicBezTo>
                      <a:pt x="2168" y="4809"/>
                      <a:pt x="919" y="4319"/>
                      <a:pt x="464" y="3248"/>
                    </a:cubicBezTo>
                    <a:cubicBezTo>
                      <a:pt x="0" y="2169"/>
                      <a:pt x="491" y="929"/>
                      <a:pt x="1571" y="465"/>
                    </a:cubicBezTo>
                    <a:cubicBezTo>
                      <a:pt x="2641" y="1"/>
                      <a:pt x="3881" y="500"/>
                      <a:pt x="4345" y="1571"/>
                    </a:cubicBezTo>
                  </a:path>
                </a:pathLst>
              </a:custGeom>
              <a:gradFill>
                <a:gsLst>
                  <a:gs pos="0">
                    <a:schemeClr val="dk2"/>
                  </a:gs>
                  <a:gs pos="57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" name="Google Shape;401;p31"/>
              <p:cNvSpPr/>
              <p:nvPr/>
            </p:nvSpPr>
            <p:spPr>
              <a:xfrm>
                <a:off x="8080630" y="2806168"/>
                <a:ext cx="468769" cy="468795"/>
              </a:xfrm>
              <a:custGeom>
                <a:avLst/>
                <a:gdLst/>
                <a:ahLst/>
                <a:cxnLst/>
                <a:rect l="l" t="t" r="r" b="b"/>
                <a:pathLst>
                  <a:path w="4809" h="4810" extrusionOk="0">
                    <a:moveTo>
                      <a:pt x="4345" y="1571"/>
                    </a:moveTo>
                    <a:cubicBezTo>
                      <a:pt x="4809" y="2641"/>
                      <a:pt x="4309" y="3890"/>
                      <a:pt x="3239" y="4345"/>
                    </a:cubicBezTo>
                    <a:cubicBezTo>
                      <a:pt x="2168" y="4809"/>
                      <a:pt x="919" y="4319"/>
                      <a:pt x="464" y="3248"/>
                    </a:cubicBezTo>
                    <a:cubicBezTo>
                      <a:pt x="0" y="2169"/>
                      <a:pt x="491" y="929"/>
                      <a:pt x="1571" y="465"/>
                    </a:cubicBezTo>
                    <a:cubicBezTo>
                      <a:pt x="2641" y="1"/>
                      <a:pt x="3881" y="500"/>
                      <a:pt x="4345" y="1571"/>
                    </a:cubicBezTo>
                  </a:path>
                </a:pathLst>
              </a:custGeom>
              <a:gradFill>
                <a:gsLst>
                  <a:gs pos="0">
                    <a:schemeClr val="dk2"/>
                  </a:gs>
                  <a:gs pos="57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02" name="Google Shape;402;p31"/>
              <p:cNvGrpSpPr/>
              <p:nvPr/>
            </p:nvGrpSpPr>
            <p:grpSpPr>
              <a:xfrm rot="2902359" flipH="1">
                <a:off x="5578694" y="1544629"/>
                <a:ext cx="3540270" cy="2041175"/>
                <a:chOff x="503897" y="1148626"/>
                <a:chExt cx="3540180" cy="2041124"/>
              </a:xfrm>
            </p:grpSpPr>
            <p:sp>
              <p:nvSpPr>
                <p:cNvPr id="403" name="Google Shape;403;p31"/>
                <p:cNvSpPr/>
                <p:nvPr/>
              </p:nvSpPr>
              <p:spPr>
                <a:xfrm>
                  <a:off x="2003209" y="1148626"/>
                  <a:ext cx="2040867" cy="20411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9" h="4810" extrusionOk="0">
                      <a:moveTo>
                        <a:pt x="4345" y="1571"/>
                      </a:moveTo>
                      <a:cubicBezTo>
                        <a:pt x="4809" y="2641"/>
                        <a:pt x="4309" y="3890"/>
                        <a:pt x="3239" y="4345"/>
                      </a:cubicBezTo>
                      <a:cubicBezTo>
                        <a:pt x="2168" y="4809"/>
                        <a:pt x="919" y="4319"/>
                        <a:pt x="464" y="3248"/>
                      </a:cubicBezTo>
                      <a:cubicBezTo>
                        <a:pt x="0" y="2169"/>
                        <a:pt x="491" y="929"/>
                        <a:pt x="1571" y="465"/>
                      </a:cubicBezTo>
                      <a:cubicBezTo>
                        <a:pt x="2641" y="1"/>
                        <a:pt x="3881" y="500"/>
                        <a:pt x="4345" y="1571"/>
                      </a:cubicBezTo>
                    </a:path>
                  </a:pathLst>
                </a:custGeom>
                <a:gradFill>
                  <a:gsLst>
                    <a:gs pos="0">
                      <a:srgbClr val="B47FFF">
                        <a:alpha val="50196"/>
                      </a:srgbClr>
                    </a:gs>
                    <a:gs pos="69000">
                      <a:srgbClr val="FFFFFF">
                        <a:alpha val="0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4" name="Google Shape;404;p31"/>
                <p:cNvSpPr/>
                <p:nvPr/>
              </p:nvSpPr>
              <p:spPr>
                <a:xfrm>
                  <a:off x="503897" y="2053971"/>
                  <a:ext cx="2497728" cy="9569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75" h="7308" extrusionOk="0">
                      <a:moveTo>
                        <a:pt x="9841" y="1"/>
                      </a:moveTo>
                      <a:cubicBezTo>
                        <a:pt x="9198" y="90"/>
                        <a:pt x="4113" y="2570"/>
                        <a:pt x="4113" y="2570"/>
                      </a:cubicBezTo>
                      <a:lnTo>
                        <a:pt x="4113" y="2570"/>
                      </a:lnTo>
                      <a:cubicBezTo>
                        <a:pt x="2909" y="2971"/>
                        <a:pt x="2775" y="2873"/>
                        <a:pt x="1473" y="3150"/>
                      </a:cubicBezTo>
                      <a:lnTo>
                        <a:pt x="1473" y="3150"/>
                      </a:lnTo>
                      <a:cubicBezTo>
                        <a:pt x="1" y="3471"/>
                        <a:pt x="1901" y="7031"/>
                        <a:pt x="1901" y="7031"/>
                      </a:cubicBezTo>
                      <a:lnTo>
                        <a:pt x="1901" y="7031"/>
                      </a:lnTo>
                      <a:cubicBezTo>
                        <a:pt x="3489" y="6014"/>
                        <a:pt x="4738" y="6317"/>
                        <a:pt x="4738" y="6317"/>
                      </a:cubicBezTo>
                      <a:lnTo>
                        <a:pt x="4738" y="6317"/>
                      </a:lnTo>
                      <a:cubicBezTo>
                        <a:pt x="7503" y="7307"/>
                        <a:pt x="9573" y="6460"/>
                        <a:pt x="9573" y="6460"/>
                      </a:cubicBezTo>
                      <a:lnTo>
                        <a:pt x="9573" y="6460"/>
                      </a:lnTo>
                      <a:cubicBezTo>
                        <a:pt x="9573" y="6460"/>
                        <a:pt x="11268" y="6326"/>
                        <a:pt x="11928" y="6254"/>
                      </a:cubicBezTo>
                      <a:lnTo>
                        <a:pt x="11928" y="6254"/>
                      </a:lnTo>
                      <a:cubicBezTo>
                        <a:pt x="12151" y="6237"/>
                        <a:pt x="12455" y="6263"/>
                        <a:pt x="12811" y="6299"/>
                      </a:cubicBezTo>
                      <a:lnTo>
                        <a:pt x="12811" y="6299"/>
                      </a:lnTo>
                      <a:cubicBezTo>
                        <a:pt x="13498" y="6353"/>
                        <a:pt x="14346" y="6415"/>
                        <a:pt x="15069" y="6085"/>
                      </a:cubicBezTo>
                      <a:lnTo>
                        <a:pt x="15069" y="6085"/>
                      </a:lnTo>
                      <a:cubicBezTo>
                        <a:pt x="15077" y="6076"/>
                        <a:pt x="15077" y="6076"/>
                        <a:pt x="15086" y="6076"/>
                      </a:cubicBezTo>
                      <a:lnTo>
                        <a:pt x="15086" y="6076"/>
                      </a:lnTo>
                      <a:cubicBezTo>
                        <a:pt x="15122" y="6058"/>
                        <a:pt x="15158" y="6040"/>
                        <a:pt x="15184" y="6014"/>
                      </a:cubicBezTo>
                      <a:lnTo>
                        <a:pt x="15184" y="6014"/>
                      </a:lnTo>
                      <a:cubicBezTo>
                        <a:pt x="15577" y="5960"/>
                        <a:pt x="15568" y="5532"/>
                        <a:pt x="15497" y="5291"/>
                      </a:cubicBezTo>
                      <a:lnTo>
                        <a:pt x="15497" y="5291"/>
                      </a:lnTo>
                      <a:cubicBezTo>
                        <a:pt x="15461" y="5166"/>
                        <a:pt x="15283" y="5050"/>
                        <a:pt x="15158" y="4988"/>
                      </a:cubicBezTo>
                      <a:lnTo>
                        <a:pt x="15158" y="4988"/>
                      </a:lnTo>
                      <a:cubicBezTo>
                        <a:pt x="15149" y="4988"/>
                        <a:pt x="15149" y="4988"/>
                        <a:pt x="15149" y="4988"/>
                      </a:cubicBezTo>
                      <a:lnTo>
                        <a:pt x="15149" y="4988"/>
                      </a:lnTo>
                      <a:cubicBezTo>
                        <a:pt x="14783" y="4604"/>
                        <a:pt x="13650" y="4524"/>
                        <a:pt x="13088" y="4506"/>
                      </a:cubicBezTo>
                      <a:lnTo>
                        <a:pt x="13088" y="4506"/>
                      </a:lnTo>
                      <a:cubicBezTo>
                        <a:pt x="12901" y="4506"/>
                        <a:pt x="12776" y="4506"/>
                        <a:pt x="12776" y="4506"/>
                      </a:cubicBezTo>
                      <a:lnTo>
                        <a:pt x="12776" y="4506"/>
                      </a:lnTo>
                      <a:cubicBezTo>
                        <a:pt x="10153" y="4658"/>
                        <a:pt x="10215" y="4417"/>
                        <a:pt x="10215" y="4417"/>
                      </a:cubicBezTo>
                      <a:lnTo>
                        <a:pt x="10215" y="4417"/>
                      </a:lnTo>
                      <a:cubicBezTo>
                        <a:pt x="10421" y="4176"/>
                        <a:pt x="10153" y="3641"/>
                        <a:pt x="10153" y="3641"/>
                      </a:cubicBezTo>
                      <a:lnTo>
                        <a:pt x="10153" y="3641"/>
                      </a:lnTo>
                      <a:cubicBezTo>
                        <a:pt x="10189" y="3623"/>
                        <a:pt x="10251" y="3560"/>
                        <a:pt x="10251" y="3560"/>
                      </a:cubicBezTo>
                      <a:lnTo>
                        <a:pt x="10251" y="3560"/>
                      </a:lnTo>
                      <a:cubicBezTo>
                        <a:pt x="10572" y="3712"/>
                        <a:pt x="10831" y="3596"/>
                        <a:pt x="11001" y="3462"/>
                      </a:cubicBezTo>
                      <a:lnTo>
                        <a:pt x="11001" y="3462"/>
                      </a:lnTo>
                      <a:cubicBezTo>
                        <a:pt x="11152" y="3328"/>
                        <a:pt x="11232" y="3177"/>
                        <a:pt x="11232" y="3177"/>
                      </a:cubicBezTo>
                      <a:lnTo>
                        <a:pt x="11232" y="3177"/>
                      </a:lnTo>
                      <a:cubicBezTo>
                        <a:pt x="11830" y="3284"/>
                        <a:pt x="12580" y="1954"/>
                        <a:pt x="12580" y="1954"/>
                      </a:cubicBezTo>
                      <a:lnTo>
                        <a:pt x="12580" y="1954"/>
                      </a:lnTo>
                      <a:cubicBezTo>
                        <a:pt x="13525" y="2008"/>
                        <a:pt x="14382" y="1491"/>
                        <a:pt x="14382" y="1491"/>
                      </a:cubicBezTo>
                      <a:lnTo>
                        <a:pt x="14382" y="1491"/>
                      </a:lnTo>
                      <a:cubicBezTo>
                        <a:pt x="14542" y="1660"/>
                        <a:pt x="14926" y="1696"/>
                        <a:pt x="15149" y="1687"/>
                      </a:cubicBezTo>
                      <a:lnTo>
                        <a:pt x="15149" y="1687"/>
                      </a:lnTo>
                      <a:cubicBezTo>
                        <a:pt x="15247" y="1696"/>
                        <a:pt x="15318" y="1687"/>
                        <a:pt x="15318" y="1687"/>
                      </a:cubicBezTo>
                      <a:lnTo>
                        <a:pt x="15318" y="1687"/>
                      </a:lnTo>
                      <a:cubicBezTo>
                        <a:pt x="15318" y="1687"/>
                        <a:pt x="17495" y="1901"/>
                        <a:pt x="17968" y="1910"/>
                      </a:cubicBezTo>
                      <a:lnTo>
                        <a:pt x="17968" y="1910"/>
                      </a:lnTo>
                      <a:cubicBezTo>
                        <a:pt x="18780" y="1919"/>
                        <a:pt x="19074" y="1152"/>
                        <a:pt x="19074" y="1152"/>
                      </a:cubicBezTo>
                      <a:lnTo>
                        <a:pt x="19074" y="1152"/>
                      </a:lnTo>
                      <a:lnTo>
                        <a:pt x="17807" y="866"/>
                      </a:lnTo>
                      <a:cubicBezTo>
                        <a:pt x="17807" y="866"/>
                        <a:pt x="15506" y="411"/>
                        <a:pt x="15211" y="331"/>
                      </a:cubicBezTo>
                      <a:lnTo>
                        <a:pt x="15211" y="331"/>
                      </a:lnTo>
                      <a:cubicBezTo>
                        <a:pt x="14926" y="251"/>
                        <a:pt x="14283" y="45"/>
                        <a:pt x="13909" y="126"/>
                      </a:cubicBezTo>
                      <a:lnTo>
                        <a:pt x="13909" y="126"/>
                      </a:lnTo>
                      <a:cubicBezTo>
                        <a:pt x="13543" y="215"/>
                        <a:pt x="11108" y="224"/>
                        <a:pt x="11108" y="224"/>
                      </a:cubicBezTo>
                      <a:lnTo>
                        <a:pt x="11108" y="224"/>
                      </a:lnTo>
                      <a:cubicBezTo>
                        <a:pt x="10483" y="10"/>
                        <a:pt x="9921" y="1"/>
                        <a:pt x="9850" y="1"/>
                      </a:cubicBezTo>
                      <a:lnTo>
                        <a:pt x="9850" y="1"/>
                      </a:lnTo>
                      <a:cubicBezTo>
                        <a:pt x="9841" y="1"/>
                        <a:pt x="9841" y="1"/>
                        <a:pt x="9841" y="1"/>
                      </a:cubicBezTo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chemeClr val="dk2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5" name="Google Shape;405;p31"/>
                <p:cNvSpPr/>
                <p:nvPr/>
              </p:nvSpPr>
              <p:spPr>
                <a:xfrm>
                  <a:off x="1944292" y="2249081"/>
                  <a:ext cx="955618" cy="7091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98" h="5416" extrusionOk="0">
                      <a:moveTo>
                        <a:pt x="1580" y="464"/>
                      </a:moveTo>
                      <a:cubicBezTo>
                        <a:pt x="1580" y="464"/>
                        <a:pt x="830" y="1794"/>
                        <a:pt x="232" y="1687"/>
                      </a:cubicBezTo>
                      <a:lnTo>
                        <a:pt x="232" y="1687"/>
                      </a:lnTo>
                      <a:cubicBezTo>
                        <a:pt x="232" y="1687"/>
                        <a:pt x="152" y="1838"/>
                        <a:pt x="1" y="1972"/>
                      </a:cubicBezTo>
                      <a:lnTo>
                        <a:pt x="1" y="1972"/>
                      </a:lnTo>
                      <a:cubicBezTo>
                        <a:pt x="286" y="2240"/>
                        <a:pt x="1357" y="2374"/>
                        <a:pt x="1357" y="2374"/>
                      </a:cubicBezTo>
                      <a:lnTo>
                        <a:pt x="1357" y="2374"/>
                      </a:lnTo>
                      <a:cubicBezTo>
                        <a:pt x="1410" y="2570"/>
                        <a:pt x="1713" y="2793"/>
                        <a:pt x="2088" y="3016"/>
                      </a:cubicBezTo>
                      <a:lnTo>
                        <a:pt x="2088" y="3016"/>
                      </a:lnTo>
                      <a:cubicBezTo>
                        <a:pt x="2650" y="3034"/>
                        <a:pt x="3783" y="3114"/>
                        <a:pt x="4149" y="3498"/>
                      </a:cubicBezTo>
                      <a:lnTo>
                        <a:pt x="4149" y="3498"/>
                      </a:lnTo>
                      <a:cubicBezTo>
                        <a:pt x="4149" y="3498"/>
                        <a:pt x="4149" y="3498"/>
                        <a:pt x="4158" y="3498"/>
                      </a:cubicBezTo>
                      <a:lnTo>
                        <a:pt x="4158" y="3498"/>
                      </a:lnTo>
                      <a:cubicBezTo>
                        <a:pt x="4283" y="3560"/>
                        <a:pt x="4461" y="3676"/>
                        <a:pt x="4497" y="3801"/>
                      </a:cubicBezTo>
                      <a:lnTo>
                        <a:pt x="4497" y="3801"/>
                      </a:lnTo>
                      <a:cubicBezTo>
                        <a:pt x="4568" y="4042"/>
                        <a:pt x="4577" y="4470"/>
                        <a:pt x="4184" y="4524"/>
                      </a:cubicBezTo>
                      <a:lnTo>
                        <a:pt x="4184" y="4524"/>
                      </a:lnTo>
                      <a:cubicBezTo>
                        <a:pt x="4158" y="4550"/>
                        <a:pt x="4122" y="4568"/>
                        <a:pt x="4086" y="4586"/>
                      </a:cubicBezTo>
                      <a:lnTo>
                        <a:pt x="4086" y="4586"/>
                      </a:lnTo>
                      <a:cubicBezTo>
                        <a:pt x="4077" y="4586"/>
                        <a:pt x="4077" y="4586"/>
                        <a:pt x="4069" y="4595"/>
                      </a:cubicBezTo>
                      <a:lnTo>
                        <a:pt x="4069" y="4595"/>
                      </a:lnTo>
                      <a:cubicBezTo>
                        <a:pt x="4363" y="5059"/>
                        <a:pt x="4693" y="5416"/>
                        <a:pt x="5005" y="5291"/>
                      </a:cubicBezTo>
                      <a:lnTo>
                        <a:pt x="5005" y="5291"/>
                      </a:lnTo>
                      <a:cubicBezTo>
                        <a:pt x="5416" y="5130"/>
                        <a:pt x="5023" y="4336"/>
                        <a:pt x="5023" y="4336"/>
                      </a:cubicBezTo>
                      <a:lnTo>
                        <a:pt x="5023" y="4336"/>
                      </a:lnTo>
                      <a:lnTo>
                        <a:pt x="3837" y="2052"/>
                      </a:lnTo>
                      <a:lnTo>
                        <a:pt x="3221" y="1365"/>
                      </a:lnTo>
                      <a:lnTo>
                        <a:pt x="3346" y="1321"/>
                      </a:lnTo>
                      <a:cubicBezTo>
                        <a:pt x="3480" y="1571"/>
                        <a:pt x="4390" y="2374"/>
                        <a:pt x="4827" y="2588"/>
                      </a:cubicBezTo>
                      <a:lnTo>
                        <a:pt x="4827" y="2588"/>
                      </a:lnTo>
                      <a:cubicBezTo>
                        <a:pt x="5603" y="3462"/>
                        <a:pt x="6317" y="4185"/>
                        <a:pt x="6807" y="4024"/>
                      </a:cubicBezTo>
                      <a:lnTo>
                        <a:pt x="6807" y="4024"/>
                      </a:lnTo>
                      <a:cubicBezTo>
                        <a:pt x="7298" y="3863"/>
                        <a:pt x="6673" y="2953"/>
                        <a:pt x="6673" y="2953"/>
                      </a:cubicBezTo>
                      <a:lnTo>
                        <a:pt x="6673" y="2953"/>
                      </a:lnTo>
                      <a:lnTo>
                        <a:pt x="5665" y="1589"/>
                      </a:lnTo>
                      <a:lnTo>
                        <a:pt x="4149" y="197"/>
                      </a:lnTo>
                      <a:cubicBezTo>
                        <a:pt x="3926" y="206"/>
                        <a:pt x="3542" y="170"/>
                        <a:pt x="3382" y="1"/>
                      </a:cubicBezTo>
                      <a:lnTo>
                        <a:pt x="3382" y="1"/>
                      </a:lnTo>
                      <a:cubicBezTo>
                        <a:pt x="3382" y="1"/>
                        <a:pt x="2525" y="518"/>
                        <a:pt x="1580" y="464"/>
                      </a:cubicBezTo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chemeClr val="dk2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6" name="Google Shape;406;p31"/>
                <p:cNvSpPr/>
                <p:nvPr/>
              </p:nvSpPr>
              <p:spPr>
                <a:xfrm>
                  <a:off x="2522549" y="1786447"/>
                  <a:ext cx="896049" cy="8961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9" h="4810" extrusionOk="0">
                      <a:moveTo>
                        <a:pt x="4345" y="1571"/>
                      </a:moveTo>
                      <a:cubicBezTo>
                        <a:pt x="4809" y="2641"/>
                        <a:pt x="4309" y="3890"/>
                        <a:pt x="3239" y="4345"/>
                      </a:cubicBezTo>
                      <a:cubicBezTo>
                        <a:pt x="2168" y="4809"/>
                        <a:pt x="919" y="4319"/>
                        <a:pt x="464" y="3248"/>
                      </a:cubicBezTo>
                      <a:cubicBezTo>
                        <a:pt x="0" y="2169"/>
                        <a:pt x="491" y="929"/>
                        <a:pt x="1571" y="465"/>
                      </a:cubicBezTo>
                      <a:cubicBezTo>
                        <a:pt x="2641" y="1"/>
                        <a:pt x="3881" y="500"/>
                        <a:pt x="4345" y="1571"/>
                      </a:cubicBezTo>
                    </a:path>
                  </a:pathLst>
                </a:custGeom>
                <a:gradFill>
                  <a:gsLst>
                    <a:gs pos="0">
                      <a:srgbClr val="FFFFFF">
                        <a:alpha val="50196"/>
                      </a:srgbClr>
                    </a:gs>
                    <a:gs pos="67000">
                      <a:srgbClr val="FFFFFF">
                        <a:alpha val="0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07" name="Google Shape;407;p31"/>
              <p:cNvSpPr/>
              <p:nvPr/>
            </p:nvSpPr>
            <p:spPr>
              <a:xfrm>
                <a:off x="6149503" y="476042"/>
                <a:ext cx="660023" cy="660100"/>
              </a:xfrm>
              <a:custGeom>
                <a:avLst/>
                <a:gdLst/>
                <a:ahLst/>
                <a:cxnLst/>
                <a:rect l="l" t="t" r="r" b="b"/>
                <a:pathLst>
                  <a:path w="4809" h="4810" extrusionOk="0">
                    <a:moveTo>
                      <a:pt x="4345" y="1571"/>
                    </a:moveTo>
                    <a:cubicBezTo>
                      <a:pt x="4809" y="2641"/>
                      <a:pt x="4309" y="3890"/>
                      <a:pt x="3239" y="4345"/>
                    </a:cubicBezTo>
                    <a:cubicBezTo>
                      <a:pt x="2168" y="4809"/>
                      <a:pt x="919" y="4319"/>
                      <a:pt x="464" y="3248"/>
                    </a:cubicBezTo>
                    <a:cubicBezTo>
                      <a:pt x="0" y="2169"/>
                      <a:pt x="491" y="929"/>
                      <a:pt x="1571" y="465"/>
                    </a:cubicBezTo>
                    <a:cubicBezTo>
                      <a:pt x="2641" y="1"/>
                      <a:pt x="3881" y="500"/>
                      <a:pt x="4345" y="1571"/>
                    </a:cubicBezTo>
                  </a:path>
                </a:pathLst>
              </a:custGeom>
              <a:gradFill>
                <a:gsLst>
                  <a:gs pos="0">
                    <a:schemeClr val="dk2"/>
                  </a:gs>
                  <a:gs pos="57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408;p31"/>
              <p:cNvSpPr/>
              <p:nvPr/>
            </p:nvSpPr>
            <p:spPr>
              <a:xfrm>
                <a:off x="8151030" y="1701868"/>
                <a:ext cx="468769" cy="468795"/>
              </a:xfrm>
              <a:custGeom>
                <a:avLst/>
                <a:gdLst/>
                <a:ahLst/>
                <a:cxnLst/>
                <a:rect l="l" t="t" r="r" b="b"/>
                <a:pathLst>
                  <a:path w="4809" h="4810" extrusionOk="0">
                    <a:moveTo>
                      <a:pt x="4345" y="1571"/>
                    </a:moveTo>
                    <a:cubicBezTo>
                      <a:pt x="4809" y="2641"/>
                      <a:pt x="4309" y="3890"/>
                      <a:pt x="3239" y="4345"/>
                    </a:cubicBezTo>
                    <a:cubicBezTo>
                      <a:pt x="2168" y="4809"/>
                      <a:pt x="919" y="4319"/>
                      <a:pt x="464" y="3248"/>
                    </a:cubicBezTo>
                    <a:cubicBezTo>
                      <a:pt x="0" y="2169"/>
                      <a:pt x="491" y="929"/>
                      <a:pt x="1571" y="465"/>
                    </a:cubicBezTo>
                    <a:cubicBezTo>
                      <a:pt x="2641" y="1"/>
                      <a:pt x="3881" y="500"/>
                      <a:pt x="4345" y="1571"/>
                    </a:cubicBezTo>
                  </a:path>
                </a:pathLst>
              </a:custGeom>
              <a:gradFill>
                <a:gsLst>
                  <a:gs pos="0">
                    <a:schemeClr val="dk2"/>
                  </a:gs>
                  <a:gs pos="57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31"/>
              <p:cNvSpPr/>
              <p:nvPr/>
            </p:nvSpPr>
            <p:spPr>
              <a:xfrm>
                <a:off x="7824023" y="739328"/>
                <a:ext cx="327012" cy="327044"/>
              </a:xfrm>
              <a:custGeom>
                <a:avLst/>
                <a:gdLst/>
                <a:ahLst/>
                <a:cxnLst/>
                <a:rect l="l" t="t" r="r" b="b"/>
                <a:pathLst>
                  <a:path w="4809" h="4810" extrusionOk="0">
                    <a:moveTo>
                      <a:pt x="4345" y="1571"/>
                    </a:moveTo>
                    <a:cubicBezTo>
                      <a:pt x="4809" y="2641"/>
                      <a:pt x="4309" y="3890"/>
                      <a:pt x="3239" y="4345"/>
                    </a:cubicBezTo>
                    <a:cubicBezTo>
                      <a:pt x="2168" y="4809"/>
                      <a:pt x="919" y="4319"/>
                      <a:pt x="464" y="3248"/>
                    </a:cubicBezTo>
                    <a:cubicBezTo>
                      <a:pt x="0" y="2169"/>
                      <a:pt x="491" y="929"/>
                      <a:pt x="1571" y="465"/>
                    </a:cubicBezTo>
                    <a:cubicBezTo>
                      <a:pt x="2641" y="1"/>
                      <a:pt x="3881" y="500"/>
                      <a:pt x="4345" y="1571"/>
                    </a:cubicBezTo>
                  </a:path>
                </a:pathLst>
              </a:custGeom>
              <a:gradFill>
                <a:gsLst>
                  <a:gs pos="0">
                    <a:schemeClr val="dk2"/>
                  </a:gs>
                  <a:gs pos="57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38"/>
          <p:cNvSpPr txBox="1">
            <a:spLocks noGrp="1"/>
          </p:cNvSpPr>
          <p:nvPr>
            <p:ph type="subTitle" idx="1"/>
          </p:nvPr>
        </p:nvSpPr>
        <p:spPr>
          <a:xfrm>
            <a:off x="3180375" y="3972588"/>
            <a:ext cx="2783700" cy="63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lang="en" i="1"/>
              <a:t>Boomer </a:t>
            </a:r>
            <a:r>
              <a:rPr lang="en"/>
              <a:t>Way 👴🏻</a:t>
            </a:r>
            <a:endParaRPr/>
          </a:p>
        </p:txBody>
      </p:sp>
      <p:sp>
        <p:nvSpPr>
          <p:cNvPr id="586" name="Google Shape;586;p38"/>
          <p:cNvSpPr/>
          <p:nvPr/>
        </p:nvSpPr>
        <p:spPr>
          <a:xfrm rot="1251472">
            <a:off x="5012525" y="1984842"/>
            <a:ext cx="893540" cy="963017"/>
          </a:xfrm>
          <a:custGeom>
            <a:avLst/>
            <a:gdLst/>
            <a:ahLst/>
            <a:cxnLst/>
            <a:rect l="l" t="t" r="r" b="b"/>
            <a:pathLst>
              <a:path w="3794" h="4089" extrusionOk="0">
                <a:moveTo>
                  <a:pt x="2766" y="0"/>
                </a:moveTo>
                <a:cubicBezTo>
                  <a:pt x="3584" y="1330"/>
                  <a:pt x="3555" y="4077"/>
                  <a:pt x="453" y="4077"/>
                </a:cubicBezTo>
                <a:cubicBezTo>
                  <a:pt x="309" y="4077"/>
                  <a:pt x="158" y="4071"/>
                  <a:pt x="0" y="4059"/>
                </a:cubicBezTo>
                <a:lnTo>
                  <a:pt x="0" y="4059"/>
                </a:lnTo>
                <a:cubicBezTo>
                  <a:pt x="215" y="4079"/>
                  <a:pt x="416" y="4089"/>
                  <a:pt x="606" y="4089"/>
                </a:cubicBezTo>
                <a:cubicBezTo>
                  <a:pt x="3794" y="4089"/>
                  <a:pt x="3574" y="1314"/>
                  <a:pt x="2766" y="0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  <a:effectLst>
            <a:outerShdw blurRad="14288" dist="9525" algn="bl" rotWithShape="0">
              <a:schemeClr val="dk1">
                <a:alpha val="6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587;p38"/>
          <p:cNvSpPr/>
          <p:nvPr/>
        </p:nvSpPr>
        <p:spPr>
          <a:xfrm rot="1251472">
            <a:off x="3022881" y="467014"/>
            <a:ext cx="590669" cy="1042385"/>
          </a:xfrm>
          <a:custGeom>
            <a:avLst/>
            <a:gdLst/>
            <a:ahLst/>
            <a:cxnLst/>
            <a:rect l="l" t="t" r="r" b="b"/>
            <a:pathLst>
              <a:path w="2508" h="4426" extrusionOk="0">
                <a:moveTo>
                  <a:pt x="2266" y="1"/>
                </a:moveTo>
                <a:cubicBezTo>
                  <a:pt x="1517" y="366"/>
                  <a:pt x="152" y="2775"/>
                  <a:pt x="2507" y="4425"/>
                </a:cubicBezTo>
                <a:cubicBezTo>
                  <a:pt x="0" y="2802"/>
                  <a:pt x="1196" y="545"/>
                  <a:pt x="2266" y="1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  <a:effectLst>
            <a:outerShdw blurRad="14288" dist="9525" algn="bl" rotWithShape="0">
              <a:schemeClr val="dk1">
                <a:alpha val="6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8" name="Google Shape;588;p38"/>
          <p:cNvSpPr/>
          <p:nvPr/>
        </p:nvSpPr>
        <p:spPr>
          <a:xfrm rot="1251472">
            <a:off x="3019688" y="1882163"/>
            <a:ext cx="1372340" cy="1168385"/>
          </a:xfrm>
          <a:custGeom>
            <a:avLst/>
            <a:gdLst/>
            <a:ahLst/>
            <a:cxnLst/>
            <a:rect l="l" t="t" r="r" b="b"/>
            <a:pathLst>
              <a:path w="5827" h="4961" extrusionOk="0">
                <a:moveTo>
                  <a:pt x="108" y="0"/>
                </a:moveTo>
                <a:cubicBezTo>
                  <a:pt x="10" y="1205"/>
                  <a:pt x="2017" y="4693"/>
                  <a:pt x="5826" y="2962"/>
                </a:cubicBezTo>
                <a:cubicBezTo>
                  <a:pt x="2249" y="4961"/>
                  <a:pt x="1" y="1740"/>
                  <a:pt x="108" y="0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  <a:effectLst>
            <a:outerShdw blurRad="14288" dist="9525" algn="bl" rotWithShape="0">
              <a:schemeClr val="dk1">
                <a:alpha val="6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9" name="Google Shape;589;p38"/>
          <p:cNvSpPr/>
          <p:nvPr/>
        </p:nvSpPr>
        <p:spPr>
          <a:xfrm rot="1251472">
            <a:off x="4697318" y="116513"/>
            <a:ext cx="1447705" cy="1065466"/>
          </a:xfrm>
          <a:custGeom>
            <a:avLst/>
            <a:gdLst/>
            <a:ahLst/>
            <a:cxnLst/>
            <a:rect l="l" t="t" r="r" b="b"/>
            <a:pathLst>
              <a:path w="6147" h="4524" extrusionOk="0">
                <a:moveTo>
                  <a:pt x="6147" y="4523"/>
                </a:moveTo>
                <a:cubicBezTo>
                  <a:pt x="6040" y="3319"/>
                  <a:pt x="3595" y="36"/>
                  <a:pt x="0" y="2587"/>
                </a:cubicBezTo>
                <a:cubicBezTo>
                  <a:pt x="3185" y="0"/>
                  <a:pt x="5951" y="2793"/>
                  <a:pt x="6147" y="4523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  <a:effectLst>
            <a:outerShdw blurRad="14288" dist="9525" algn="bl" rotWithShape="0">
              <a:schemeClr val="dk1">
                <a:alpha val="6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p38"/>
          <p:cNvSpPr/>
          <p:nvPr/>
        </p:nvSpPr>
        <p:spPr>
          <a:xfrm rot="1251486">
            <a:off x="4512264" y="930665"/>
            <a:ext cx="655904" cy="283793"/>
          </a:xfrm>
          <a:custGeom>
            <a:avLst/>
            <a:gdLst/>
            <a:ahLst/>
            <a:cxnLst/>
            <a:rect l="l" t="t" r="r" b="b"/>
            <a:pathLst>
              <a:path w="2785" h="1205" extrusionOk="0">
                <a:moveTo>
                  <a:pt x="1" y="1205"/>
                </a:moveTo>
                <a:cubicBezTo>
                  <a:pt x="322" y="705"/>
                  <a:pt x="1731" y="179"/>
                  <a:pt x="2784" y="1169"/>
                </a:cubicBezTo>
                <a:cubicBezTo>
                  <a:pt x="1705" y="0"/>
                  <a:pt x="322" y="705"/>
                  <a:pt x="1" y="1205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  <a:effectLst>
            <a:outerShdw blurRad="14288" dist="9525" algn="bl" rotWithShape="0">
              <a:schemeClr val="dk1">
                <a:alpha val="6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2" name="Google Shape;612;p38"/>
          <p:cNvSpPr/>
          <p:nvPr/>
        </p:nvSpPr>
        <p:spPr>
          <a:xfrm>
            <a:off x="5964078" y="790742"/>
            <a:ext cx="660023" cy="660100"/>
          </a:xfrm>
          <a:custGeom>
            <a:avLst/>
            <a:gdLst/>
            <a:ahLst/>
            <a:cxnLst/>
            <a:rect l="l" t="t" r="r" b="b"/>
            <a:pathLst>
              <a:path w="4809" h="4810" extrusionOk="0">
                <a:moveTo>
                  <a:pt x="4345" y="1571"/>
                </a:moveTo>
                <a:cubicBezTo>
                  <a:pt x="4809" y="2641"/>
                  <a:pt x="4309" y="3890"/>
                  <a:pt x="3239" y="4345"/>
                </a:cubicBezTo>
                <a:cubicBezTo>
                  <a:pt x="2168" y="4809"/>
                  <a:pt x="919" y="4319"/>
                  <a:pt x="464" y="3248"/>
                </a:cubicBezTo>
                <a:cubicBezTo>
                  <a:pt x="0" y="2169"/>
                  <a:pt x="491" y="929"/>
                  <a:pt x="1571" y="465"/>
                </a:cubicBezTo>
                <a:cubicBezTo>
                  <a:pt x="2641" y="1"/>
                  <a:pt x="3881" y="500"/>
                  <a:pt x="4345" y="1571"/>
                </a:cubicBezTo>
              </a:path>
            </a:pathLst>
          </a:custGeom>
          <a:gradFill>
            <a:gsLst>
              <a:gs pos="0">
                <a:schemeClr val="dk2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3" name="Google Shape;613;p38"/>
          <p:cNvSpPr/>
          <p:nvPr/>
        </p:nvSpPr>
        <p:spPr>
          <a:xfrm>
            <a:off x="4927197" y="157665"/>
            <a:ext cx="238346" cy="238372"/>
          </a:xfrm>
          <a:custGeom>
            <a:avLst/>
            <a:gdLst/>
            <a:ahLst/>
            <a:cxnLst/>
            <a:rect l="l" t="t" r="r" b="b"/>
            <a:pathLst>
              <a:path w="4809" h="4810" extrusionOk="0">
                <a:moveTo>
                  <a:pt x="4345" y="1571"/>
                </a:moveTo>
                <a:cubicBezTo>
                  <a:pt x="4809" y="2641"/>
                  <a:pt x="4309" y="3890"/>
                  <a:pt x="3239" y="4345"/>
                </a:cubicBezTo>
                <a:cubicBezTo>
                  <a:pt x="2168" y="4809"/>
                  <a:pt x="919" y="4319"/>
                  <a:pt x="464" y="3248"/>
                </a:cubicBezTo>
                <a:cubicBezTo>
                  <a:pt x="0" y="2169"/>
                  <a:pt x="491" y="929"/>
                  <a:pt x="1571" y="465"/>
                </a:cubicBezTo>
                <a:cubicBezTo>
                  <a:pt x="2641" y="1"/>
                  <a:pt x="3881" y="500"/>
                  <a:pt x="4345" y="1571"/>
                </a:cubicBezTo>
              </a:path>
            </a:pathLst>
          </a:custGeom>
          <a:gradFill>
            <a:gsLst>
              <a:gs pos="0">
                <a:schemeClr val="dk2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4" name="Google Shape;614;p38"/>
          <p:cNvSpPr/>
          <p:nvPr/>
        </p:nvSpPr>
        <p:spPr>
          <a:xfrm>
            <a:off x="5388190" y="1432667"/>
            <a:ext cx="660023" cy="660100"/>
          </a:xfrm>
          <a:custGeom>
            <a:avLst/>
            <a:gdLst/>
            <a:ahLst/>
            <a:cxnLst/>
            <a:rect l="l" t="t" r="r" b="b"/>
            <a:pathLst>
              <a:path w="4809" h="4810" extrusionOk="0">
                <a:moveTo>
                  <a:pt x="4345" y="1571"/>
                </a:moveTo>
                <a:cubicBezTo>
                  <a:pt x="4809" y="2641"/>
                  <a:pt x="4309" y="3890"/>
                  <a:pt x="3239" y="4345"/>
                </a:cubicBezTo>
                <a:cubicBezTo>
                  <a:pt x="2168" y="4809"/>
                  <a:pt x="919" y="4319"/>
                  <a:pt x="464" y="3248"/>
                </a:cubicBezTo>
                <a:cubicBezTo>
                  <a:pt x="0" y="2169"/>
                  <a:pt x="491" y="929"/>
                  <a:pt x="1571" y="465"/>
                </a:cubicBezTo>
                <a:cubicBezTo>
                  <a:pt x="2641" y="1"/>
                  <a:pt x="3881" y="500"/>
                  <a:pt x="4345" y="1571"/>
                </a:cubicBezTo>
              </a:path>
            </a:pathLst>
          </a:custGeom>
          <a:gradFill>
            <a:gsLst>
              <a:gs pos="0">
                <a:schemeClr val="dk2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5" name="Google Shape;615;p38"/>
          <p:cNvSpPr/>
          <p:nvPr/>
        </p:nvSpPr>
        <p:spPr>
          <a:xfrm>
            <a:off x="2796440" y="2276229"/>
            <a:ext cx="660023" cy="660100"/>
          </a:xfrm>
          <a:custGeom>
            <a:avLst/>
            <a:gdLst/>
            <a:ahLst/>
            <a:cxnLst/>
            <a:rect l="l" t="t" r="r" b="b"/>
            <a:pathLst>
              <a:path w="4809" h="4810" extrusionOk="0">
                <a:moveTo>
                  <a:pt x="4345" y="1571"/>
                </a:moveTo>
                <a:cubicBezTo>
                  <a:pt x="4809" y="2641"/>
                  <a:pt x="4309" y="3890"/>
                  <a:pt x="3239" y="4345"/>
                </a:cubicBezTo>
                <a:cubicBezTo>
                  <a:pt x="2168" y="4809"/>
                  <a:pt x="919" y="4319"/>
                  <a:pt x="464" y="3248"/>
                </a:cubicBezTo>
                <a:cubicBezTo>
                  <a:pt x="0" y="2169"/>
                  <a:pt x="491" y="929"/>
                  <a:pt x="1571" y="465"/>
                </a:cubicBezTo>
                <a:cubicBezTo>
                  <a:pt x="2641" y="1"/>
                  <a:pt x="3881" y="500"/>
                  <a:pt x="4345" y="1571"/>
                </a:cubicBezTo>
              </a:path>
            </a:pathLst>
          </a:custGeom>
          <a:gradFill>
            <a:gsLst>
              <a:gs pos="0">
                <a:schemeClr val="dk2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6" name="Google Shape;616;p38"/>
          <p:cNvSpPr/>
          <p:nvPr/>
        </p:nvSpPr>
        <p:spPr>
          <a:xfrm>
            <a:off x="4600198" y="2748327"/>
            <a:ext cx="327012" cy="327044"/>
          </a:xfrm>
          <a:custGeom>
            <a:avLst/>
            <a:gdLst/>
            <a:ahLst/>
            <a:cxnLst/>
            <a:rect l="l" t="t" r="r" b="b"/>
            <a:pathLst>
              <a:path w="4809" h="4810" extrusionOk="0">
                <a:moveTo>
                  <a:pt x="4345" y="1571"/>
                </a:moveTo>
                <a:cubicBezTo>
                  <a:pt x="4809" y="2641"/>
                  <a:pt x="4309" y="3890"/>
                  <a:pt x="3239" y="4345"/>
                </a:cubicBezTo>
                <a:cubicBezTo>
                  <a:pt x="2168" y="4809"/>
                  <a:pt x="919" y="4319"/>
                  <a:pt x="464" y="3248"/>
                </a:cubicBezTo>
                <a:cubicBezTo>
                  <a:pt x="0" y="2169"/>
                  <a:pt x="491" y="929"/>
                  <a:pt x="1571" y="465"/>
                </a:cubicBezTo>
                <a:cubicBezTo>
                  <a:pt x="2641" y="1"/>
                  <a:pt x="3881" y="500"/>
                  <a:pt x="4345" y="1571"/>
                </a:cubicBezTo>
              </a:path>
            </a:pathLst>
          </a:custGeom>
          <a:gradFill>
            <a:gsLst>
              <a:gs pos="0">
                <a:schemeClr val="dk2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7" name="Google Shape;617;p38"/>
          <p:cNvSpPr/>
          <p:nvPr/>
        </p:nvSpPr>
        <p:spPr>
          <a:xfrm>
            <a:off x="3233054" y="-54972"/>
            <a:ext cx="945630" cy="945730"/>
          </a:xfrm>
          <a:custGeom>
            <a:avLst/>
            <a:gdLst/>
            <a:ahLst/>
            <a:cxnLst/>
            <a:rect l="l" t="t" r="r" b="b"/>
            <a:pathLst>
              <a:path w="4809" h="4810" extrusionOk="0">
                <a:moveTo>
                  <a:pt x="4345" y="1571"/>
                </a:moveTo>
                <a:cubicBezTo>
                  <a:pt x="4809" y="2641"/>
                  <a:pt x="4309" y="3890"/>
                  <a:pt x="3239" y="4345"/>
                </a:cubicBezTo>
                <a:cubicBezTo>
                  <a:pt x="2168" y="4809"/>
                  <a:pt x="919" y="4319"/>
                  <a:pt x="464" y="3248"/>
                </a:cubicBezTo>
                <a:cubicBezTo>
                  <a:pt x="0" y="2169"/>
                  <a:pt x="491" y="929"/>
                  <a:pt x="1571" y="465"/>
                </a:cubicBezTo>
                <a:cubicBezTo>
                  <a:pt x="2641" y="1"/>
                  <a:pt x="3881" y="500"/>
                  <a:pt x="4345" y="1571"/>
                </a:cubicBezTo>
              </a:path>
            </a:pathLst>
          </a:custGeom>
          <a:gradFill>
            <a:gsLst>
              <a:gs pos="0">
                <a:schemeClr val="dk2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8" name="Google Shape;618;p38"/>
          <p:cNvSpPr/>
          <p:nvPr/>
        </p:nvSpPr>
        <p:spPr>
          <a:xfrm>
            <a:off x="2796447" y="1001615"/>
            <a:ext cx="238346" cy="238372"/>
          </a:xfrm>
          <a:custGeom>
            <a:avLst/>
            <a:gdLst/>
            <a:ahLst/>
            <a:cxnLst/>
            <a:rect l="l" t="t" r="r" b="b"/>
            <a:pathLst>
              <a:path w="4809" h="4810" extrusionOk="0">
                <a:moveTo>
                  <a:pt x="4345" y="1571"/>
                </a:moveTo>
                <a:cubicBezTo>
                  <a:pt x="4809" y="2641"/>
                  <a:pt x="4309" y="3890"/>
                  <a:pt x="3239" y="4345"/>
                </a:cubicBezTo>
                <a:cubicBezTo>
                  <a:pt x="2168" y="4809"/>
                  <a:pt x="919" y="4319"/>
                  <a:pt x="464" y="3248"/>
                </a:cubicBezTo>
                <a:cubicBezTo>
                  <a:pt x="0" y="2169"/>
                  <a:pt x="491" y="929"/>
                  <a:pt x="1571" y="465"/>
                </a:cubicBezTo>
                <a:cubicBezTo>
                  <a:pt x="2641" y="1"/>
                  <a:pt x="3881" y="500"/>
                  <a:pt x="4345" y="1571"/>
                </a:cubicBezTo>
              </a:path>
            </a:pathLst>
          </a:custGeom>
          <a:gradFill>
            <a:gsLst>
              <a:gs pos="0">
                <a:schemeClr val="dk2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3082045-9450-EF12-5626-899B042A7E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7101" y="1372067"/>
            <a:ext cx="6169798" cy="2399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38"/>
          <p:cNvSpPr txBox="1">
            <a:spLocks noGrp="1"/>
          </p:cNvSpPr>
          <p:nvPr>
            <p:ph type="subTitle" idx="1"/>
          </p:nvPr>
        </p:nvSpPr>
        <p:spPr>
          <a:xfrm>
            <a:off x="3180375" y="3972588"/>
            <a:ext cx="2783700" cy="63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lang="en" i="1"/>
              <a:t>Zoomer </a:t>
            </a:r>
            <a:r>
              <a:rPr lang="en"/>
              <a:t>Way 👨🏻‍🎤</a:t>
            </a:r>
            <a:endParaRPr/>
          </a:p>
        </p:txBody>
      </p:sp>
      <p:sp>
        <p:nvSpPr>
          <p:cNvPr id="586" name="Google Shape;586;p38"/>
          <p:cNvSpPr/>
          <p:nvPr/>
        </p:nvSpPr>
        <p:spPr>
          <a:xfrm rot="1251472">
            <a:off x="5012525" y="1984842"/>
            <a:ext cx="893540" cy="963017"/>
          </a:xfrm>
          <a:custGeom>
            <a:avLst/>
            <a:gdLst/>
            <a:ahLst/>
            <a:cxnLst/>
            <a:rect l="l" t="t" r="r" b="b"/>
            <a:pathLst>
              <a:path w="3794" h="4089" extrusionOk="0">
                <a:moveTo>
                  <a:pt x="2766" y="0"/>
                </a:moveTo>
                <a:cubicBezTo>
                  <a:pt x="3584" y="1330"/>
                  <a:pt x="3555" y="4077"/>
                  <a:pt x="453" y="4077"/>
                </a:cubicBezTo>
                <a:cubicBezTo>
                  <a:pt x="309" y="4077"/>
                  <a:pt x="158" y="4071"/>
                  <a:pt x="0" y="4059"/>
                </a:cubicBezTo>
                <a:lnTo>
                  <a:pt x="0" y="4059"/>
                </a:lnTo>
                <a:cubicBezTo>
                  <a:pt x="215" y="4079"/>
                  <a:pt x="416" y="4089"/>
                  <a:pt x="606" y="4089"/>
                </a:cubicBezTo>
                <a:cubicBezTo>
                  <a:pt x="3794" y="4089"/>
                  <a:pt x="3574" y="1314"/>
                  <a:pt x="2766" y="0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  <a:effectLst>
            <a:outerShdw blurRad="14288" dist="9525" algn="bl" rotWithShape="0">
              <a:schemeClr val="dk1">
                <a:alpha val="6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587;p38"/>
          <p:cNvSpPr/>
          <p:nvPr/>
        </p:nvSpPr>
        <p:spPr>
          <a:xfrm rot="1251472">
            <a:off x="3022881" y="467014"/>
            <a:ext cx="590669" cy="1042385"/>
          </a:xfrm>
          <a:custGeom>
            <a:avLst/>
            <a:gdLst/>
            <a:ahLst/>
            <a:cxnLst/>
            <a:rect l="l" t="t" r="r" b="b"/>
            <a:pathLst>
              <a:path w="2508" h="4426" extrusionOk="0">
                <a:moveTo>
                  <a:pt x="2266" y="1"/>
                </a:moveTo>
                <a:cubicBezTo>
                  <a:pt x="1517" y="366"/>
                  <a:pt x="152" y="2775"/>
                  <a:pt x="2507" y="4425"/>
                </a:cubicBezTo>
                <a:cubicBezTo>
                  <a:pt x="0" y="2802"/>
                  <a:pt x="1196" y="545"/>
                  <a:pt x="2266" y="1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  <a:effectLst>
            <a:outerShdw blurRad="14288" dist="9525" algn="bl" rotWithShape="0">
              <a:schemeClr val="dk1">
                <a:alpha val="6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8" name="Google Shape;588;p38"/>
          <p:cNvSpPr/>
          <p:nvPr/>
        </p:nvSpPr>
        <p:spPr>
          <a:xfrm rot="1251472">
            <a:off x="3019688" y="1882163"/>
            <a:ext cx="1372340" cy="1168385"/>
          </a:xfrm>
          <a:custGeom>
            <a:avLst/>
            <a:gdLst/>
            <a:ahLst/>
            <a:cxnLst/>
            <a:rect l="l" t="t" r="r" b="b"/>
            <a:pathLst>
              <a:path w="5827" h="4961" extrusionOk="0">
                <a:moveTo>
                  <a:pt x="108" y="0"/>
                </a:moveTo>
                <a:cubicBezTo>
                  <a:pt x="10" y="1205"/>
                  <a:pt x="2017" y="4693"/>
                  <a:pt x="5826" y="2962"/>
                </a:cubicBezTo>
                <a:cubicBezTo>
                  <a:pt x="2249" y="4961"/>
                  <a:pt x="1" y="1740"/>
                  <a:pt x="108" y="0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  <a:effectLst>
            <a:outerShdw blurRad="14288" dist="9525" algn="bl" rotWithShape="0">
              <a:schemeClr val="dk1">
                <a:alpha val="6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9" name="Google Shape;589;p38"/>
          <p:cNvSpPr/>
          <p:nvPr/>
        </p:nvSpPr>
        <p:spPr>
          <a:xfrm rot="1251472">
            <a:off x="4697318" y="116513"/>
            <a:ext cx="1447705" cy="1065466"/>
          </a:xfrm>
          <a:custGeom>
            <a:avLst/>
            <a:gdLst/>
            <a:ahLst/>
            <a:cxnLst/>
            <a:rect l="l" t="t" r="r" b="b"/>
            <a:pathLst>
              <a:path w="6147" h="4524" extrusionOk="0">
                <a:moveTo>
                  <a:pt x="6147" y="4523"/>
                </a:moveTo>
                <a:cubicBezTo>
                  <a:pt x="6040" y="3319"/>
                  <a:pt x="3595" y="36"/>
                  <a:pt x="0" y="2587"/>
                </a:cubicBezTo>
                <a:cubicBezTo>
                  <a:pt x="3185" y="0"/>
                  <a:pt x="5951" y="2793"/>
                  <a:pt x="6147" y="4523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  <a:effectLst>
            <a:outerShdw blurRad="14288" dist="9525" algn="bl" rotWithShape="0">
              <a:schemeClr val="dk1">
                <a:alpha val="6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p38"/>
          <p:cNvSpPr/>
          <p:nvPr/>
        </p:nvSpPr>
        <p:spPr>
          <a:xfrm rot="1251486">
            <a:off x="4512264" y="930665"/>
            <a:ext cx="655904" cy="283793"/>
          </a:xfrm>
          <a:custGeom>
            <a:avLst/>
            <a:gdLst/>
            <a:ahLst/>
            <a:cxnLst/>
            <a:rect l="l" t="t" r="r" b="b"/>
            <a:pathLst>
              <a:path w="2785" h="1205" extrusionOk="0">
                <a:moveTo>
                  <a:pt x="1" y="1205"/>
                </a:moveTo>
                <a:cubicBezTo>
                  <a:pt x="322" y="705"/>
                  <a:pt x="1731" y="179"/>
                  <a:pt x="2784" y="1169"/>
                </a:cubicBezTo>
                <a:cubicBezTo>
                  <a:pt x="1705" y="0"/>
                  <a:pt x="322" y="705"/>
                  <a:pt x="1" y="1205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  <a:effectLst>
            <a:outerShdw blurRad="14288" dist="9525" algn="bl" rotWithShape="0">
              <a:schemeClr val="dk1">
                <a:alpha val="6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2" name="Google Shape;612;p38"/>
          <p:cNvSpPr/>
          <p:nvPr/>
        </p:nvSpPr>
        <p:spPr>
          <a:xfrm>
            <a:off x="5964078" y="790742"/>
            <a:ext cx="660023" cy="660100"/>
          </a:xfrm>
          <a:custGeom>
            <a:avLst/>
            <a:gdLst/>
            <a:ahLst/>
            <a:cxnLst/>
            <a:rect l="l" t="t" r="r" b="b"/>
            <a:pathLst>
              <a:path w="4809" h="4810" extrusionOk="0">
                <a:moveTo>
                  <a:pt x="4345" y="1571"/>
                </a:moveTo>
                <a:cubicBezTo>
                  <a:pt x="4809" y="2641"/>
                  <a:pt x="4309" y="3890"/>
                  <a:pt x="3239" y="4345"/>
                </a:cubicBezTo>
                <a:cubicBezTo>
                  <a:pt x="2168" y="4809"/>
                  <a:pt x="919" y="4319"/>
                  <a:pt x="464" y="3248"/>
                </a:cubicBezTo>
                <a:cubicBezTo>
                  <a:pt x="0" y="2169"/>
                  <a:pt x="491" y="929"/>
                  <a:pt x="1571" y="465"/>
                </a:cubicBezTo>
                <a:cubicBezTo>
                  <a:pt x="2641" y="1"/>
                  <a:pt x="3881" y="500"/>
                  <a:pt x="4345" y="1571"/>
                </a:cubicBezTo>
              </a:path>
            </a:pathLst>
          </a:custGeom>
          <a:gradFill>
            <a:gsLst>
              <a:gs pos="0">
                <a:schemeClr val="dk2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3" name="Google Shape;613;p38"/>
          <p:cNvSpPr/>
          <p:nvPr/>
        </p:nvSpPr>
        <p:spPr>
          <a:xfrm>
            <a:off x="4927197" y="157665"/>
            <a:ext cx="238346" cy="238372"/>
          </a:xfrm>
          <a:custGeom>
            <a:avLst/>
            <a:gdLst/>
            <a:ahLst/>
            <a:cxnLst/>
            <a:rect l="l" t="t" r="r" b="b"/>
            <a:pathLst>
              <a:path w="4809" h="4810" extrusionOk="0">
                <a:moveTo>
                  <a:pt x="4345" y="1571"/>
                </a:moveTo>
                <a:cubicBezTo>
                  <a:pt x="4809" y="2641"/>
                  <a:pt x="4309" y="3890"/>
                  <a:pt x="3239" y="4345"/>
                </a:cubicBezTo>
                <a:cubicBezTo>
                  <a:pt x="2168" y="4809"/>
                  <a:pt x="919" y="4319"/>
                  <a:pt x="464" y="3248"/>
                </a:cubicBezTo>
                <a:cubicBezTo>
                  <a:pt x="0" y="2169"/>
                  <a:pt x="491" y="929"/>
                  <a:pt x="1571" y="465"/>
                </a:cubicBezTo>
                <a:cubicBezTo>
                  <a:pt x="2641" y="1"/>
                  <a:pt x="3881" y="500"/>
                  <a:pt x="4345" y="1571"/>
                </a:cubicBezTo>
              </a:path>
            </a:pathLst>
          </a:custGeom>
          <a:gradFill>
            <a:gsLst>
              <a:gs pos="0">
                <a:schemeClr val="dk2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4" name="Google Shape;614;p38"/>
          <p:cNvSpPr/>
          <p:nvPr/>
        </p:nvSpPr>
        <p:spPr>
          <a:xfrm>
            <a:off x="5388190" y="1432667"/>
            <a:ext cx="660023" cy="660100"/>
          </a:xfrm>
          <a:custGeom>
            <a:avLst/>
            <a:gdLst/>
            <a:ahLst/>
            <a:cxnLst/>
            <a:rect l="l" t="t" r="r" b="b"/>
            <a:pathLst>
              <a:path w="4809" h="4810" extrusionOk="0">
                <a:moveTo>
                  <a:pt x="4345" y="1571"/>
                </a:moveTo>
                <a:cubicBezTo>
                  <a:pt x="4809" y="2641"/>
                  <a:pt x="4309" y="3890"/>
                  <a:pt x="3239" y="4345"/>
                </a:cubicBezTo>
                <a:cubicBezTo>
                  <a:pt x="2168" y="4809"/>
                  <a:pt x="919" y="4319"/>
                  <a:pt x="464" y="3248"/>
                </a:cubicBezTo>
                <a:cubicBezTo>
                  <a:pt x="0" y="2169"/>
                  <a:pt x="491" y="929"/>
                  <a:pt x="1571" y="465"/>
                </a:cubicBezTo>
                <a:cubicBezTo>
                  <a:pt x="2641" y="1"/>
                  <a:pt x="3881" y="500"/>
                  <a:pt x="4345" y="1571"/>
                </a:cubicBezTo>
              </a:path>
            </a:pathLst>
          </a:custGeom>
          <a:gradFill>
            <a:gsLst>
              <a:gs pos="0">
                <a:schemeClr val="dk2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5" name="Google Shape;615;p38"/>
          <p:cNvSpPr/>
          <p:nvPr/>
        </p:nvSpPr>
        <p:spPr>
          <a:xfrm>
            <a:off x="2796440" y="2276229"/>
            <a:ext cx="660023" cy="660100"/>
          </a:xfrm>
          <a:custGeom>
            <a:avLst/>
            <a:gdLst/>
            <a:ahLst/>
            <a:cxnLst/>
            <a:rect l="l" t="t" r="r" b="b"/>
            <a:pathLst>
              <a:path w="4809" h="4810" extrusionOk="0">
                <a:moveTo>
                  <a:pt x="4345" y="1571"/>
                </a:moveTo>
                <a:cubicBezTo>
                  <a:pt x="4809" y="2641"/>
                  <a:pt x="4309" y="3890"/>
                  <a:pt x="3239" y="4345"/>
                </a:cubicBezTo>
                <a:cubicBezTo>
                  <a:pt x="2168" y="4809"/>
                  <a:pt x="919" y="4319"/>
                  <a:pt x="464" y="3248"/>
                </a:cubicBezTo>
                <a:cubicBezTo>
                  <a:pt x="0" y="2169"/>
                  <a:pt x="491" y="929"/>
                  <a:pt x="1571" y="465"/>
                </a:cubicBezTo>
                <a:cubicBezTo>
                  <a:pt x="2641" y="1"/>
                  <a:pt x="3881" y="500"/>
                  <a:pt x="4345" y="1571"/>
                </a:cubicBezTo>
              </a:path>
            </a:pathLst>
          </a:custGeom>
          <a:gradFill>
            <a:gsLst>
              <a:gs pos="0">
                <a:schemeClr val="dk2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6" name="Google Shape;616;p38"/>
          <p:cNvSpPr/>
          <p:nvPr/>
        </p:nvSpPr>
        <p:spPr>
          <a:xfrm>
            <a:off x="4600198" y="2748327"/>
            <a:ext cx="327012" cy="327044"/>
          </a:xfrm>
          <a:custGeom>
            <a:avLst/>
            <a:gdLst/>
            <a:ahLst/>
            <a:cxnLst/>
            <a:rect l="l" t="t" r="r" b="b"/>
            <a:pathLst>
              <a:path w="4809" h="4810" extrusionOk="0">
                <a:moveTo>
                  <a:pt x="4345" y="1571"/>
                </a:moveTo>
                <a:cubicBezTo>
                  <a:pt x="4809" y="2641"/>
                  <a:pt x="4309" y="3890"/>
                  <a:pt x="3239" y="4345"/>
                </a:cubicBezTo>
                <a:cubicBezTo>
                  <a:pt x="2168" y="4809"/>
                  <a:pt x="919" y="4319"/>
                  <a:pt x="464" y="3248"/>
                </a:cubicBezTo>
                <a:cubicBezTo>
                  <a:pt x="0" y="2169"/>
                  <a:pt x="491" y="929"/>
                  <a:pt x="1571" y="465"/>
                </a:cubicBezTo>
                <a:cubicBezTo>
                  <a:pt x="2641" y="1"/>
                  <a:pt x="3881" y="500"/>
                  <a:pt x="4345" y="1571"/>
                </a:cubicBezTo>
              </a:path>
            </a:pathLst>
          </a:custGeom>
          <a:gradFill>
            <a:gsLst>
              <a:gs pos="0">
                <a:schemeClr val="dk2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7" name="Google Shape;617;p38"/>
          <p:cNvSpPr/>
          <p:nvPr/>
        </p:nvSpPr>
        <p:spPr>
          <a:xfrm>
            <a:off x="3233054" y="-54972"/>
            <a:ext cx="945630" cy="945730"/>
          </a:xfrm>
          <a:custGeom>
            <a:avLst/>
            <a:gdLst/>
            <a:ahLst/>
            <a:cxnLst/>
            <a:rect l="l" t="t" r="r" b="b"/>
            <a:pathLst>
              <a:path w="4809" h="4810" extrusionOk="0">
                <a:moveTo>
                  <a:pt x="4345" y="1571"/>
                </a:moveTo>
                <a:cubicBezTo>
                  <a:pt x="4809" y="2641"/>
                  <a:pt x="4309" y="3890"/>
                  <a:pt x="3239" y="4345"/>
                </a:cubicBezTo>
                <a:cubicBezTo>
                  <a:pt x="2168" y="4809"/>
                  <a:pt x="919" y="4319"/>
                  <a:pt x="464" y="3248"/>
                </a:cubicBezTo>
                <a:cubicBezTo>
                  <a:pt x="0" y="2169"/>
                  <a:pt x="491" y="929"/>
                  <a:pt x="1571" y="465"/>
                </a:cubicBezTo>
                <a:cubicBezTo>
                  <a:pt x="2641" y="1"/>
                  <a:pt x="3881" y="500"/>
                  <a:pt x="4345" y="1571"/>
                </a:cubicBezTo>
              </a:path>
            </a:pathLst>
          </a:custGeom>
          <a:gradFill>
            <a:gsLst>
              <a:gs pos="0">
                <a:schemeClr val="dk2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8" name="Google Shape;618;p38"/>
          <p:cNvSpPr/>
          <p:nvPr/>
        </p:nvSpPr>
        <p:spPr>
          <a:xfrm>
            <a:off x="2796447" y="1001615"/>
            <a:ext cx="238346" cy="238372"/>
          </a:xfrm>
          <a:custGeom>
            <a:avLst/>
            <a:gdLst/>
            <a:ahLst/>
            <a:cxnLst/>
            <a:rect l="l" t="t" r="r" b="b"/>
            <a:pathLst>
              <a:path w="4809" h="4810" extrusionOk="0">
                <a:moveTo>
                  <a:pt x="4345" y="1571"/>
                </a:moveTo>
                <a:cubicBezTo>
                  <a:pt x="4809" y="2641"/>
                  <a:pt x="4309" y="3890"/>
                  <a:pt x="3239" y="4345"/>
                </a:cubicBezTo>
                <a:cubicBezTo>
                  <a:pt x="2168" y="4809"/>
                  <a:pt x="919" y="4319"/>
                  <a:pt x="464" y="3248"/>
                </a:cubicBezTo>
                <a:cubicBezTo>
                  <a:pt x="0" y="2169"/>
                  <a:pt x="491" y="929"/>
                  <a:pt x="1571" y="465"/>
                </a:cubicBezTo>
                <a:cubicBezTo>
                  <a:pt x="2641" y="1"/>
                  <a:pt x="3881" y="500"/>
                  <a:pt x="4345" y="1571"/>
                </a:cubicBezTo>
              </a:path>
            </a:pathLst>
          </a:custGeom>
          <a:gradFill>
            <a:gsLst>
              <a:gs pos="0">
                <a:schemeClr val="dk2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4">
            <a:extLst>
              <a:ext uri="{FF2B5EF4-FFF2-40B4-BE49-F238E27FC236}">
                <a16:creationId xmlns:a16="http://schemas.microsoft.com/office/drawing/2014/main" id="{C6E58276-8163-FB85-D844-972D0B2E26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7101" y="597192"/>
            <a:ext cx="6169798" cy="3174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3316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32"/>
          <p:cNvSpPr/>
          <p:nvPr/>
        </p:nvSpPr>
        <p:spPr>
          <a:xfrm>
            <a:off x="4939650" y="1111950"/>
            <a:ext cx="2077800" cy="2077800"/>
          </a:xfrm>
          <a:prstGeom prst="ellipse">
            <a:avLst/>
          </a:prstGeom>
          <a:gradFill>
            <a:gsLst>
              <a:gs pos="0">
                <a:srgbClr val="8134EC">
                  <a:alpha val="50196"/>
                  <a:alpha val="49380"/>
                </a:srgbClr>
              </a:gs>
              <a:gs pos="77000">
                <a:srgbClr val="FFFFFF">
                  <a:alpha val="0"/>
                  <a:alpha val="49380"/>
                </a:srgbClr>
              </a:gs>
              <a:gs pos="100000">
                <a:srgbClr val="FFFFFF">
                  <a:alpha val="0"/>
                  <a:alpha val="4938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32"/>
          <p:cNvSpPr txBox="1">
            <a:spLocks noGrp="1"/>
          </p:cNvSpPr>
          <p:nvPr>
            <p:ph type="title"/>
          </p:nvPr>
        </p:nvSpPr>
        <p:spPr>
          <a:xfrm>
            <a:off x="3046519" y="3729126"/>
            <a:ext cx="5864062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Microfrontends</a:t>
            </a:r>
            <a:br>
              <a:rPr lang="en"/>
            </a:br>
            <a:r>
              <a:rPr lang="en"/>
              <a:t>work?</a:t>
            </a:r>
            <a:endParaRPr/>
          </a:p>
        </p:txBody>
      </p:sp>
      <p:sp>
        <p:nvSpPr>
          <p:cNvPr id="416" name="Google Shape;416;p32"/>
          <p:cNvSpPr txBox="1">
            <a:spLocks noGrp="1"/>
          </p:cNvSpPr>
          <p:nvPr>
            <p:ph type="title" idx="2"/>
          </p:nvPr>
        </p:nvSpPr>
        <p:spPr>
          <a:xfrm>
            <a:off x="5084000" y="1609750"/>
            <a:ext cx="1789200" cy="108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grpSp>
        <p:nvGrpSpPr>
          <p:cNvPr id="2" name="Google Shape;1223;p49">
            <a:extLst>
              <a:ext uri="{FF2B5EF4-FFF2-40B4-BE49-F238E27FC236}">
                <a16:creationId xmlns:a16="http://schemas.microsoft.com/office/drawing/2014/main" id="{39074CF1-8036-A0E4-3483-C6F57AC74B8D}"/>
              </a:ext>
            </a:extLst>
          </p:cNvPr>
          <p:cNvGrpSpPr/>
          <p:nvPr/>
        </p:nvGrpSpPr>
        <p:grpSpPr>
          <a:xfrm>
            <a:off x="126340" y="1155450"/>
            <a:ext cx="2927149" cy="2832599"/>
            <a:chOff x="3499776" y="2414214"/>
            <a:chExt cx="2144458" cy="2190009"/>
          </a:xfrm>
        </p:grpSpPr>
        <p:grpSp>
          <p:nvGrpSpPr>
            <p:cNvPr id="3" name="Google Shape;1224;p49">
              <a:extLst>
                <a:ext uri="{FF2B5EF4-FFF2-40B4-BE49-F238E27FC236}">
                  <a16:creationId xmlns:a16="http://schemas.microsoft.com/office/drawing/2014/main" id="{9DB0806E-E557-68B8-6461-9B776A7B7CEE}"/>
                </a:ext>
              </a:extLst>
            </p:cNvPr>
            <p:cNvGrpSpPr/>
            <p:nvPr/>
          </p:nvGrpSpPr>
          <p:grpSpPr>
            <a:xfrm>
              <a:off x="3892002" y="2765626"/>
              <a:ext cx="1360093" cy="1836884"/>
              <a:chOff x="6376857" y="2508525"/>
              <a:chExt cx="616794" cy="833016"/>
            </a:xfrm>
          </p:grpSpPr>
          <p:sp>
            <p:nvSpPr>
              <p:cNvPr id="27" name="Google Shape;1225;p49">
                <a:extLst>
                  <a:ext uri="{FF2B5EF4-FFF2-40B4-BE49-F238E27FC236}">
                    <a16:creationId xmlns:a16="http://schemas.microsoft.com/office/drawing/2014/main" id="{6BF4E627-C0DC-DDE2-A488-91872E5B7100}"/>
                  </a:ext>
                </a:extLst>
              </p:cNvPr>
              <p:cNvSpPr/>
              <p:nvPr/>
            </p:nvSpPr>
            <p:spPr>
              <a:xfrm>
                <a:off x="6487918" y="2536563"/>
                <a:ext cx="324181" cy="431746"/>
              </a:xfrm>
              <a:custGeom>
                <a:avLst/>
                <a:gdLst/>
                <a:ahLst/>
                <a:cxnLst/>
                <a:rect l="l" t="t" r="r" b="b"/>
                <a:pathLst>
                  <a:path w="7423" h="9886" extrusionOk="0">
                    <a:moveTo>
                      <a:pt x="2489" y="90"/>
                    </a:moveTo>
                    <a:cubicBezTo>
                      <a:pt x="1856" y="224"/>
                      <a:pt x="1437" y="536"/>
                      <a:pt x="893" y="920"/>
                    </a:cubicBezTo>
                    <a:lnTo>
                      <a:pt x="893" y="920"/>
                    </a:lnTo>
                    <a:cubicBezTo>
                      <a:pt x="295" y="1330"/>
                      <a:pt x="170" y="1972"/>
                      <a:pt x="90" y="2659"/>
                    </a:cubicBezTo>
                    <a:lnTo>
                      <a:pt x="90" y="2659"/>
                    </a:lnTo>
                    <a:cubicBezTo>
                      <a:pt x="0" y="3418"/>
                      <a:pt x="0" y="4292"/>
                      <a:pt x="143" y="5032"/>
                    </a:cubicBezTo>
                    <a:lnTo>
                      <a:pt x="143" y="5032"/>
                    </a:lnTo>
                    <a:cubicBezTo>
                      <a:pt x="259" y="5657"/>
                      <a:pt x="464" y="6263"/>
                      <a:pt x="1000" y="6638"/>
                    </a:cubicBezTo>
                    <a:lnTo>
                      <a:pt x="1000" y="6638"/>
                    </a:lnTo>
                    <a:cubicBezTo>
                      <a:pt x="1205" y="6790"/>
                      <a:pt x="1428" y="6932"/>
                      <a:pt x="1633" y="7084"/>
                    </a:cubicBezTo>
                    <a:lnTo>
                      <a:pt x="1633" y="7084"/>
                    </a:lnTo>
                    <a:cubicBezTo>
                      <a:pt x="1803" y="7209"/>
                      <a:pt x="1927" y="7387"/>
                      <a:pt x="2106" y="7512"/>
                    </a:cubicBezTo>
                    <a:lnTo>
                      <a:pt x="2106" y="7512"/>
                    </a:lnTo>
                    <a:cubicBezTo>
                      <a:pt x="2222" y="7593"/>
                      <a:pt x="2311" y="7637"/>
                      <a:pt x="2382" y="7771"/>
                    </a:cubicBezTo>
                    <a:lnTo>
                      <a:pt x="2382" y="7771"/>
                    </a:lnTo>
                    <a:cubicBezTo>
                      <a:pt x="2507" y="7994"/>
                      <a:pt x="2552" y="8280"/>
                      <a:pt x="2588" y="8538"/>
                    </a:cubicBezTo>
                    <a:lnTo>
                      <a:pt x="2588" y="8538"/>
                    </a:lnTo>
                    <a:cubicBezTo>
                      <a:pt x="2641" y="8958"/>
                      <a:pt x="2659" y="9377"/>
                      <a:pt x="2650" y="9796"/>
                    </a:cubicBezTo>
                    <a:lnTo>
                      <a:pt x="2650" y="9796"/>
                    </a:lnTo>
                    <a:cubicBezTo>
                      <a:pt x="2811" y="9876"/>
                      <a:pt x="2953" y="9743"/>
                      <a:pt x="3096" y="9609"/>
                    </a:cubicBezTo>
                    <a:lnTo>
                      <a:pt x="3096" y="9609"/>
                    </a:lnTo>
                    <a:cubicBezTo>
                      <a:pt x="3221" y="9493"/>
                      <a:pt x="3364" y="9368"/>
                      <a:pt x="3524" y="9413"/>
                    </a:cubicBezTo>
                    <a:lnTo>
                      <a:pt x="3524" y="9413"/>
                    </a:lnTo>
                    <a:cubicBezTo>
                      <a:pt x="3614" y="9430"/>
                      <a:pt x="3649" y="9520"/>
                      <a:pt x="3765" y="9457"/>
                    </a:cubicBezTo>
                    <a:lnTo>
                      <a:pt x="3765" y="9457"/>
                    </a:lnTo>
                    <a:cubicBezTo>
                      <a:pt x="3828" y="9421"/>
                      <a:pt x="3872" y="9332"/>
                      <a:pt x="3908" y="9279"/>
                    </a:cubicBezTo>
                    <a:lnTo>
                      <a:pt x="3908" y="9279"/>
                    </a:lnTo>
                    <a:cubicBezTo>
                      <a:pt x="4015" y="9127"/>
                      <a:pt x="4086" y="8949"/>
                      <a:pt x="4158" y="8779"/>
                    </a:cubicBezTo>
                    <a:lnTo>
                      <a:pt x="4158" y="8779"/>
                    </a:lnTo>
                    <a:cubicBezTo>
                      <a:pt x="4274" y="8503"/>
                      <a:pt x="4479" y="8306"/>
                      <a:pt x="4764" y="8556"/>
                    </a:cubicBezTo>
                    <a:lnTo>
                      <a:pt x="4764" y="8556"/>
                    </a:lnTo>
                    <a:cubicBezTo>
                      <a:pt x="4987" y="8743"/>
                      <a:pt x="5014" y="8975"/>
                      <a:pt x="5121" y="9225"/>
                    </a:cubicBezTo>
                    <a:lnTo>
                      <a:pt x="5121" y="9225"/>
                    </a:lnTo>
                    <a:cubicBezTo>
                      <a:pt x="5273" y="9564"/>
                      <a:pt x="5674" y="9885"/>
                      <a:pt x="6067" y="9787"/>
                    </a:cubicBezTo>
                    <a:lnTo>
                      <a:pt x="6067" y="9787"/>
                    </a:lnTo>
                    <a:cubicBezTo>
                      <a:pt x="6647" y="9653"/>
                      <a:pt x="6370" y="9038"/>
                      <a:pt x="6343" y="8619"/>
                    </a:cubicBezTo>
                    <a:lnTo>
                      <a:pt x="6343" y="8619"/>
                    </a:lnTo>
                    <a:cubicBezTo>
                      <a:pt x="6326" y="8057"/>
                      <a:pt x="6361" y="7494"/>
                      <a:pt x="6468" y="6941"/>
                    </a:cubicBezTo>
                    <a:lnTo>
                      <a:pt x="6468" y="6941"/>
                    </a:lnTo>
                    <a:cubicBezTo>
                      <a:pt x="6504" y="6727"/>
                      <a:pt x="6531" y="6477"/>
                      <a:pt x="6673" y="6308"/>
                    </a:cubicBezTo>
                    <a:lnTo>
                      <a:pt x="6673" y="6308"/>
                    </a:lnTo>
                    <a:cubicBezTo>
                      <a:pt x="6789" y="6165"/>
                      <a:pt x="6977" y="6094"/>
                      <a:pt x="7119" y="5978"/>
                    </a:cubicBezTo>
                    <a:lnTo>
                      <a:pt x="7119" y="5978"/>
                    </a:lnTo>
                    <a:cubicBezTo>
                      <a:pt x="7325" y="5808"/>
                      <a:pt x="7423" y="5416"/>
                      <a:pt x="7066" y="5371"/>
                    </a:cubicBezTo>
                    <a:lnTo>
                      <a:pt x="7066" y="5371"/>
                    </a:lnTo>
                    <a:cubicBezTo>
                      <a:pt x="7048" y="5041"/>
                      <a:pt x="7102" y="4684"/>
                      <a:pt x="7021" y="4381"/>
                    </a:cubicBezTo>
                    <a:lnTo>
                      <a:pt x="7021" y="4381"/>
                    </a:lnTo>
                    <a:cubicBezTo>
                      <a:pt x="6941" y="4087"/>
                      <a:pt x="6736" y="3792"/>
                      <a:pt x="6566" y="3542"/>
                    </a:cubicBezTo>
                    <a:lnTo>
                      <a:pt x="6566" y="3542"/>
                    </a:lnTo>
                    <a:cubicBezTo>
                      <a:pt x="6183" y="3007"/>
                      <a:pt x="5879" y="2445"/>
                      <a:pt x="5549" y="1856"/>
                    </a:cubicBezTo>
                    <a:lnTo>
                      <a:pt x="5549" y="1856"/>
                    </a:lnTo>
                    <a:cubicBezTo>
                      <a:pt x="5273" y="1375"/>
                      <a:pt x="5050" y="679"/>
                      <a:pt x="4613" y="322"/>
                    </a:cubicBezTo>
                    <a:lnTo>
                      <a:pt x="4613" y="322"/>
                    </a:lnTo>
                    <a:cubicBezTo>
                      <a:pt x="4318" y="81"/>
                      <a:pt x="3828" y="1"/>
                      <a:pt x="3355" y="1"/>
                    </a:cubicBezTo>
                    <a:lnTo>
                      <a:pt x="3355" y="1"/>
                    </a:lnTo>
                    <a:cubicBezTo>
                      <a:pt x="3034" y="1"/>
                      <a:pt x="2721" y="37"/>
                      <a:pt x="2489" y="90"/>
                    </a:cubicBezTo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1226;p49">
                <a:extLst>
                  <a:ext uri="{FF2B5EF4-FFF2-40B4-BE49-F238E27FC236}">
                    <a16:creationId xmlns:a16="http://schemas.microsoft.com/office/drawing/2014/main" id="{945DEE5F-BA5A-0514-1686-B42339A74E34}"/>
                  </a:ext>
                </a:extLst>
              </p:cNvPr>
              <p:cNvSpPr/>
              <p:nvPr/>
            </p:nvSpPr>
            <p:spPr>
              <a:xfrm>
                <a:off x="6723623" y="2805415"/>
                <a:ext cx="61622" cy="241596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5532" extrusionOk="0">
                    <a:moveTo>
                      <a:pt x="1312" y="197"/>
                    </a:moveTo>
                    <a:cubicBezTo>
                      <a:pt x="1312" y="197"/>
                      <a:pt x="616" y="1330"/>
                      <a:pt x="911" y="2962"/>
                    </a:cubicBezTo>
                    <a:cubicBezTo>
                      <a:pt x="1205" y="4595"/>
                      <a:pt x="1410" y="5273"/>
                      <a:pt x="1410" y="5273"/>
                    </a:cubicBezTo>
                    <a:cubicBezTo>
                      <a:pt x="1410" y="5273"/>
                      <a:pt x="1303" y="5531"/>
                      <a:pt x="1223" y="5505"/>
                    </a:cubicBezTo>
                    <a:cubicBezTo>
                      <a:pt x="1044" y="5460"/>
                      <a:pt x="1" y="1972"/>
                      <a:pt x="1027" y="134"/>
                    </a:cubicBezTo>
                    <a:cubicBezTo>
                      <a:pt x="1107" y="0"/>
                      <a:pt x="1312" y="197"/>
                      <a:pt x="1312" y="197"/>
                    </a:cubicBezTo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3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1227;p49">
                <a:extLst>
                  <a:ext uri="{FF2B5EF4-FFF2-40B4-BE49-F238E27FC236}">
                    <a16:creationId xmlns:a16="http://schemas.microsoft.com/office/drawing/2014/main" id="{6AE50F12-8B39-07F3-FA1C-8D96E7DFC22E}"/>
                  </a:ext>
                </a:extLst>
              </p:cNvPr>
              <p:cNvSpPr/>
              <p:nvPr/>
            </p:nvSpPr>
            <p:spPr>
              <a:xfrm>
                <a:off x="6689339" y="2773446"/>
                <a:ext cx="96298" cy="282910"/>
              </a:xfrm>
              <a:custGeom>
                <a:avLst/>
                <a:gdLst/>
                <a:ahLst/>
                <a:cxnLst/>
                <a:rect l="l" t="t" r="r" b="b"/>
                <a:pathLst>
                  <a:path w="2205" h="6478" extrusionOk="0">
                    <a:moveTo>
                      <a:pt x="2168" y="197"/>
                    </a:moveTo>
                    <a:cubicBezTo>
                      <a:pt x="295" y="2499"/>
                      <a:pt x="1794" y="6353"/>
                      <a:pt x="1794" y="6353"/>
                    </a:cubicBezTo>
                    <a:cubicBezTo>
                      <a:pt x="1794" y="6353"/>
                      <a:pt x="1705" y="6477"/>
                      <a:pt x="1624" y="6460"/>
                    </a:cubicBezTo>
                    <a:cubicBezTo>
                      <a:pt x="1446" y="6406"/>
                      <a:pt x="1" y="2151"/>
                      <a:pt x="1794" y="117"/>
                    </a:cubicBezTo>
                    <a:cubicBezTo>
                      <a:pt x="1892" y="1"/>
                      <a:pt x="2204" y="161"/>
                      <a:pt x="2168" y="197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3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1228;p49">
                <a:extLst>
                  <a:ext uri="{FF2B5EF4-FFF2-40B4-BE49-F238E27FC236}">
                    <a16:creationId xmlns:a16="http://schemas.microsoft.com/office/drawing/2014/main" id="{FE3082D8-19C4-5F4A-2E14-C6000E73AE58}"/>
                  </a:ext>
                </a:extLst>
              </p:cNvPr>
              <p:cNvSpPr/>
              <p:nvPr/>
            </p:nvSpPr>
            <p:spPr>
              <a:xfrm>
                <a:off x="6564652" y="2859176"/>
                <a:ext cx="77606" cy="189408"/>
              </a:xfrm>
              <a:custGeom>
                <a:avLst/>
                <a:gdLst/>
                <a:ahLst/>
                <a:cxnLst/>
                <a:rect l="l" t="t" r="r" b="b"/>
                <a:pathLst>
                  <a:path w="1777" h="4337" extrusionOk="0">
                    <a:moveTo>
                      <a:pt x="590" y="197"/>
                    </a:moveTo>
                    <a:cubicBezTo>
                      <a:pt x="590" y="197"/>
                      <a:pt x="1294" y="2953"/>
                      <a:pt x="37" y="4068"/>
                    </a:cubicBezTo>
                    <a:cubicBezTo>
                      <a:pt x="37" y="4068"/>
                      <a:pt x="1" y="4336"/>
                      <a:pt x="206" y="4336"/>
                    </a:cubicBezTo>
                    <a:cubicBezTo>
                      <a:pt x="545" y="4336"/>
                      <a:pt x="1776" y="2168"/>
                      <a:pt x="822" y="72"/>
                    </a:cubicBezTo>
                    <a:cubicBezTo>
                      <a:pt x="822" y="72"/>
                      <a:pt x="652" y="0"/>
                      <a:pt x="590" y="197"/>
                    </a:cubicBezTo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3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1229;p49">
                <a:extLst>
                  <a:ext uri="{FF2B5EF4-FFF2-40B4-BE49-F238E27FC236}">
                    <a16:creationId xmlns:a16="http://schemas.microsoft.com/office/drawing/2014/main" id="{96A2FD3A-8E87-A06B-CCB6-84B75AD11AF7}"/>
                  </a:ext>
                </a:extLst>
              </p:cNvPr>
              <p:cNvSpPr/>
              <p:nvPr/>
            </p:nvSpPr>
            <p:spPr>
              <a:xfrm>
                <a:off x="6692484" y="2790216"/>
                <a:ext cx="47952" cy="279373"/>
              </a:xfrm>
              <a:custGeom>
                <a:avLst/>
                <a:gdLst/>
                <a:ahLst/>
                <a:cxnLst/>
                <a:rect l="l" t="t" r="r" b="b"/>
                <a:pathLst>
                  <a:path w="1098" h="6397" extrusionOk="0">
                    <a:moveTo>
                      <a:pt x="687" y="161"/>
                    </a:moveTo>
                    <a:cubicBezTo>
                      <a:pt x="687" y="161"/>
                      <a:pt x="161" y="2463"/>
                      <a:pt x="205" y="2864"/>
                    </a:cubicBezTo>
                    <a:cubicBezTo>
                      <a:pt x="250" y="3257"/>
                      <a:pt x="419" y="5398"/>
                      <a:pt x="18" y="6085"/>
                    </a:cubicBezTo>
                    <a:cubicBezTo>
                      <a:pt x="18" y="6085"/>
                      <a:pt x="0" y="6397"/>
                      <a:pt x="437" y="6254"/>
                    </a:cubicBezTo>
                    <a:cubicBezTo>
                      <a:pt x="633" y="6192"/>
                      <a:pt x="633" y="3979"/>
                      <a:pt x="526" y="2766"/>
                    </a:cubicBezTo>
                    <a:cubicBezTo>
                      <a:pt x="526" y="2766"/>
                      <a:pt x="776" y="438"/>
                      <a:pt x="1097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3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1230;p49">
                <a:extLst>
                  <a:ext uri="{FF2B5EF4-FFF2-40B4-BE49-F238E27FC236}">
                    <a16:creationId xmlns:a16="http://schemas.microsoft.com/office/drawing/2014/main" id="{5DCB209C-5297-8C85-2DD1-1D0E27A33EDD}"/>
                  </a:ext>
                </a:extLst>
              </p:cNvPr>
              <p:cNvSpPr/>
              <p:nvPr/>
            </p:nvSpPr>
            <p:spPr>
              <a:xfrm>
                <a:off x="6655842" y="2811267"/>
                <a:ext cx="52232" cy="255615"/>
              </a:xfrm>
              <a:custGeom>
                <a:avLst/>
                <a:gdLst/>
                <a:ahLst/>
                <a:cxnLst/>
                <a:rect l="l" t="t" r="r" b="b"/>
                <a:pathLst>
                  <a:path w="1196" h="5853" extrusionOk="0">
                    <a:moveTo>
                      <a:pt x="286" y="80"/>
                    </a:moveTo>
                    <a:cubicBezTo>
                      <a:pt x="286" y="80"/>
                      <a:pt x="438" y="4532"/>
                      <a:pt x="0" y="5781"/>
                    </a:cubicBezTo>
                    <a:lnTo>
                      <a:pt x="652" y="5852"/>
                    </a:lnTo>
                    <a:cubicBezTo>
                      <a:pt x="652" y="5852"/>
                      <a:pt x="1196" y="2757"/>
                      <a:pt x="768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3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1231;p49">
                <a:extLst>
                  <a:ext uri="{FF2B5EF4-FFF2-40B4-BE49-F238E27FC236}">
                    <a16:creationId xmlns:a16="http://schemas.microsoft.com/office/drawing/2014/main" id="{EDF175E4-CB23-9420-A8F9-2AFA3CFB88D1}"/>
                  </a:ext>
                </a:extLst>
              </p:cNvPr>
              <p:cNvSpPr/>
              <p:nvPr/>
            </p:nvSpPr>
            <p:spPr>
              <a:xfrm>
                <a:off x="6625838" y="2806594"/>
                <a:ext cx="53018" cy="262210"/>
              </a:xfrm>
              <a:custGeom>
                <a:avLst/>
                <a:gdLst/>
                <a:ahLst/>
                <a:cxnLst/>
                <a:rect l="l" t="t" r="r" b="b"/>
                <a:pathLst>
                  <a:path w="1214" h="6004" extrusionOk="0">
                    <a:moveTo>
                      <a:pt x="36" y="330"/>
                    </a:moveTo>
                    <a:cubicBezTo>
                      <a:pt x="36" y="330"/>
                      <a:pt x="634" y="3943"/>
                      <a:pt x="1" y="5718"/>
                    </a:cubicBezTo>
                    <a:cubicBezTo>
                      <a:pt x="1" y="5718"/>
                      <a:pt x="81" y="6004"/>
                      <a:pt x="491" y="5879"/>
                    </a:cubicBezTo>
                    <a:cubicBezTo>
                      <a:pt x="491" y="5879"/>
                      <a:pt x="1214" y="3970"/>
                      <a:pt x="625" y="196"/>
                    </a:cubicBezTo>
                    <a:cubicBezTo>
                      <a:pt x="598" y="0"/>
                      <a:pt x="36" y="330"/>
                      <a:pt x="36" y="330"/>
                    </a:cubicBezTo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3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1232;p49">
                <a:extLst>
                  <a:ext uri="{FF2B5EF4-FFF2-40B4-BE49-F238E27FC236}">
                    <a16:creationId xmlns:a16="http://schemas.microsoft.com/office/drawing/2014/main" id="{7BD2FF70-E91B-9F0A-9C15-7D4A99F39442}"/>
                  </a:ext>
                </a:extLst>
              </p:cNvPr>
              <p:cNvSpPr/>
              <p:nvPr/>
            </p:nvSpPr>
            <p:spPr>
              <a:xfrm>
                <a:off x="6597800" y="2848258"/>
                <a:ext cx="58084" cy="204999"/>
              </a:xfrm>
              <a:custGeom>
                <a:avLst/>
                <a:gdLst/>
                <a:ahLst/>
                <a:cxnLst/>
                <a:rect l="l" t="t" r="r" b="b"/>
                <a:pathLst>
                  <a:path w="1330" h="4694" extrusionOk="0">
                    <a:moveTo>
                      <a:pt x="268" y="197"/>
                    </a:moveTo>
                    <a:cubicBezTo>
                      <a:pt x="268" y="197"/>
                      <a:pt x="999" y="2320"/>
                      <a:pt x="0" y="4657"/>
                    </a:cubicBezTo>
                    <a:lnTo>
                      <a:pt x="330" y="4693"/>
                    </a:lnTo>
                    <a:cubicBezTo>
                      <a:pt x="330" y="4693"/>
                      <a:pt x="1329" y="1865"/>
                      <a:pt x="527" y="1"/>
                    </a:cubicBezTo>
                    <a:cubicBezTo>
                      <a:pt x="527" y="1"/>
                      <a:pt x="312" y="1"/>
                      <a:pt x="268" y="197"/>
                    </a:cubicBezTo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3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1233;p49">
                <a:extLst>
                  <a:ext uri="{FF2B5EF4-FFF2-40B4-BE49-F238E27FC236}">
                    <a16:creationId xmlns:a16="http://schemas.microsoft.com/office/drawing/2014/main" id="{172EE606-92A7-E929-87AD-5DBCB35505E1}"/>
                  </a:ext>
                </a:extLst>
              </p:cNvPr>
              <p:cNvSpPr/>
              <p:nvPr/>
            </p:nvSpPr>
            <p:spPr>
              <a:xfrm>
                <a:off x="6522988" y="3000197"/>
                <a:ext cx="403272" cy="341344"/>
              </a:xfrm>
              <a:custGeom>
                <a:avLst/>
                <a:gdLst/>
                <a:ahLst/>
                <a:cxnLst/>
                <a:rect l="l" t="t" r="r" b="b"/>
                <a:pathLst>
                  <a:path w="9234" h="7816" extrusionOk="0">
                    <a:moveTo>
                      <a:pt x="1053" y="286"/>
                    </a:moveTo>
                    <a:cubicBezTo>
                      <a:pt x="1053" y="286"/>
                      <a:pt x="0" y="1071"/>
                      <a:pt x="509" y="1981"/>
                    </a:cubicBezTo>
                    <a:lnTo>
                      <a:pt x="509" y="1981"/>
                    </a:lnTo>
                    <a:cubicBezTo>
                      <a:pt x="1026" y="2891"/>
                      <a:pt x="304" y="5014"/>
                      <a:pt x="304" y="5014"/>
                    </a:cubicBezTo>
                    <a:lnTo>
                      <a:pt x="304" y="5014"/>
                    </a:lnTo>
                    <a:cubicBezTo>
                      <a:pt x="3604" y="7816"/>
                      <a:pt x="9064" y="4345"/>
                      <a:pt x="9064" y="4345"/>
                    </a:cubicBezTo>
                    <a:lnTo>
                      <a:pt x="9064" y="4345"/>
                    </a:lnTo>
                    <a:cubicBezTo>
                      <a:pt x="9234" y="2802"/>
                      <a:pt x="7387" y="1758"/>
                      <a:pt x="6968" y="1517"/>
                    </a:cubicBezTo>
                    <a:lnTo>
                      <a:pt x="6968" y="1517"/>
                    </a:lnTo>
                    <a:cubicBezTo>
                      <a:pt x="6540" y="1268"/>
                      <a:pt x="6085" y="1"/>
                      <a:pt x="6085" y="1"/>
                    </a:cubicBezTo>
                    <a:lnTo>
                      <a:pt x="6085" y="1"/>
                    </a:lnTo>
                    <a:cubicBezTo>
                      <a:pt x="4461" y="1473"/>
                      <a:pt x="1053" y="286"/>
                      <a:pt x="1053" y="286"/>
                    </a:cubicBezTo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accent1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1234;p49">
                <a:extLst>
                  <a:ext uri="{FF2B5EF4-FFF2-40B4-BE49-F238E27FC236}">
                    <a16:creationId xmlns:a16="http://schemas.microsoft.com/office/drawing/2014/main" id="{64D15899-DC6D-1C39-1D87-893347A9DB90}"/>
                  </a:ext>
                </a:extLst>
              </p:cNvPr>
              <p:cNvSpPr/>
              <p:nvPr/>
            </p:nvSpPr>
            <p:spPr>
              <a:xfrm>
                <a:off x="6803108" y="2946828"/>
                <a:ext cx="190543" cy="182376"/>
              </a:xfrm>
              <a:custGeom>
                <a:avLst/>
                <a:gdLst/>
                <a:ahLst/>
                <a:cxnLst/>
                <a:rect l="l" t="t" r="r" b="b"/>
                <a:pathLst>
                  <a:path w="4363" h="4176" extrusionOk="0">
                    <a:moveTo>
                      <a:pt x="1357" y="27"/>
                    </a:moveTo>
                    <a:cubicBezTo>
                      <a:pt x="1258" y="54"/>
                      <a:pt x="536" y="536"/>
                      <a:pt x="1" y="973"/>
                    </a:cubicBezTo>
                    <a:lnTo>
                      <a:pt x="1" y="973"/>
                    </a:lnTo>
                    <a:cubicBezTo>
                      <a:pt x="1" y="973"/>
                      <a:pt x="527" y="2276"/>
                      <a:pt x="893" y="2356"/>
                    </a:cubicBezTo>
                    <a:lnTo>
                      <a:pt x="893" y="2356"/>
                    </a:lnTo>
                    <a:cubicBezTo>
                      <a:pt x="1258" y="2436"/>
                      <a:pt x="2811" y="3408"/>
                      <a:pt x="2998" y="4113"/>
                    </a:cubicBezTo>
                    <a:lnTo>
                      <a:pt x="2998" y="4113"/>
                    </a:lnTo>
                    <a:cubicBezTo>
                      <a:pt x="2998" y="4113"/>
                      <a:pt x="4069" y="4176"/>
                      <a:pt x="4363" y="2980"/>
                    </a:cubicBezTo>
                    <a:lnTo>
                      <a:pt x="4363" y="2980"/>
                    </a:lnTo>
                    <a:cubicBezTo>
                      <a:pt x="4363" y="2980"/>
                      <a:pt x="3248" y="1"/>
                      <a:pt x="1633" y="1"/>
                    </a:cubicBezTo>
                    <a:lnTo>
                      <a:pt x="1633" y="1"/>
                    </a:lnTo>
                    <a:cubicBezTo>
                      <a:pt x="1544" y="1"/>
                      <a:pt x="1446" y="10"/>
                      <a:pt x="1357" y="27"/>
                    </a:cubicBezTo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accent1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1235;p49">
                <a:extLst>
                  <a:ext uri="{FF2B5EF4-FFF2-40B4-BE49-F238E27FC236}">
                    <a16:creationId xmlns:a16="http://schemas.microsoft.com/office/drawing/2014/main" id="{0334AB20-C89F-8F3B-9F15-4FC3ECD8DF58}"/>
                  </a:ext>
                </a:extLst>
              </p:cNvPr>
              <p:cNvSpPr/>
              <p:nvPr/>
            </p:nvSpPr>
            <p:spPr>
              <a:xfrm>
                <a:off x="6376857" y="3000197"/>
                <a:ext cx="174996" cy="300816"/>
              </a:xfrm>
              <a:custGeom>
                <a:avLst/>
                <a:gdLst/>
                <a:ahLst/>
                <a:cxnLst/>
                <a:rect l="l" t="t" r="r" b="b"/>
                <a:pathLst>
                  <a:path w="4007" h="6888" extrusionOk="0">
                    <a:moveTo>
                      <a:pt x="2151" y="135"/>
                    </a:moveTo>
                    <a:cubicBezTo>
                      <a:pt x="2151" y="135"/>
                      <a:pt x="902" y="572"/>
                      <a:pt x="563" y="1883"/>
                    </a:cubicBezTo>
                    <a:lnTo>
                      <a:pt x="563" y="1883"/>
                    </a:lnTo>
                    <a:lnTo>
                      <a:pt x="661" y="5630"/>
                    </a:lnTo>
                    <a:cubicBezTo>
                      <a:pt x="661" y="5630"/>
                      <a:pt x="1" y="6888"/>
                      <a:pt x="2080" y="6406"/>
                    </a:cubicBezTo>
                    <a:lnTo>
                      <a:pt x="2080" y="6406"/>
                    </a:lnTo>
                    <a:cubicBezTo>
                      <a:pt x="2080" y="6406"/>
                      <a:pt x="2338" y="4604"/>
                      <a:pt x="2499" y="4845"/>
                    </a:cubicBezTo>
                    <a:lnTo>
                      <a:pt x="2499" y="4845"/>
                    </a:lnTo>
                    <a:cubicBezTo>
                      <a:pt x="2659" y="5095"/>
                      <a:pt x="3239" y="4988"/>
                      <a:pt x="3239" y="4988"/>
                    </a:cubicBezTo>
                    <a:lnTo>
                      <a:pt x="3239" y="4988"/>
                    </a:lnTo>
                    <a:cubicBezTo>
                      <a:pt x="3239" y="4988"/>
                      <a:pt x="4007" y="2864"/>
                      <a:pt x="3614" y="2222"/>
                    </a:cubicBezTo>
                    <a:lnTo>
                      <a:pt x="3614" y="2222"/>
                    </a:lnTo>
                    <a:cubicBezTo>
                      <a:pt x="3230" y="1598"/>
                      <a:pt x="3177" y="955"/>
                      <a:pt x="3882" y="206"/>
                    </a:cubicBezTo>
                    <a:lnTo>
                      <a:pt x="3882" y="206"/>
                    </a:lnTo>
                    <a:cubicBezTo>
                      <a:pt x="3882" y="206"/>
                      <a:pt x="3650" y="1"/>
                      <a:pt x="3070" y="1"/>
                    </a:cubicBezTo>
                    <a:lnTo>
                      <a:pt x="3070" y="1"/>
                    </a:lnTo>
                    <a:cubicBezTo>
                      <a:pt x="2829" y="1"/>
                      <a:pt x="2526" y="37"/>
                      <a:pt x="2151" y="135"/>
                    </a:cubicBezTo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accent1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1236;p49">
                <a:extLst>
                  <a:ext uri="{FF2B5EF4-FFF2-40B4-BE49-F238E27FC236}">
                    <a16:creationId xmlns:a16="http://schemas.microsoft.com/office/drawing/2014/main" id="{F38C9D6D-AD9E-198F-EBEB-E112B8773ED8}"/>
                  </a:ext>
                </a:extLst>
              </p:cNvPr>
              <p:cNvSpPr/>
              <p:nvPr/>
            </p:nvSpPr>
            <p:spPr>
              <a:xfrm>
                <a:off x="6599329" y="2629674"/>
                <a:ext cx="206571" cy="214345"/>
              </a:xfrm>
              <a:custGeom>
                <a:avLst/>
                <a:gdLst/>
                <a:ahLst/>
                <a:cxnLst/>
                <a:rect l="l" t="t" r="r" b="b"/>
                <a:pathLst>
                  <a:path w="4730" h="4908" extrusionOk="0">
                    <a:moveTo>
                      <a:pt x="1964" y="179"/>
                    </a:moveTo>
                    <a:cubicBezTo>
                      <a:pt x="1437" y="786"/>
                      <a:pt x="643" y="866"/>
                      <a:pt x="643" y="866"/>
                    </a:cubicBezTo>
                    <a:lnTo>
                      <a:pt x="643" y="866"/>
                    </a:lnTo>
                    <a:cubicBezTo>
                      <a:pt x="1" y="1785"/>
                      <a:pt x="848" y="4015"/>
                      <a:pt x="848" y="4015"/>
                    </a:cubicBezTo>
                    <a:lnTo>
                      <a:pt x="848" y="4015"/>
                    </a:lnTo>
                    <a:cubicBezTo>
                      <a:pt x="1259" y="4908"/>
                      <a:pt x="2526" y="4158"/>
                      <a:pt x="2526" y="4158"/>
                    </a:cubicBezTo>
                    <a:lnTo>
                      <a:pt x="2526" y="4158"/>
                    </a:lnTo>
                    <a:cubicBezTo>
                      <a:pt x="3070" y="3917"/>
                      <a:pt x="3908" y="3453"/>
                      <a:pt x="4345" y="3293"/>
                    </a:cubicBezTo>
                    <a:lnTo>
                      <a:pt x="4345" y="3293"/>
                    </a:lnTo>
                    <a:cubicBezTo>
                      <a:pt x="4363" y="3284"/>
                      <a:pt x="4372" y="3284"/>
                      <a:pt x="4381" y="3275"/>
                    </a:cubicBezTo>
                    <a:lnTo>
                      <a:pt x="4381" y="3275"/>
                    </a:lnTo>
                    <a:cubicBezTo>
                      <a:pt x="4729" y="3079"/>
                      <a:pt x="4515" y="2267"/>
                      <a:pt x="4069" y="2222"/>
                    </a:cubicBezTo>
                    <a:lnTo>
                      <a:pt x="4069" y="2222"/>
                    </a:lnTo>
                    <a:cubicBezTo>
                      <a:pt x="3953" y="2213"/>
                      <a:pt x="3971" y="1732"/>
                      <a:pt x="3971" y="1732"/>
                    </a:cubicBezTo>
                    <a:lnTo>
                      <a:pt x="3971" y="1732"/>
                    </a:lnTo>
                    <a:cubicBezTo>
                      <a:pt x="3971" y="1732"/>
                      <a:pt x="3230" y="1839"/>
                      <a:pt x="2865" y="2053"/>
                    </a:cubicBezTo>
                    <a:lnTo>
                      <a:pt x="2865" y="2053"/>
                    </a:lnTo>
                    <a:cubicBezTo>
                      <a:pt x="2865" y="2053"/>
                      <a:pt x="2365" y="1749"/>
                      <a:pt x="2419" y="831"/>
                    </a:cubicBezTo>
                    <a:lnTo>
                      <a:pt x="2419" y="831"/>
                    </a:lnTo>
                    <a:cubicBezTo>
                      <a:pt x="2436" y="652"/>
                      <a:pt x="2472" y="1"/>
                      <a:pt x="2240" y="1"/>
                    </a:cubicBezTo>
                    <a:lnTo>
                      <a:pt x="2240" y="1"/>
                    </a:lnTo>
                    <a:cubicBezTo>
                      <a:pt x="2169" y="1"/>
                      <a:pt x="2088" y="54"/>
                      <a:pt x="1964" y="179"/>
                    </a:cubicBezTo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accent1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1237;p49">
                <a:extLst>
                  <a:ext uri="{FF2B5EF4-FFF2-40B4-BE49-F238E27FC236}">
                    <a16:creationId xmlns:a16="http://schemas.microsoft.com/office/drawing/2014/main" id="{F55A2D3E-7465-D967-9CBE-AF8C1553D63E}"/>
                  </a:ext>
                </a:extLst>
              </p:cNvPr>
              <p:cNvSpPr/>
              <p:nvPr/>
            </p:nvSpPr>
            <p:spPr>
              <a:xfrm>
                <a:off x="6527268" y="2548267"/>
                <a:ext cx="291470" cy="284832"/>
              </a:xfrm>
              <a:custGeom>
                <a:avLst/>
                <a:gdLst/>
                <a:ahLst/>
                <a:cxnLst/>
                <a:rect l="l" t="t" r="r" b="b"/>
                <a:pathLst>
                  <a:path w="6674" h="6522" extrusionOk="0">
                    <a:moveTo>
                      <a:pt x="1125" y="375"/>
                    </a:moveTo>
                    <a:cubicBezTo>
                      <a:pt x="447" y="848"/>
                      <a:pt x="1" y="1999"/>
                      <a:pt x="482" y="2882"/>
                    </a:cubicBezTo>
                    <a:lnTo>
                      <a:pt x="482" y="2882"/>
                    </a:lnTo>
                    <a:cubicBezTo>
                      <a:pt x="973" y="3756"/>
                      <a:pt x="679" y="3819"/>
                      <a:pt x="589" y="4086"/>
                    </a:cubicBezTo>
                    <a:lnTo>
                      <a:pt x="589" y="4086"/>
                    </a:lnTo>
                    <a:cubicBezTo>
                      <a:pt x="491" y="4363"/>
                      <a:pt x="1330" y="5496"/>
                      <a:pt x="1392" y="5532"/>
                    </a:cubicBezTo>
                    <a:lnTo>
                      <a:pt x="1392" y="5532"/>
                    </a:lnTo>
                    <a:cubicBezTo>
                      <a:pt x="1455" y="5576"/>
                      <a:pt x="1838" y="6522"/>
                      <a:pt x="2588" y="6379"/>
                    </a:cubicBezTo>
                    <a:lnTo>
                      <a:pt x="2588" y="6379"/>
                    </a:lnTo>
                    <a:cubicBezTo>
                      <a:pt x="2588" y="6379"/>
                      <a:pt x="2124" y="5487"/>
                      <a:pt x="2008" y="4336"/>
                    </a:cubicBezTo>
                    <a:lnTo>
                      <a:pt x="2008" y="4336"/>
                    </a:lnTo>
                    <a:cubicBezTo>
                      <a:pt x="1901" y="3176"/>
                      <a:pt x="2026" y="3034"/>
                      <a:pt x="2168" y="2739"/>
                    </a:cubicBezTo>
                    <a:lnTo>
                      <a:pt x="2168" y="2739"/>
                    </a:lnTo>
                    <a:lnTo>
                      <a:pt x="2231" y="2623"/>
                    </a:lnTo>
                    <a:cubicBezTo>
                      <a:pt x="2552" y="2525"/>
                      <a:pt x="3114" y="2481"/>
                      <a:pt x="3542" y="1945"/>
                    </a:cubicBezTo>
                    <a:lnTo>
                      <a:pt x="3542" y="1945"/>
                    </a:lnTo>
                    <a:cubicBezTo>
                      <a:pt x="3997" y="1383"/>
                      <a:pt x="4229" y="2026"/>
                      <a:pt x="4193" y="2436"/>
                    </a:cubicBezTo>
                    <a:lnTo>
                      <a:pt x="4193" y="2436"/>
                    </a:lnTo>
                    <a:cubicBezTo>
                      <a:pt x="4193" y="2436"/>
                      <a:pt x="4077" y="3266"/>
                      <a:pt x="4443" y="3676"/>
                    </a:cubicBezTo>
                    <a:lnTo>
                      <a:pt x="4443" y="3676"/>
                    </a:lnTo>
                    <a:cubicBezTo>
                      <a:pt x="4443" y="3676"/>
                      <a:pt x="5309" y="3444"/>
                      <a:pt x="5603" y="3444"/>
                    </a:cubicBezTo>
                    <a:lnTo>
                      <a:pt x="5603" y="3444"/>
                    </a:lnTo>
                    <a:cubicBezTo>
                      <a:pt x="5621" y="3542"/>
                      <a:pt x="5621" y="3596"/>
                      <a:pt x="5621" y="3596"/>
                    </a:cubicBezTo>
                    <a:lnTo>
                      <a:pt x="5621" y="3596"/>
                    </a:lnTo>
                    <a:cubicBezTo>
                      <a:pt x="5621" y="3596"/>
                      <a:pt x="5603" y="4077"/>
                      <a:pt x="5719" y="4086"/>
                    </a:cubicBezTo>
                    <a:lnTo>
                      <a:pt x="5719" y="4086"/>
                    </a:lnTo>
                    <a:cubicBezTo>
                      <a:pt x="6165" y="4131"/>
                      <a:pt x="6379" y="4952"/>
                      <a:pt x="6031" y="5139"/>
                    </a:cubicBezTo>
                    <a:lnTo>
                      <a:pt x="6031" y="5139"/>
                    </a:lnTo>
                    <a:lnTo>
                      <a:pt x="6201" y="5139"/>
                    </a:lnTo>
                    <a:cubicBezTo>
                      <a:pt x="6397" y="5166"/>
                      <a:pt x="6468" y="5380"/>
                      <a:pt x="6085" y="5549"/>
                    </a:cubicBezTo>
                    <a:lnTo>
                      <a:pt x="6085" y="5549"/>
                    </a:lnTo>
                    <a:cubicBezTo>
                      <a:pt x="5701" y="5728"/>
                      <a:pt x="5656" y="6254"/>
                      <a:pt x="5656" y="6254"/>
                    </a:cubicBezTo>
                    <a:lnTo>
                      <a:pt x="5656" y="6254"/>
                    </a:lnTo>
                    <a:cubicBezTo>
                      <a:pt x="5656" y="6254"/>
                      <a:pt x="6673" y="5808"/>
                      <a:pt x="6566" y="4818"/>
                    </a:cubicBezTo>
                    <a:lnTo>
                      <a:pt x="6566" y="4818"/>
                    </a:lnTo>
                    <a:cubicBezTo>
                      <a:pt x="6450" y="3828"/>
                      <a:pt x="6379" y="2882"/>
                      <a:pt x="5674" y="2534"/>
                    </a:cubicBezTo>
                    <a:lnTo>
                      <a:pt x="5674" y="2534"/>
                    </a:lnTo>
                    <a:cubicBezTo>
                      <a:pt x="5603" y="2498"/>
                      <a:pt x="5567" y="2481"/>
                      <a:pt x="5549" y="2472"/>
                    </a:cubicBezTo>
                    <a:lnTo>
                      <a:pt x="5549" y="2472"/>
                    </a:lnTo>
                    <a:cubicBezTo>
                      <a:pt x="5532" y="2463"/>
                      <a:pt x="5532" y="2463"/>
                      <a:pt x="5532" y="2463"/>
                    </a:cubicBezTo>
                    <a:lnTo>
                      <a:pt x="5532" y="2463"/>
                    </a:lnTo>
                    <a:cubicBezTo>
                      <a:pt x="5532" y="2463"/>
                      <a:pt x="5532" y="2338"/>
                      <a:pt x="5505" y="2177"/>
                    </a:cubicBezTo>
                    <a:lnTo>
                      <a:pt x="5505" y="2177"/>
                    </a:lnTo>
                    <a:cubicBezTo>
                      <a:pt x="5442" y="1901"/>
                      <a:pt x="5291" y="1517"/>
                      <a:pt x="4854" y="1535"/>
                    </a:cubicBezTo>
                    <a:lnTo>
                      <a:pt x="4854" y="1535"/>
                    </a:lnTo>
                    <a:cubicBezTo>
                      <a:pt x="4854" y="1535"/>
                      <a:pt x="4354" y="322"/>
                      <a:pt x="3382" y="134"/>
                    </a:cubicBezTo>
                    <a:lnTo>
                      <a:pt x="3382" y="134"/>
                    </a:lnTo>
                    <a:cubicBezTo>
                      <a:pt x="2971" y="54"/>
                      <a:pt x="2632" y="0"/>
                      <a:pt x="2311" y="0"/>
                    </a:cubicBezTo>
                    <a:lnTo>
                      <a:pt x="2311" y="0"/>
                    </a:lnTo>
                    <a:cubicBezTo>
                      <a:pt x="1883" y="0"/>
                      <a:pt x="1508" y="99"/>
                      <a:pt x="1125" y="375"/>
                    </a:cubicBezTo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accent1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1238;p49">
                <a:extLst>
                  <a:ext uri="{FF2B5EF4-FFF2-40B4-BE49-F238E27FC236}">
                    <a16:creationId xmlns:a16="http://schemas.microsoft.com/office/drawing/2014/main" id="{9FB62122-F5B5-CEF6-B4D1-6A6CF3815012}"/>
                  </a:ext>
                </a:extLst>
              </p:cNvPr>
              <p:cNvSpPr/>
              <p:nvPr/>
            </p:nvSpPr>
            <p:spPr>
              <a:xfrm>
                <a:off x="6539365" y="2605523"/>
                <a:ext cx="130537" cy="85773"/>
              </a:xfrm>
              <a:custGeom>
                <a:avLst/>
                <a:gdLst/>
                <a:ahLst/>
                <a:cxnLst/>
                <a:rect l="l" t="t" r="r" b="b"/>
                <a:pathLst>
                  <a:path w="2989" h="1964" extrusionOk="0">
                    <a:moveTo>
                      <a:pt x="89" y="1294"/>
                    </a:moveTo>
                    <a:cubicBezTo>
                      <a:pt x="89" y="1294"/>
                      <a:pt x="0" y="1598"/>
                      <a:pt x="402" y="1963"/>
                    </a:cubicBezTo>
                    <a:lnTo>
                      <a:pt x="402" y="1963"/>
                    </a:lnTo>
                    <a:cubicBezTo>
                      <a:pt x="402" y="1963"/>
                      <a:pt x="1588" y="732"/>
                      <a:pt x="2989" y="554"/>
                    </a:cubicBezTo>
                    <a:lnTo>
                      <a:pt x="2989" y="554"/>
                    </a:lnTo>
                    <a:lnTo>
                      <a:pt x="2623" y="1"/>
                    </a:lnTo>
                    <a:cubicBezTo>
                      <a:pt x="2623" y="1"/>
                      <a:pt x="1534" y="90"/>
                      <a:pt x="89" y="129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1239;p49">
                <a:extLst>
                  <a:ext uri="{FF2B5EF4-FFF2-40B4-BE49-F238E27FC236}">
                    <a16:creationId xmlns:a16="http://schemas.microsoft.com/office/drawing/2014/main" id="{85A52D1B-7F27-3817-A83D-1E0E4A270B00}"/>
                  </a:ext>
                </a:extLst>
              </p:cNvPr>
              <p:cNvSpPr/>
              <p:nvPr/>
            </p:nvSpPr>
            <p:spPr>
              <a:xfrm>
                <a:off x="6702223" y="2596570"/>
                <a:ext cx="37034" cy="21094"/>
              </a:xfrm>
              <a:custGeom>
                <a:avLst/>
                <a:gdLst/>
                <a:ahLst/>
                <a:cxnLst/>
                <a:rect l="l" t="t" r="r" b="b"/>
                <a:pathLst>
                  <a:path w="848" h="483" extrusionOk="0">
                    <a:moveTo>
                      <a:pt x="0" y="72"/>
                    </a:moveTo>
                    <a:lnTo>
                      <a:pt x="223" y="482"/>
                    </a:lnTo>
                    <a:lnTo>
                      <a:pt x="848" y="429"/>
                    </a:lnTo>
                    <a:cubicBezTo>
                      <a:pt x="848" y="429"/>
                      <a:pt x="723" y="117"/>
                      <a:pt x="616" y="1"/>
                    </a:cubicBezTo>
                    <a:lnTo>
                      <a:pt x="616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1240;p49">
                <a:extLst>
                  <a:ext uri="{FF2B5EF4-FFF2-40B4-BE49-F238E27FC236}">
                    <a16:creationId xmlns:a16="http://schemas.microsoft.com/office/drawing/2014/main" id="{60DEF790-660D-8682-0958-1A0C82203C06}"/>
                  </a:ext>
                </a:extLst>
              </p:cNvPr>
              <p:cNvSpPr/>
              <p:nvPr/>
            </p:nvSpPr>
            <p:spPr>
              <a:xfrm>
                <a:off x="6545960" y="2784757"/>
                <a:ext cx="87694" cy="87301"/>
              </a:xfrm>
              <a:custGeom>
                <a:avLst/>
                <a:gdLst/>
                <a:ahLst/>
                <a:cxnLst/>
                <a:rect l="l" t="t" r="r" b="b"/>
                <a:pathLst>
                  <a:path w="2008" h="1999" extrusionOk="0">
                    <a:moveTo>
                      <a:pt x="108" y="893"/>
                    </a:moveTo>
                    <a:cubicBezTo>
                      <a:pt x="1" y="937"/>
                      <a:pt x="581" y="1874"/>
                      <a:pt x="973" y="1936"/>
                    </a:cubicBezTo>
                    <a:lnTo>
                      <a:pt x="973" y="1936"/>
                    </a:lnTo>
                    <a:cubicBezTo>
                      <a:pt x="1321" y="1999"/>
                      <a:pt x="2008" y="1437"/>
                      <a:pt x="1678" y="1080"/>
                    </a:cubicBezTo>
                    <a:lnTo>
                      <a:pt x="1678" y="1080"/>
                    </a:lnTo>
                    <a:cubicBezTo>
                      <a:pt x="1678" y="1080"/>
                      <a:pt x="1027" y="643"/>
                      <a:pt x="732" y="1"/>
                    </a:cubicBezTo>
                    <a:lnTo>
                      <a:pt x="732" y="1"/>
                    </a:lnTo>
                    <a:cubicBezTo>
                      <a:pt x="732" y="1"/>
                      <a:pt x="866" y="625"/>
                      <a:pt x="108" y="893"/>
                    </a:cubicBezTo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accent1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1241;p49">
                <a:extLst>
                  <a:ext uri="{FF2B5EF4-FFF2-40B4-BE49-F238E27FC236}">
                    <a16:creationId xmlns:a16="http://schemas.microsoft.com/office/drawing/2014/main" id="{4AD62AE6-D7AD-DE32-E442-D3806E98CF24}"/>
                  </a:ext>
                </a:extLst>
              </p:cNvPr>
              <p:cNvSpPr/>
              <p:nvPr/>
            </p:nvSpPr>
            <p:spPr>
              <a:xfrm>
                <a:off x="6427518" y="2508525"/>
                <a:ext cx="261860" cy="318329"/>
              </a:xfrm>
              <a:custGeom>
                <a:avLst/>
                <a:gdLst/>
                <a:ahLst/>
                <a:cxnLst/>
                <a:rect l="l" t="t" r="r" b="b"/>
                <a:pathLst>
                  <a:path w="5996" h="7289" extrusionOk="0">
                    <a:moveTo>
                      <a:pt x="839" y="3676"/>
                    </a:moveTo>
                    <a:cubicBezTo>
                      <a:pt x="839" y="3676"/>
                      <a:pt x="1" y="7066"/>
                      <a:pt x="2561" y="7289"/>
                    </a:cubicBezTo>
                    <a:lnTo>
                      <a:pt x="2561" y="7289"/>
                    </a:lnTo>
                    <a:cubicBezTo>
                      <a:pt x="2561" y="7289"/>
                      <a:pt x="3730" y="6834"/>
                      <a:pt x="3257" y="6076"/>
                    </a:cubicBezTo>
                    <a:lnTo>
                      <a:pt x="3257" y="6076"/>
                    </a:lnTo>
                    <a:cubicBezTo>
                      <a:pt x="3257" y="6076"/>
                      <a:pt x="2677" y="5255"/>
                      <a:pt x="2811" y="4889"/>
                    </a:cubicBezTo>
                    <a:lnTo>
                      <a:pt x="2811" y="4889"/>
                    </a:lnTo>
                    <a:cubicBezTo>
                      <a:pt x="2945" y="4523"/>
                      <a:pt x="3025" y="4497"/>
                      <a:pt x="2650" y="3810"/>
                    </a:cubicBezTo>
                    <a:lnTo>
                      <a:pt x="2650" y="3810"/>
                    </a:lnTo>
                    <a:cubicBezTo>
                      <a:pt x="2276" y="3132"/>
                      <a:pt x="2258" y="1"/>
                      <a:pt x="5996" y="964"/>
                    </a:cubicBezTo>
                    <a:lnTo>
                      <a:pt x="5996" y="964"/>
                    </a:lnTo>
                    <a:lnTo>
                      <a:pt x="5996" y="910"/>
                    </a:lnTo>
                    <a:cubicBezTo>
                      <a:pt x="5996" y="910"/>
                      <a:pt x="5220" y="554"/>
                      <a:pt x="4256" y="554"/>
                    </a:cubicBezTo>
                    <a:lnTo>
                      <a:pt x="4256" y="554"/>
                    </a:lnTo>
                    <a:cubicBezTo>
                      <a:pt x="3034" y="554"/>
                      <a:pt x="1499" y="1116"/>
                      <a:pt x="839" y="3676"/>
                    </a:cubicBezTo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accent1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1242;p49">
                <a:extLst>
                  <a:ext uri="{FF2B5EF4-FFF2-40B4-BE49-F238E27FC236}">
                    <a16:creationId xmlns:a16="http://schemas.microsoft.com/office/drawing/2014/main" id="{4CB6A85C-B94A-B0CD-6D46-A575EFE9F72D}"/>
                  </a:ext>
                </a:extLst>
              </p:cNvPr>
              <p:cNvSpPr/>
              <p:nvPr/>
            </p:nvSpPr>
            <p:spPr>
              <a:xfrm>
                <a:off x="6472720" y="2726716"/>
                <a:ext cx="97040" cy="100927"/>
              </a:xfrm>
              <a:custGeom>
                <a:avLst/>
                <a:gdLst/>
                <a:ahLst/>
                <a:cxnLst/>
                <a:rect l="l" t="t" r="r" b="b"/>
                <a:pathLst>
                  <a:path w="2222" h="2311" extrusionOk="0">
                    <a:moveTo>
                      <a:pt x="438" y="143"/>
                    </a:moveTo>
                    <a:cubicBezTo>
                      <a:pt x="27" y="437"/>
                      <a:pt x="1" y="1089"/>
                      <a:pt x="375" y="1606"/>
                    </a:cubicBezTo>
                    <a:lnTo>
                      <a:pt x="375" y="1606"/>
                    </a:lnTo>
                    <a:cubicBezTo>
                      <a:pt x="750" y="2123"/>
                      <a:pt x="1383" y="2311"/>
                      <a:pt x="1785" y="2016"/>
                    </a:cubicBezTo>
                    <a:lnTo>
                      <a:pt x="1785" y="2016"/>
                    </a:lnTo>
                    <a:cubicBezTo>
                      <a:pt x="2195" y="1731"/>
                      <a:pt x="2222" y="1071"/>
                      <a:pt x="1847" y="553"/>
                    </a:cubicBezTo>
                    <a:lnTo>
                      <a:pt x="1847" y="553"/>
                    </a:lnTo>
                    <a:cubicBezTo>
                      <a:pt x="1589" y="197"/>
                      <a:pt x="1223" y="0"/>
                      <a:pt x="884" y="0"/>
                    </a:cubicBezTo>
                    <a:lnTo>
                      <a:pt x="884" y="0"/>
                    </a:lnTo>
                    <a:cubicBezTo>
                      <a:pt x="723" y="0"/>
                      <a:pt x="563" y="45"/>
                      <a:pt x="438" y="143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accent1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1243;p49">
                <a:extLst>
                  <a:ext uri="{FF2B5EF4-FFF2-40B4-BE49-F238E27FC236}">
                    <a16:creationId xmlns:a16="http://schemas.microsoft.com/office/drawing/2014/main" id="{527F725F-CC3B-9873-5D15-8AD9E71D7065}"/>
                  </a:ext>
                </a:extLst>
              </p:cNvPr>
              <p:cNvSpPr/>
              <p:nvPr/>
            </p:nvSpPr>
            <p:spPr>
              <a:xfrm>
                <a:off x="6725981" y="2669023"/>
                <a:ext cx="62364" cy="33584"/>
              </a:xfrm>
              <a:custGeom>
                <a:avLst/>
                <a:gdLst/>
                <a:ahLst/>
                <a:cxnLst/>
                <a:rect l="l" t="t" r="r" b="b"/>
                <a:pathLst>
                  <a:path w="1428" h="769" extrusionOk="0">
                    <a:moveTo>
                      <a:pt x="562" y="19"/>
                    </a:moveTo>
                    <a:cubicBezTo>
                      <a:pt x="464" y="37"/>
                      <a:pt x="366" y="55"/>
                      <a:pt x="286" y="117"/>
                    </a:cubicBezTo>
                    <a:lnTo>
                      <a:pt x="286" y="117"/>
                    </a:lnTo>
                    <a:cubicBezTo>
                      <a:pt x="116" y="242"/>
                      <a:pt x="81" y="376"/>
                      <a:pt x="18" y="563"/>
                    </a:cubicBezTo>
                    <a:lnTo>
                      <a:pt x="18" y="563"/>
                    </a:lnTo>
                    <a:lnTo>
                      <a:pt x="0" y="670"/>
                    </a:lnTo>
                    <a:cubicBezTo>
                      <a:pt x="0" y="670"/>
                      <a:pt x="9" y="706"/>
                      <a:pt x="18" y="715"/>
                    </a:cubicBezTo>
                    <a:lnTo>
                      <a:pt x="18" y="715"/>
                    </a:lnTo>
                    <a:cubicBezTo>
                      <a:pt x="98" y="768"/>
                      <a:pt x="197" y="634"/>
                      <a:pt x="241" y="590"/>
                    </a:cubicBezTo>
                    <a:lnTo>
                      <a:pt x="241" y="590"/>
                    </a:lnTo>
                    <a:cubicBezTo>
                      <a:pt x="357" y="465"/>
                      <a:pt x="536" y="367"/>
                      <a:pt x="705" y="340"/>
                    </a:cubicBezTo>
                    <a:lnTo>
                      <a:pt x="705" y="340"/>
                    </a:lnTo>
                    <a:cubicBezTo>
                      <a:pt x="910" y="322"/>
                      <a:pt x="1062" y="429"/>
                      <a:pt x="1196" y="563"/>
                    </a:cubicBezTo>
                    <a:lnTo>
                      <a:pt x="1196" y="563"/>
                    </a:lnTo>
                    <a:cubicBezTo>
                      <a:pt x="1222" y="599"/>
                      <a:pt x="1258" y="652"/>
                      <a:pt x="1294" y="661"/>
                    </a:cubicBezTo>
                    <a:lnTo>
                      <a:pt x="1294" y="661"/>
                    </a:lnTo>
                    <a:cubicBezTo>
                      <a:pt x="1428" y="697"/>
                      <a:pt x="1294" y="509"/>
                      <a:pt x="1276" y="474"/>
                    </a:cubicBezTo>
                    <a:lnTo>
                      <a:pt x="1276" y="474"/>
                    </a:lnTo>
                    <a:cubicBezTo>
                      <a:pt x="1187" y="313"/>
                      <a:pt x="1080" y="63"/>
                      <a:pt x="883" y="10"/>
                    </a:cubicBezTo>
                    <a:lnTo>
                      <a:pt x="883" y="10"/>
                    </a:lnTo>
                    <a:cubicBezTo>
                      <a:pt x="857" y="1"/>
                      <a:pt x="821" y="1"/>
                      <a:pt x="794" y="1"/>
                    </a:cubicBezTo>
                    <a:lnTo>
                      <a:pt x="794" y="1"/>
                    </a:lnTo>
                    <a:cubicBezTo>
                      <a:pt x="714" y="1"/>
                      <a:pt x="634" y="19"/>
                      <a:pt x="562" y="19"/>
                    </a:cubicBezTo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1244;p49">
                <a:extLst>
                  <a:ext uri="{FF2B5EF4-FFF2-40B4-BE49-F238E27FC236}">
                    <a16:creationId xmlns:a16="http://schemas.microsoft.com/office/drawing/2014/main" id="{93D2D6B5-260B-D460-BA40-4DB615587430}"/>
                  </a:ext>
                </a:extLst>
              </p:cNvPr>
              <p:cNvSpPr/>
              <p:nvPr/>
            </p:nvSpPr>
            <p:spPr>
              <a:xfrm>
                <a:off x="6734934" y="2643344"/>
                <a:ext cx="34720" cy="15242"/>
              </a:xfrm>
              <a:custGeom>
                <a:avLst/>
                <a:gdLst/>
                <a:ahLst/>
                <a:cxnLst/>
                <a:rect l="l" t="t" r="r" b="b"/>
                <a:pathLst>
                  <a:path w="795" h="349" extrusionOk="0">
                    <a:moveTo>
                      <a:pt x="652" y="72"/>
                    </a:moveTo>
                    <a:cubicBezTo>
                      <a:pt x="598" y="89"/>
                      <a:pt x="527" y="89"/>
                      <a:pt x="473" y="89"/>
                    </a:cubicBezTo>
                    <a:lnTo>
                      <a:pt x="473" y="89"/>
                    </a:lnTo>
                    <a:cubicBezTo>
                      <a:pt x="384" y="98"/>
                      <a:pt x="170" y="72"/>
                      <a:pt x="116" y="170"/>
                    </a:cubicBezTo>
                    <a:lnTo>
                      <a:pt x="116" y="170"/>
                    </a:lnTo>
                    <a:cubicBezTo>
                      <a:pt x="0" y="348"/>
                      <a:pt x="670" y="330"/>
                      <a:pt x="759" y="312"/>
                    </a:cubicBezTo>
                    <a:lnTo>
                      <a:pt x="759" y="312"/>
                    </a:lnTo>
                    <a:cubicBezTo>
                      <a:pt x="777" y="304"/>
                      <a:pt x="785" y="304"/>
                      <a:pt x="794" y="295"/>
                    </a:cubicBezTo>
                    <a:lnTo>
                      <a:pt x="794" y="295"/>
                    </a:lnTo>
                    <a:cubicBezTo>
                      <a:pt x="777" y="286"/>
                      <a:pt x="777" y="286"/>
                      <a:pt x="777" y="286"/>
                    </a:cubicBezTo>
                    <a:lnTo>
                      <a:pt x="777" y="286"/>
                    </a:lnTo>
                    <a:cubicBezTo>
                      <a:pt x="777" y="286"/>
                      <a:pt x="777" y="161"/>
                      <a:pt x="750" y="0"/>
                    </a:cubicBezTo>
                    <a:lnTo>
                      <a:pt x="750" y="0"/>
                    </a:lnTo>
                    <a:cubicBezTo>
                      <a:pt x="714" y="27"/>
                      <a:pt x="687" y="54"/>
                      <a:pt x="652" y="72"/>
                    </a:cubicBezTo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1245;p49">
                <a:extLst>
                  <a:ext uri="{FF2B5EF4-FFF2-40B4-BE49-F238E27FC236}">
                    <a16:creationId xmlns:a16="http://schemas.microsoft.com/office/drawing/2014/main" id="{922EDA46-6CEF-2D17-539B-A9A60DC6CF0C}"/>
                  </a:ext>
                </a:extLst>
              </p:cNvPr>
              <p:cNvSpPr/>
              <p:nvPr/>
            </p:nvSpPr>
            <p:spPr>
              <a:xfrm>
                <a:off x="6496478" y="2730210"/>
                <a:ext cx="14849" cy="33540"/>
              </a:xfrm>
              <a:custGeom>
                <a:avLst/>
                <a:gdLst/>
                <a:ahLst/>
                <a:cxnLst/>
                <a:rect l="l" t="t" r="r" b="b"/>
                <a:pathLst>
                  <a:path w="340" h="768" extrusionOk="0">
                    <a:moveTo>
                      <a:pt x="1" y="18"/>
                    </a:moveTo>
                    <a:cubicBezTo>
                      <a:pt x="1" y="349"/>
                      <a:pt x="143" y="554"/>
                      <a:pt x="313" y="768"/>
                    </a:cubicBezTo>
                    <a:lnTo>
                      <a:pt x="313" y="768"/>
                    </a:lnTo>
                    <a:cubicBezTo>
                      <a:pt x="313" y="768"/>
                      <a:pt x="322" y="768"/>
                      <a:pt x="322" y="768"/>
                    </a:cubicBezTo>
                    <a:lnTo>
                      <a:pt x="322" y="768"/>
                    </a:lnTo>
                    <a:cubicBezTo>
                      <a:pt x="331" y="768"/>
                      <a:pt x="331" y="768"/>
                      <a:pt x="331" y="768"/>
                    </a:cubicBezTo>
                    <a:lnTo>
                      <a:pt x="331" y="768"/>
                    </a:lnTo>
                    <a:cubicBezTo>
                      <a:pt x="340" y="759"/>
                      <a:pt x="340" y="750"/>
                      <a:pt x="340" y="741"/>
                    </a:cubicBezTo>
                    <a:lnTo>
                      <a:pt x="340" y="741"/>
                    </a:lnTo>
                    <a:cubicBezTo>
                      <a:pt x="170" y="536"/>
                      <a:pt x="28" y="331"/>
                      <a:pt x="28" y="18"/>
                    </a:cubicBezTo>
                    <a:lnTo>
                      <a:pt x="28" y="18"/>
                    </a:lnTo>
                    <a:cubicBezTo>
                      <a:pt x="28" y="10"/>
                      <a:pt x="19" y="1"/>
                      <a:pt x="10" y="1"/>
                    </a:cubicBezTo>
                    <a:lnTo>
                      <a:pt x="10" y="1"/>
                    </a:lnTo>
                    <a:cubicBezTo>
                      <a:pt x="1" y="1"/>
                      <a:pt x="1" y="10"/>
                      <a:pt x="1" y="18"/>
                    </a:cubicBezTo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1246;p49">
                <a:extLst>
                  <a:ext uri="{FF2B5EF4-FFF2-40B4-BE49-F238E27FC236}">
                    <a16:creationId xmlns:a16="http://schemas.microsoft.com/office/drawing/2014/main" id="{BB0236DB-3D06-7DF9-5328-427E8FC578D5}"/>
                  </a:ext>
                </a:extLst>
              </p:cNvPr>
              <p:cNvSpPr/>
              <p:nvPr/>
            </p:nvSpPr>
            <p:spPr>
              <a:xfrm>
                <a:off x="6487918" y="2736848"/>
                <a:ext cx="7075" cy="13669"/>
              </a:xfrm>
              <a:custGeom>
                <a:avLst/>
                <a:gdLst/>
                <a:ahLst/>
                <a:cxnLst/>
                <a:rect l="l" t="t" r="r" b="b"/>
                <a:pathLst>
                  <a:path w="162" h="313" extrusionOk="0">
                    <a:moveTo>
                      <a:pt x="18" y="9"/>
                    </a:moveTo>
                    <a:cubicBezTo>
                      <a:pt x="0" y="116"/>
                      <a:pt x="81" y="223"/>
                      <a:pt x="134" y="312"/>
                    </a:cubicBezTo>
                    <a:lnTo>
                      <a:pt x="134" y="312"/>
                    </a:lnTo>
                    <a:lnTo>
                      <a:pt x="143" y="304"/>
                    </a:lnTo>
                    <a:lnTo>
                      <a:pt x="161" y="286"/>
                    </a:lnTo>
                    <a:cubicBezTo>
                      <a:pt x="108" y="214"/>
                      <a:pt x="36" y="107"/>
                      <a:pt x="45" y="18"/>
                    </a:cubicBezTo>
                    <a:lnTo>
                      <a:pt x="45" y="18"/>
                    </a:lnTo>
                    <a:cubicBezTo>
                      <a:pt x="45" y="9"/>
                      <a:pt x="45" y="0"/>
                      <a:pt x="36" y="0"/>
                    </a:cubicBezTo>
                    <a:lnTo>
                      <a:pt x="36" y="0"/>
                    </a:lnTo>
                    <a:cubicBezTo>
                      <a:pt x="36" y="0"/>
                      <a:pt x="27" y="0"/>
                      <a:pt x="27" y="0"/>
                    </a:cubicBezTo>
                    <a:lnTo>
                      <a:pt x="27" y="0"/>
                    </a:lnTo>
                    <a:cubicBezTo>
                      <a:pt x="18" y="0"/>
                      <a:pt x="18" y="9"/>
                      <a:pt x="18" y="9"/>
                    </a:cubicBezTo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1247;p49">
                <a:extLst>
                  <a:ext uri="{FF2B5EF4-FFF2-40B4-BE49-F238E27FC236}">
                    <a16:creationId xmlns:a16="http://schemas.microsoft.com/office/drawing/2014/main" id="{75A1139C-4A8B-7C8A-8015-F2F91E917C00}"/>
                  </a:ext>
                </a:extLst>
              </p:cNvPr>
              <p:cNvSpPr/>
              <p:nvPr/>
            </p:nvSpPr>
            <p:spPr>
              <a:xfrm>
                <a:off x="6530762" y="2755540"/>
                <a:ext cx="25374" cy="14456"/>
              </a:xfrm>
              <a:custGeom>
                <a:avLst/>
                <a:gdLst/>
                <a:ahLst/>
                <a:cxnLst/>
                <a:rect l="l" t="t" r="r" b="b"/>
                <a:pathLst>
                  <a:path w="581" h="331" extrusionOk="0">
                    <a:moveTo>
                      <a:pt x="554" y="0"/>
                    </a:moveTo>
                    <a:cubicBezTo>
                      <a:pt x="402" y="179"/>
                      <a:pt x="206" y="241"/>
                      <a:pt x="10" y="304"/>
                    </a:cubicBezTo>
                    <a:lnTo>
                      <a:pt x="10" y="304"/>
                    </a:lnTo>
                    <a:cubicBezTo>
                      <a:pt x="1" y="304"/>
                      <a:pt x="1" y="313"/>
                      <a:pt x="1" y="322"/>
                    </a:cubicBezTo>
                    <a:lnTo>
                      <a:pt x="1" y="322"/>
                    </a:lnTo>
                    <a:cubicBezTo>
                      <a:pt x="1" y="331"/>
                      <a:pt x="10" y="331"/>
                      <a:pt x="19" y="331"/>
                    </a:cubicBezTo>
                    <a:lnTo>
                      <a:pt x="19" y="331"/>
                    </a:lnTo>
                    <a:cubicBezTo>
                      <a:pt x="19" y="331"/>
                      <a:pt x="19" y="331"/>
                      <a:pt x="19" y="331"/>
                    </a:cubicBezTo>
                    <a:lnTo>
                      <a:pt x="19" y="331"/>
                    </a:lnTo>
                    <a:cubicBezTo>
                      <a:pt x="215" y="268"/>
                      <a:pt x="420" y="206"/>
                      <a:pt x="581" y="27"/>
                    </a:cubicBezTo>
                    <a:lnTo>
                      <a:pt x="581" y="27"/>
                    </a:lnTo>
                    <a:cubicBezTo>
                      <a:pt x="581" y="18"/>
                      <a:pt x="581" y="9"/>
                      <a:pt x="581" y="0"/>
                    </a:cubicBezTo>
                    <a:lnTo>
                      <a:pt x="581" y="0"/>
                    </a:lnTo>
                    <a:cubicBezTo>
                      <a:pt x="572" y="0"/>
                      <a:pt x="572" y="0"/>
                      <a:pt x="563" y="0"/>
                    </a:cubicBezTo>
                    <a:lnTo>
                      <a:pt x="563" y="0"/>
                    </a:lnTo>
                    <a:cubicBezTo>
                      <a:pt x="563" y="0"/>
                      <a:pt x="554" y="0"/>
                      <a:pt x="554" y="0"/>
                    </a:cubicBezTo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1248;p49">
                <a:extLst>
                  <a:ext uri="{FF2B5EF4-FFF2-40B4-BE49-F238E27FC236}">
                    <a16:creationId xmlns:a16="http://schemas.microsoft.com/office/drawing/2014/main" id="{CDE69AEE-983D-7556-7CF5-A3BE9F9A7238}"/>
                  </a:ext>
                </a:extLst>
              </p:cNvPr>
              <p:cNvSpPr/>
              <p:nvPr/>
            </p:nvSpPr>
            <p:spPr>
              <a:xfrm>
                <a:off x="6491805" y="2780084"/>
                <a:ext cx="24195" cy="16814"/>
              </a:xfrm>
              <a:custGeom>
                <a:avLst/>
                <a:gdLst/>
                <a:ahLst/>
                <a:cxnLst/>
                <a:rect l="l" t="t" r="r" b="b"/>
                <a:pathLst>
                  <a:path w="554" h="385" extrusionOk="0">
                    <a:moveTo>
                      <a:pt x="527" y="9"/>
                    </a:moveTo>
                    <a:cubicBezTo>
                      <a:pt x="411" y="170"/>
                      <a:pt x="197" y="322"/>
                      <a:pt x="10" y="348"/>
                    </a:cubicBezTo>
                    <a:lnTo>
                      <a:pt x="10" y="348"/>
                    </a:lnTo>
                    <a:cubicBezTo>
                      <a:pt x="1" y="348"/>
                      <a:pt x="1" y="357"/>
                      <a:pt x="1" y="366"/>
                    </a:cubicBezTo>
                    <a:lnTo>
                      <a:pt x="1" y="366"/>
                    </a:lnTo>
                    <a:cubicBezTo>
                      <a:pt x="1" y="375"/>
                      <a:pt x="10" y="384"/>
                      <a:pt x="19" y="384"/>
                    </a:cubicBezTo>
                    <a:lnTo>
                      <a:pt x="19" y="384"/>
                    </a:lnTo>
                    <a:cubicBezTo>
                      <a:pt x="19" y="384"/>
                      <a:pt x="19" y="384"/>
                      <a:pt x="19" y="384"/>
                    </a:cubicBezTo>
                    <a:lnTo>
                      <a:pt x="19" y="384"/>
                    </a:lnTo>
                    <a:cubicBezTo>
                      <a:pt x="206" y="348"/>
                      <a:pt x="438" y="197"/>
                      <a:pt x="554" y="27"/>
                    </a:cubicBezTo>
                    <a:lnTo>
                      <a:pt x="554" y="27"/>
                    </a:lnTo>
                    <a:cubicBezTo>
                      <a:pt x="554" y="18"/>
                      <a:pt x="554" y="9"/>
                      <a:pt x="545" y="9"/>
                    </a:cubicBezTo>
                    <a:lnTo>
                      <a:pt x="545" y="9"/>
                    </a:lnTo>
                    <a:cubicBezTo>
                      <a:pt x="545" y="0"/>
                      <a:pt x="545" y="0"/>
                      <a:pt x="536" y="0"/>
                    </a:cubicBezTo>
                    <a:lnTo>
                      <a:pt x="536" y="0"/>
                    </a:lnTo>
                    <a:cubicBezTo>
                      <a:pt x="536" y="0"/>
                      <a:pt x="527" y="9"/>
                      <a:pt x="527" y="9"/>
                    </a:cubicBezTo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1249;p49">
                <a:extLst>
                  <a:ext uri="{FF2B5EF4-FFF2-40B4-BE49-F238E27FC236}">
                    <a16:creationId xmlns:a16="http://schemas.microsoft.com/office/drawing/2014/main" id="{620A7260-8A5A-A2AF-2432-3F1A72EDE852}"/>
                  </a:ext>
                </a:extLst>
              </p:cNvPr>
              <p:cNvSpPr/>
              <p:nvPr/>
            </p:nvSpPr>
            <p:spPr>
              <a:xfrm>
                <a:off x="6531548" y="2789430"/>
                <a:ext cx="21094" cy="22622"/>
              </a:xfrm>
              <a:custGeom>
                <a:avLst/>
                <a:gdLst/>
                <a:ahLst/>
                <a:cxnLst/>
                <a:rect l="l" t="t" r="r" b="b"/>
                <a:pathLst>
                  <a:path w="483" h="518" extrusionOk="0">
                    <a:moveTo>
                      <a:pt x="10" y="1"/>
                    </a:moveTo>
                    <a:cubicBezTo>
                      <a:pt x="1" y="10"/>
                      <a:pt x="1" y="18"/>
                      <a:pt x="1" y="27"/>
                    </a:cubicBezTo>
                    <a:lnTo>
                      <a:pt x="1" y="27"/>
                    </a:lnTo>
                    <a:cubicBezTo>
                      <a:pt x="117" y="241"/>
                      <a:pt x="224" y="366"/>
                      <a:pt x="456" y="518"/>
                    </a:cubicBezTo>
                    <a:lnTo>
                      <a:pt x="456" y="518"/>
                    </a:lnTo>
                    <a:cubicBezTo>
                      <a:pt x="456" y="518"/>
                      <a:pt x="456" y="518"/>
                      <a:pt x="465" y="518"/>
                    </a:cubicBezTo>
                    <a:lnTo>
                      <a:pt x="465" y="518"/>
                    </a:lnTo>
                    <a:cubicBezTo>
                      <a:pt x="465" y="518"/>
                      <a:pt x="473" y="518"/>
                      <a:pt x="473" y="518"/>
                    </a:cubicBezTo>
                    <a:lnTo>
                      <a:pt x="473" y="518"/>
                    </a:lnTo>
                    <a:cubicBezTo>
                      <a:pt x="482" y="509"/>
                      <a:pt x="473" y="500"/>
                      <a:pt x="473" y="491"/>
                    </a:cubicBezTo>
                    <a:lnTo>
                      <a:pt x="473" y="491"/>
                    </a:lnTo>
                    <a:cubicBezTo>
                      <a:pt x="250" y="340"/>
                      <a:pt x="143" y="224"/>
                      <a:pt x="27" y="10"/>
                    </a:cubicBezTo>
                    <a:lnTo>
                      <a:pt x="27" y="10"/>
                    </a:lnTo>
                    <a:cubicBezTo>
                      <a:pt x="27" y="1"/>
                      <a:pt x="18" y="1"/>
                      <a:pt x="18" y="1"/>
                    </a:cubicBezTo>
                    <a:lnTo>
                      <a:pt x="18" y="1"/>
                    </a:lnTo>
                    <a:cubicBezTo>
                      <a:pt x="18" y="1"/>
                      <a:pt x="10" y="1"/>
                      <a:pt x="10" y="1"/>
                    </a:cubicBezTo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1250;p49">
                <a:extLst>
                  <a:ext uri="{FF2B5EF4-FFF2-40B4-BE49-F238E27FC236}">
                    <a16:creationId xmlns:a16="http://schemas.microsoft.com/office/drawing/2014/main" id="{9FF72308-887D-4C47-9E0E-DC25FBD435D8}"/>
                  </a:ext>
                </a:extLst>
              </p:cNvPr>
              <p:cNvSpPr/>
              <p:nvPr/>
            </p:nvSpPr>
            <p:spPr>
              <a:xfrm>
                <a:off x="6531548" y="2802663"/>
                <a:ext cx="15635" cy="14849"/>
              </a:xfrm>
              <a:custGeom>
                <a:avLst/>
                <a:gdLst/>
                <a:ahLst/>
                <a:cxnLst/>
                <a:rect l="l" t="t" r="r" b="b"/>
                <a:pathLst>
                  <a:path w="358" h="340" extrusionOk="0">
                    <a:moveTo>
                      <a:pt x="10" y="1"/>
                    </a:moveTo>
                    <a:cubicBezTo>
                      <a:pt x="1" y="1"/>
                      <a:pt x="1" y="10"/>
                      <a:pt x="1" y="19"/>
                    </a:cubicBezTo>
                    <a:lnTo>
                      <a:pt x="1" y="19"/>
                    </a:lnTo>
                    <a:cubicBezTo>
                      <a:pt x="36" y="135"/>
                      <a:pt x="126" y="197"/>
                      <a:pt x="206" y="251"/>
                    </a:cubicBezTo>
                    <a:lnTo>
                      <a:pt x="206" y="251"/>
                    </a:lnTo>
                    <a:cubicBezTo>
                      <a:pt x="250" y="277"/>
                      <a:pt x="286" y="304"/>
                      <a:pt x="322" y="340"/>
                    </a:cubicBezTo>
                    <a:lnTo>
                      <a:pt x="322" y="340"/>
                    </a:lnTo>
                    <a:cubicBezTo>
                      <a:pt x="331" y="340"/>
                      <a:pt x="331" y="340"/>
                      <a:pt x="340" y="340"/>
                    </a:cubicBezTo>
                    <a:lnTo>
                      <a:pt x="340" y="340"/>
                    </a:lnTo>
                    <a:cubicBezTo>
                      <a:pt x="340" y="340"/>
                      <a:pt x="340" y="340"/>
                      <a:pt x="349" y="340"/>
                    </a:cubicBezTo>
                    <a:lnTo>
                      <a:pt x="349" y="340"/>
                    </a:lnTo>
                    <a:cubicBezTo>
                      <a:pt x="357" y="331"/>
                      <a:pt x="357" y="322"/>
                      <a:pt x="349" y="313"/>
                    </a:cubicBezTo>
                    <a:lnTo>
                      <a:pt x="349" y="313"/>
                    </a:lnTo>
                    <a:cubicBezTo>
                      <a:pt x="313" y="277"/>
                      <a:pt x="268" y="251"/>
                      <a:pt x="224" y="224"/>
                    </a:cubicBezTo>
                    <a:lnTo>
                      <a:pt x="224" y="224"/>
                    </a:lnTo>
                    <a:cubicBezTo>
                      <a:pt x="143" y="170"/>
                      <a:pt x="63" y="117"/>
                      <a:pt x="27" y="10"/>
                    </a:cubicBezTo>
                    <a:lnTo>
                      <a:pt x="27" y="10"/>
                    </a:lnTo>
                    <a:cubicBezTo>
                      <a:pt x="27" y="1"/>
                      <a:pt x="18" y="1"/>
                      <a:pt x="18" y="1"/>
                    </a:cubicBezTo>
                    <a:lnTo>
                      <a:pt x="18" y="1"/>
                    </a:lnTo>
                    <a:cubicBezTo>
                      <a:pt x="18" y="1"/>
                      <a:pt x="10" y="1"/>
                      <a:pt x="10" y="1"/>
                    </a:cubicBezTo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1251;p49">
                <a:extLst>
                  <a:ext uri="{FF2B5EF4-FFF2-40B4-BE49-F238E27FC236}">
                    <a16:creationId xmlns:a16="http://schemas.microsoft.com/office/drawing/2014/main" id="{AEB3F18C-51DD-95C5-DB1F-F78276A93A6A}"/>
                  </a:ext>
                </a:extLst>
              </p:cNvPr>
              <p:cNvSpPr/>
              <p:nvPr/>
            </p:nvSpPr>
            <p:spPr>
              <a:xfrm>
                <a:off x="6494949" y="2748509"/>
                <a:ext cx="52625" cy="54591"/>
              </a:xfrm>
              <a:custGeom>
                <a:avLst/>
                <a:gdLst/>
                <a:ahLst/>
                <a:cxnLst/>
                <a:rect l="l" t="t" r="r" b="b"/>
                <a:pathLst>
                  <a:path w="1205" h="1250" extrusionOk="0">
                    <a:moveTo>
                      <a:pt x="241" y="72"/>
                    </a:moveTo>
                    <a:cubicBezTo>
                      <a:pt x="18" y="233"/>
                      <a:pt x="0" y="590"/>
                      <a:pt x="205" y="866"/>
                    </a:cubicBezTo>
                    <a:lnTo>
                      <a:pt x="205" y="866"/>
                    </a:lnTo>
                    <a:cubicBezTo>
                      <a:pt x="410" y="1152"/>
                      <a:pt x="749" y="1250"/>
                      <a:pt x="972" y="1089"/>
                    </a:cubicBezTo>
                    <a:lnTo>
                      <a:pt x="972" y="1089"/>
                    </a:lnTo>
                    <a:cubicBezTo>
                      <a:pt x="1187" y="929"/>
                      <a:pt x="1204" y="572"/>
                      <a:pt x="999" y="295"/>
                    </a:cubicBezTo>
                    <a:lnTo>
                      <a:pt x="999" y="295"/>
                    </a:lnTo>
                    <a:cubicBezTo>
                      <a:pt x="865" y="108"/>
                      <a:pt x="660" y="1"/>
                      <a:pt x="482" y="1"/>
                    </a:cubicBezTo>
                    <a:lnTo>
                      <a:pt x="482" y="1"/>
                    </a:lnTo>
                    <a:cubicBezTo>
                      <a:pt x="393" y="1"/>
                      <a:pt x="303" y="19"/>
                      <a:pt x="241" y="72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1252;p49">
                <a:extLst>
                  <a:ext uri="{FF2B5EF4-FFF2-40B4-BE49-F238E27FC236}">
                    <a16:creationId xmlns:a16="http://schemas.microsoft.com/office/drawing/2014/main" id="{AFC91FD6-BED3-089B-EB22-D12527BAF296}"/>
                  </a:ext>
                </a:extLst>
              </p:cNvPr>
              <p:cNvSpPr/>
              <p:nvPr/>
            </p:nvSpPr>
            <p:spPr>
              <a:xfrm>
                <a:off x="6663223" y="2745801"/>
                <a:ext cx="29654" cy="83021"/>
              </a:xfrm>
              <a:custGeom>
                <a:avLst/>
                <a:gdLst/>
                <a:ahLst/>
                <a:cxnLst/>
                <a:rect l="l" t="t" r="r" b="b"/>
                <a:pathLst>
                  <a:path w="679" h="1901" extrusionOk="0">
                    <a:moveTo>
                      <a:pt x="10" y="0"/>
                    </a:moveTo>
                    <a:cubicBezTo>
                      <a:pt x="1" y="0"/>
                      <a:pt x="1" y="9"/>
                      <a:pt x="1" y="18"/>
                    </a:cubicBezTo>
                    <a:lnTo>
                      <a:pt x="1" y="18"/>
                    </a:lnTo>
                    <a:cubicBezTo>
                      <a:pt x="1" y="357"/>
                      <a:pt x="72" y="732"/>
                      <a:pt x="197" y="1071"/>
                    </a:cubicBezTo>
                    <a:lnTo>
                      <a:pt x="197" y="1071"/>
                    </a:lnTo>
                    <a:cubicBezTo>
                      <a:pt x="269" y="1249"/>
                      <a:pt x="349" y="1410"/>
                      <a:pt x="438" y="1553"/>
                    </a:cubicBezTo>
                    <a:lnTo>
                      <a:pt x="438" y="1553"/>
                    </a:lnTo>
                    <a:cubicBezTo>
                      <a:pt x="456" y="1579"/>
                      <a:pt x="474" y="1615"/>
                      <a:pt x="483" y="1642"/>
                    </a:cubicBezTo>
                    <a:lnTo>
                      <a:pt x="483" y="1642"/>
                    </a:lnTo>
                    <a:cubicBezTo>
                      <a:pt x="536" y="1740"/>
                      <a:pt x="590" y="1829"/>
                      <a:pt x="652" y="1901"/>
                    </a:cubicBezTo>
                    <a:lnTo>
                      <a:pt x="652" y="1901"/>
                    </a:lnTo>
                    <a:cubicBezTo>
                      <a:pt x="652" y="1901"/>
                      <a:pt x="661" y="1901"/>
                      <a:pt x="661" y="1901"/>
                    </a:cubicBezTo>
                    <a:lnTo>
                      <a:pt x="661" y="1901"/>
                    </a:lnTo>
                    <a:cubicBezTo>
                      <a:pt x="670" y="1901"/>
                      <a:pt x="670" y="1901"/>
                      <a:pt x="679" y="1901"/>
                    </a:cubicBezTo>
                    <a:lnTo>
                      <a:pt x="679" y="1901"/>
                    </a:lnTo>
                    <a:cubicBezTo>
                      <a:pt x="679" y="1892"/>
                      <a:pt x="679" y="1883"/>
                      <a:pt x="679" y="1874"/>
                    </a:cubicBezTo>
                    <a:lnTo>
                      <a:pt x="679" y="1874"/>
                    </a:lnTo>
                    <a:cubicBezTo>
                      <a:pt x="617" y="1811"/>
                      <a:pt x="563" y="1722"/>
                      <a:pt x="518" y="1624"/>
                    </a:cubicBezTo>
                    <a:lnTo>
                      <a:pt x="518" y="1624"/>
                    </a:lnTo>
                    <a:cubicBezTo>
                      <a:pt x="501" y="1597"/>
                      <a:pt x="483" y="1562"/>
                      <a:pt x="465" y="1535"/>
                    </a:cubicBezTo>
                    <a:lnTo>
                      <a:pt x="465" y="1535"/>
                    </a:lnTo>
                    <a:cubicBezTo>
                      <a:pt x="385" y="1392"/>
                      <a:pt x="295" y="1232"/>
                      <a:pt x="233" y="1062"/>
                    </a:cubicBezTo>
                    <a:lnTo>
                      <a:pt x="233" y="1062"/>
                    </a:lnTo>
                    <a:cubicBezTo>
                      <a:pt x="99" y="723"/>
                      <a:pt x="28" y="357"/>
                      <a:pt x="28" y="18"/>
                    </a:cubicBezTo>
                    <a:lnTo>
                      <a:pt x="28" y="18"/>
                    </a:lnTo>
                    <a:cubicBezTo>
                      <a:pt x="28" y="9"/>
                      <a:pt x="19" y="0"/>
                      <a:pt x="10" y="0"/>
                    </a:cubicBezTo>
                    <a:lnTo>
                      <a:pt x="10" y="0"/>
                    </a:lnTo>
                    <a:lnTo>
                      <a:pt x="1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1253;p49">
                <a:extLst>
                  <a:ext uri="{FF2B5EF4-FFF2-40B4-BE49-F238E27FC236}">
                    <a16:creationId xmlns:a16="http://schemas.microsoft.com/office/drawing/2014/main" id="{5454380D-074E-EBAA-E5E8-21F074139C46}"/>
                  </a:ext>
                </a:extLst>
              </p:cNvPr>
              <p:cNvSpPr/>
              <p:nvPr/>
            </p:nvSpPr>
            <p:spPr>
              <a:xfrm>
                <a:off x="6670647" y="2757112"/>
                <a:ext cx="23802" cy="31968"/>
              </a:xfrm>
              <a:custGeom>
                <a:avLst/>
                <a:gdLst/>
                <a:ahLst/>
                <a:cxnLst/>
                <a:rect l="l" t="t" r="r" b="b"/>
                <a:pathLst>
                  <a:path w="545" h="732" extrusionOk="0">
                    <a:moveTo>
                      <a:pt x="384" y="0"/>
                    </a:moveTo>
                    <a:cubicBezTo>
                      <a:pt x="375" y="0"/>
                      <a:pt x="366" y="9"/>
                      <a:pt x="375" y="18"/>
                    </a:cubicBezTo>
                    <a:lnTo>
                      <a:pt x="375" y="18"/>
                    </a:lnTo>
                    <a:cubicBezTo>
                      <a:pt x="384" y="45"/>
                      <a:pt x="393" y="72"/>
                      <a:pt x="402" y="98"/>
                    </a:cubicBezTo>
                    <a:lnTo>
                      <a:pt x="402" y="98"/>
                    </a:lnTo>
                    <a:cubicBezTo>
                      <a:pt x="447" y="223"/>
                      <a:pt x="509" y="375"/>
                      <a:pt x="438" y="482"/>
                    </a:cubicBezTo>
                    <a:lnTo>
                      <a:pt x="438" y="482"/>
                    </a:lnTo>
                    <a:cubicBezTo>
                      <a:pt x="366" y="580"/>
                      <a:pt x="170" y="660"/>
                      <a:pt x="18" y="696"/>
                    </a:cubicBezTo>
                    <a:lnTo>
                      <a:pt x="18" y="696"/>
                    </a:lnTo>
                    <a:cubicBezTo>
                      <a:pt x="9" y="705"/>
                      <a:pt x="0" y="714"/>
                      <a:pt x="9" y="723"/>
                    </a:cubicBezTo>
                    <a:lnTo>
                      <a:pt x="9" y="723"/>
                    </a:lnTo>
                    <a:cubicBezTo>
                      <a:pt x="9" y="723"/>
                      <a:pt x="9" y="732"/>
                      <a:pt x="18" y="732"/>
                    </a:cubicBezTo>
                    <a:lnTo>
                      <a:pt x="18" y="732"/>
                    </a:lnTo>
                    <a:cubicBezTo>
                      <a:pt x="18" y="732"/>
                      <a:pt x="27" y="732"/>
                      <a:pt x="27" y="732"/>
                    </a:cubicBezTo>
                    <a:lnTo>
                      <a:pt x="27" y="732"/>
                    </a:lnTo>
                    <a:cubicBezTo>
                      <a:pt x="81" y="714"/>
                      <a:pt x="366" y="634"/>
                      <a:pt x="464" y="500"/>
                    </a:cubicBezTo>
                    <a:lnTo>
                      <a:pt x="464" y="500"/>
                    </a:lnTo>
                    <a:cubicBezTo>
                      <a:pt x="545" y="384"/>
                      <a:pt x="482" y="214"/>
                      <a:pt x="429" y="89"/>
                    </a:cubicBezTo>
                    <a:lnTo>
                      <a:pt x="429" y="89"/>
                    </a:lnTo>
                    <a:cubicBezTo>
                      <a:pt x="420" y="63"/>
                      <a:pt x="411" y="36"/>
                      <a:pt x="402" y="9"/>
                    </a:cubicBezTo>
                    <a:lnTo>
                      <a:pt x="402" y="9"/>
                    </a:lnTo>
                    <a:cubicBezTo>
                      <a:pt x="402" y="0"/>
                      <a:pt x="393" y="0"/>
                      <a:pt x="384" y="0"/>
                    </a:cubicBezTo>
                    <a:lnTo>
                      <a:pt x="384" y="0"/>
                    </a:lnTo>
                    <a:cubicBezTo>
                      <a:pt x="384" y="0"/>
                      <a:pt x="384" y="0"/>
                      <a:pt x="384" y="0"/>
                    </a:cubicBezTo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1254;p49">
                <a:extLst>
                  <a:ext uri="{FF2B5EF4-FFF2-40B4-BE49-F238E27FC236}">
                    <a16:creationId xmlns:a16="http://schemas.microsoft.com/office/drawing/2014/main" id="{3F9420BF-861A-C5E4-0C3D-0830C81F65DB}"/>
                  </a:ext>
                </a:extLst>
              </p:cNvPr>
              <p:cNvSpPr/>
              <p:nvPr/>
            </p:nvSpPr>
            <p:spPr>
              <a:xfrm>
                <a:off x="6653877" y="2657363"/>
                <a:ext cx="4324" cy="42493"/>
              </a:xfrm>
              <a:custGeom>
                <a:avLst/>
                <a:gdLst/>
                <a:ahLst/>
                <a:cxnLst/>
                <a:rect l="l" t="t" r="r" b="b"/>
                <a:pathLst>
                  <a:path w="99" h="973" extrusionOk="0">
                    <a:moveTo>
                      <a:pt x="1" y="9"/>
                    </a:moveTo>
                    <a:cubicBezTo>
                      <a:pt x="1" y="170"/>
                      <a:pt x="1" y="357"/>
                      <a:pt x="72" y="964"/>
                    </a:cubicBezTo>
                    <a:lnTo>
                      <a:pt x="72" y="964"/>
                    </a:lnTo>
                    <a:cubicBezTo>
                      <a:pt x="72" y="973"/>
                      <a:pt x="72" y="973"/>
                      <a:pt x="81" y="973"/>
                    </a:cubicBezTo>
                    <a:lnTo>
                      <a:pt x="81" y="973"/>
                    </a:lnTo>
                    <a:cubicBezTo>
                      <a:pt x="81" y="973"/>
                      <a:pt x="90" y="973"/>
                      <a:pt x="90" y="973"/>
                    </a:cubicBezTo>
                    <a:lnTo>
                      <a:pt x="90" y="973"/>
                    </a:lnTo>
                    <a:cubicBezTo>
                      <a:pt x="99" y="973"/>
                      <a:pt x="99" y="964"/>
                      <a:pt x="99" y="955"/>
                    </a:cubicBezTo>
                    <a:lnTo>
                      <a:pt x="99" y="955"/>
                    </a:lnTo>
                    <a:cubicBezTo>
                      <a:pt x="28" y="357"/>
                      <a:pt x="28" y="170"/>
                      <a:pt x="28" y="9"/>
                    </a:cubicBezTo>
                    <a:lnTo>
                      <a:pt x="28" y="9"/>
                    </a:lnTo>
                    <a:cubicBezTo>
                      <a:pt x="28" y="0"/>
                      <a:pt x="19" y="0"/>
                      <a:pt x="10" y="0"/>
                    </a:cubicBezTo>
                    <a:lnTo>
                      <a:pt x="10" y="0"/>
                    </a:lnTo>
                    <a:cubicBezTo>
                      <a:pt x="1" y="0"/>
                      <a:pt x="1" y="0"/>
                      <a:pt x="1" y="9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1255;p49">
                <a:extLst>
                  <a:ext uri="{FF2B5EF4-FFF2-40B4-BE49-F238E27FC236}">
                    <a16:creationId xmlns:a16="http://schemas.microsoft.com/office/drawing/2014/main" id="{BC6628F3-C37D-48DD-2C23-9AB0F3B16D80}"/>
                  </a:ext>
                </a:extLst>
              </p:cNvPr>
              <p:cNvSpPr/>
              <p:nvPr/>
            </p:nvSpPr>
            <p:spPr>
              <a:xfrm>
                <a:off x="6679993" y="2746980"/>
                <a:ext cx="11748" cy="11704"/>
              </a:xfrm>
              <a:custGeom>
                <a:avLst/>
                <a:gdLst/>
                <a:ahLst/>
                <a:cxnLst/>
                <a:rect l="l" t="t" r="r" b="b"/>
                <a:pathLst>
                  <a:path w="269" h="268" extrusionOk="0">
                    <a:moveTo>
                      <a:pt x="1" y="134"/>
                    </a:moveTo>
                    <a:cubicBezTo>
                      <a:pt x="1" y="205"/>
                      <a:pt x="63" y="268"/>
                      <a:pt x="134" y="268"/>
                    </a:cubicBezTo>
                    <a:lnTo>
                      <a:pt x="134" y="268"/>
                    </a:lnTo>
                    <a:cubicBezTo>
                      <a:pt x="206" y="268"/>
                      <a:pt x="268" y="205"/>
                      <a:pt x="268" y="134"/>
                    </a:cubicBezTo>
                    <a:lnTo>
                      <a:pt x="268" y="134"/>
                    </a:lnTo>
                    <a:cubicBezTo>
                      <a:pt x="268" y="54"/>
                      <a:pt x="206" y="0"/>
                      <a:pt x="134" y="0"/>
                    </a:cubicBezTo>
                    <a:lnTo>
                      <a:pt x="134" y="0"/>
                    </a:lnTo>
                    <a:cubicBezTo>
                      <a:pt x="63" y="0"/>
                      <a:pt x="1" y="54"/>
                      <a:pt x="1" y="134"/>
                    </a:cubicBezTo>
                    <a:close/>
                    <a:moveTo>
                      <a:pt x="36" y="134"/>
                    </a:moveTo>
                    <a:cubicBezTo>
                      <a:pt x="36" y="72"/>
                      <a:pt x="81" y="27"/>
                      <a:pt x="134" y="27"/>
                    </a:cubicBezTo>
                    <a:lnTo>
                      <a:pt x="134" y="27"/>
                    </a:lnTo>
                    <a:cubicBezTo>
                      <a:pt x="188" y="27"/>
                      <a:pt x="233" y="72"/>
                      <a:pt x="233" y="134"/>
                    </a:cubicBezTo>
                    <a:lnTo>
                      <a:pt x="233" y="134"/>
                    </a:lnTo>
                    <a:cubicBezTo>
                      <a:pt x="233" y="188"/>
                      <a:pt x="188" y="232"/>
                      <a:pt x="134" y="232"/>
                    </a:cubicBezTo>
                    <a:lnTo>
                      <a:pt x="134" y="232"/>
                    </a:lnTo>
                    <a:cubicBezTo>
                      <a:pt x="81" y="232"/>
                      <a:pt x="36" y="188"/>
                      <a:pt x="36" y="13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1256;p49">
                <a:extLst>
                  <a:ext uri="{FF2B5EF4-FFF2-40B4-BE49-F238E27FC236}">
                    <a16:creationId xmlns:a16="http://schemas.microsoft.com/office/drawing/2014/main" id="{9FBDA26E-31AE-83AB-D262-8A607231DCD4}"/>
                  </a:ext>
                </a:extLst>
              </p:cNvPr>
              <p:cNvSpPr/>
              <p:nvPr/>
            </p:nvSpPr>
            <p:spPr>
              <a:xfrm>
                <a:off x="6659336" y="2738027"/>
                <a:ext cx="8997" cy="8997"/>
              </a:xfrm>
              <a:custGeom>
                <a:avLst/>
                <a:gdLst/>
                <a:ahLst/>
                <a:cxnLst/>
                <a:rect l="l" t="t" r="r" b="b"/>
                <a:pathLst>
                  <a:path w="206" h="206" extrusionOk="0">
                    <a:moveTo>
                      <a:pt x="1" y="98"/>
                    </a:moveTo>
                    <a:cubicBezTo>
                      <a:pt x="1" y="161"/>
                      <a:pt x="45" y="205"/>
                      <a:pt x="99" y="205"/>
                    </a:cubicBezTo>
                    <a:lnTo>
                      <a:pt x="99" y="205"/>
                    </a:lnTo>
                    <a:cubicBezTo>
                      <a:pt x="161" y="205"/>
                      <a:pt x="206" y="161"/>
                      <a:pt x="206" y="98"/>
                    </a:cubicBezTo>
                    <a:lnTo>
                      <a:pt x="206" y="98"/>
                    </a:lnTo>
                    <a:cubicBezTo>
                      <a:pt x="206" y="45"/>
                      <a:pt x="161" y="0"/>
                      <a:pt x="99" y="0"/>
                    </a:cubicBezTo>
                    <a:lnTo>
                      <a:pt x="99" y="0"/>
                    </a:lnTo>
                    <a:cubicBezTo>
                      <a:pt x="45" y="0"/>
                      <a:pt x="1" y="45"/>
                      <a:pt x="1" y="98"/>
                    </a:cubicBezTo>
                    <a:close/>
                    <a:moveTo>
                      <a:pt x="28" y="98"/>
                    </a:moveTo>
                    <a:cubicBezTo>
                      <a:pt x="28" y="62"/>
                      <a:pt x="63" y="27"/>
                      <a:pt x="99" y="27"/>
                    </a:cubicBezTo>
                    <a:lnTo>
                      <a:pt x="99" y="27"/>
                    </a:lnTo>
                    <a:cubicBezTo>
                      <a:pt x="143" y="27"/>
                      <a:pt x="170" y="62"/>
                      <a:pt x="170" y="98"/>
                    </a:cubicBezTo>
                    <a:lnTo>
                      <a:pt x="170" y="98"/>
                    </a:lnTo>
                    <a:cubicBezTo>
                      <a:pt x="170" y="143"/>
                      <a:pt x="143" y="178"/>
                      <a:pt x="99" y="178"/>
                    </a:cubicBezTo>
                    <a:lnTo>
                      <a:pt x="99" y="178"/>
                    </a:lnTo>
                    <a:cubicBezTo>
                      <a:pt x="63" y="178"/>
                      <a:pt x="28" y="143"/>
                      <a:pt x="28" y="98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1257;p49">
                <a:extLst>
                  <a:ext uri="{FF2B5EF4-FFF2-40B4-BE49-F238E27FC236}">
                    <a16:creationId xmlns:a16="http://schemas.microsoft.com/office/drawing/2014/main" id="{F0D9F9E7-0FB7-B76D-FB57-C9A4929F1D72}"/>
                  </a:ext>
                </a:extLst>
              </p:cNvPr>
              <p:cNvSpPr/>
              <p:nvPr/>
            </p:nvSpPr>
            <p:spPr>
              <a:xfrm>
                <a:off x="6653877" y="2698634"/>
                <a:ext cx="9040" cy="9040"/>
              </a:xfrm>
              <a:custGeom>
                <a:avLst/>
                <a:gdLst/>
                <a:ahLst/>
                <a:cxnLst/>
                <a:rect l="l" t="t" r="r" b="b"/>
                <a:pathLst>
                  <a:path w="207" h="207" extrusionOk="0">
                    <a:moveTo>
                      <a:pt x="1" y="99"/>
                    </a:moveTo>
                    <a:cubicBezTo>
                      <a:pt x="1" y="162"/>
                      <a:pt x="45" y="206"/>
                      <a:pt x="99" y="206"/>
                    </a:cubicBezTo>
                    <a:lnTo>
                      <a:pt x="99" y="206"/>
                    </a:lnTo>
                    <a:cubicBezTo>
                      <a:pt x="161" y="206"/>
                      <a:pt x="206" y="162"/>
                      <a:pt x="206" y="99"/>
                    </a:cubicBezTo>
                    <a:lnTo>
                      <a:pt x="206" y="99"/>
                    </a:lnTo>
                    <a:cubicBezTo>
                      <a:pt x="206" y="46"/>
                      <a:pt x="161" y="1"/>
                      <a:pt x="99" y="1"/>
                    </a:cubicBezTo>
                    <a:lnTo>
                      <a:pt x="99" y="1"/>
                    </a:lnTo>
                    <a:cubicBezTo>
                      <a:pt x="45" y="1"/>
                      <a:pt x="1" y="46"/>
                      <a:pt x="1" y="99"/>
                    </a:cubicBezTo>
                    <a:close/>
                    <a:moveTo>
                      <a:pt x="28" y="99"/>
                    </a:moveTo>
                    <a:cubicBezTo>
                      <a:pt x="28" y="63"/>
                      <a:pt x="63" y="28"/>
                      <a:pt x="99" y="28"/>
                    </a:cubicBezTo>
                    <a:lnTo>
                      <a:pt x="99" y="28"/>
                    </a:lnTo>
                    <a:cubicBezTo>
                      <a:pt x="144" y="28"/>
                      <a:pt x="170" y="63"/>
                      <a:pt x="170" y="99"/>
                    </a:cubicBezTo>
                    <a:lnTo>
                      <a:pt x="170" y="99"/>
                    </a:lnTo>
                    <a:cubicBezTo>
                      <a:pt x="170" y="144"/>
                      <a:pt x="144" y="179"/>
                      <a:pt x="99" y="179"/>
                    </a:cubicBezTo>
                    <a:lnTo>
                      <a:pt x="99" y="179"/>
                    </a:lnTo>
                    <a:cubicBezTo>
                      <a:pt x="63" y="179"/>
                      <a:pt x="28" y="144"/>
                      <a:pt x="28" y="99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1258;p49">
                <a:extLst>
                  <a:ext uri="{FF2B5EF4-FFF2-40B4-BE49-F238E27FC236}">
                    <a16:creationId xmlns:a16="http://schemas.microsoft.com/office/drawing/2014/main" id="{98313239-5C17-B776-F76B-03577EC927A6}"/>
                  </a:ext>
                </a:extLst>
              </p:cNvPr>
              <p:cNvSpPr/>
              <p:nvPr/>
            </p:nvSpPr>
            <p:spPr>
              <a:xfrm>
                <a:off x="6505824" y="2558399"/>
                <a:ext cx="25374" cy="84201"/>
              </a:xfrm>
              <a:custGeom>
                <a:avLst/>
                <a:gdLst/>
                <a:ahLst/>
                <a:cxnLst/>
                <a:rect l="l" t="t" r="r" b="b"/>
                <a:pathLst>
                  <a:path w="581" h="1928" extrusionOk="0">
                    <a:moveTo>
                      <a:pt x="554" y="0"/>
                    </a:moveTo>
                    <a:cubicBezTo>
                      <a:pt x="465" y="54"/>
                      <a:pt x="376" y="197"/>
                      <a:pt x="322" y="295"/>
                    </a:cubicBezTo>
                    <a:lnTo>
                      <a:pt x="322" y="295"/>
                    </a:lnTo>
                    <a:lnTo>
                      <a:pt x="304" y="313"/>
                    </a:lnTo>
                    <a:cubicBezTo>
                      <a:pt x="251" y="402"/>
                      <a:pt x="197" y="509"/>
                      <a:pt x="135" y="652"/>
                    </a:cubicBezTo>
                    <a:lnTo>
                      <a:pt x="135" y="652"/>
                    </a:lnTo>
                    <a:cubicBezTo>
                      <a:pt x="19" y="937"/>
                      <a:pt x="1" y="1285"/>
                      <a:pt x="1" y="1588"/>
                    </a:cubicBezTo>
                    <a:lnTo>
                      <a:pt x="1" y="1588"/>
                    </a:lnTo>
                    <a:lnTo>
                      <a:pt x="1" y="1651"/>
                    </a:lnTo>
                    <a:lnTo>
                      <a:pt x="1" y="1651"/>
                    </a:lnTo>
                    <a:cubicBezTo>
                      <a:pt x="1" y="1740"/>
                      <a:pt x="1" y="1829"/>
                      <a:pt x="19" y="1910"/>
                    </a:cubicBezTo>
                    <a:lnTo>
                      <a:pt x="19" y="1910"/>
                    </a:lnTo>
                    <a:cubicBezTo>
                      <a:pt x="28" y="1918"/>
                      <a:pt x="28" y="1927"/>
                      <a:pt x="37" y="1927"/>
                    </a:cubicBezTo>
                    <a:lnTo>
                      <a:pt x="37" y="1927"/>
                    </a:lnTo>
                    <a:cubicBezTo>
                      <a:pt x="37" y="1927"/>
                      <a:pt x="37" y="1927"/>
                      <a:pt x="37" y="1927"/>
                    </a:cubicBezTo>
                    <a:lnTo>
                      <a:pt x="37" y="1927"/>
                    </a:lnTo>
                    <a:cubicBezTo>
                      <a:pt x="45" y="1918"/>
                      <a:pt x="54" y="1910"/>
                      <a:pt x="54" y="1901"/>
                    </a:cubicBezTo>
                    <a:lnTo>
                      <a:pt x="54" y="1901"/>
                    </a:lnTo>
                    <a:cubicBezTo>
                      <a:pt x="28" y="1829"/>
                      <a:pt x="37" y="1740"/>
                      <a:pt x="37" y="1651"/>
                    </a:cubicBezTo>
                    <a:lnTo>
                      <a:pt x="37" y="1651"/>
                    </a:lnTo>
                    <a:cubicBezTo>
                      <a:pt x="37" y="1633"/>
                      <a:pt x="37" y="1606"/>
                      <a:pt x="37" y="1588"/>
                    </a:cubicBezTo>
                    <a:lnTo>
                      <a:pt x="37" y="1588"/>
                    </a:lnTo>
                    <a:cubicBezTo>
                      <a:pt x="37" y="1285"/>
                      <a:pt x="54" y="946"/>
                      <a:pt x="170" y="661"/>
                    </a:cubicBezTo>
                    <a:lnTo>
                      <a:pt x="170" y="661"/>
                    </a:lnTo>
                    <a:cubicBezTo>
                      <a:pt x="224" y="527"/>
                      <a:pt x="277" y="420"/>
                      <a:pt x="340" y="322"/>
                    </a:cubicBezTo>
                    <a:lnTo>
                      <a:pt x="340" y="322"/>
                    </a:lnTo>
                    <a:lnTo>
                      <a:pt x="349" y="304"/>
                    </a:lnTo>
                    <a:cubicBezTo>
                      <a:pt x="402" y="215"/>
                      <a:pt x="492" y="81"/>
                      <a:pt x="572" y="27"/>
                    </a:cubicBezTo>
                    <a:lnTo>
                      <a:pt x="572" y="27"/>
                    </a:lnTo>
                    <a:cubicBezTo>
                      <a:pt x="581" y="27"/>
                      <a:pt x="581" y="18"/>
                      <a:pt x="572" y="9"/>
                    </a:cubicBezTo>
                    <a:lnTo>
                      <a:pt x="572" y="9"/>
                    </a:lnTo>
                    <a:cubicBezTo>
                      <a:pt x="572" y="0"/>
                      <a:pt x="563" y="0"/>
                      <a:pt x="563" y="0"/>
                    </a:cubicBezTo>
                    <a:lnTo>
                      <a:pt x="563" y="0"/>
                    </a:lnTo>
                    <a:cubicBezTo>
                      <a:pt x="563" y="0"/>
                      <a:pt x="554" y="0"/>
                      <a:pt x="554" y="0"/>
                    </a:cubicBezTo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1259;p49">
                <a:extLst>
                  <a:ext uri="{FF2B5EF4-FFF2-40B4-BE49-F238E27FC236}">
                    <a16:creationId xmlns:a16="http://schemas.microsoft.com/office/drawing/2014/main" id="{7C1614BD-2542-224E-8B83-72D7F75E744A}"/>
                  </a:ext>
                </a:extLst>
              </p:cNvPr>
              <p:cNvSpPr/>
              <p:nvPr/>
            </p:nvSpPr>
            <p:spPr>
              <a:xfrm>
                <a:off x="6507789" y="2600457"/>
                <a:ext cx="17949" cy="17993"/>
              </a:xfrm>
              <a:custGeom>
                <a:avLst/>
                <a:gdLst/>
                <a:ahLst/>
                <a:cxnLst/>
                <a:rect l="l" t="t" r="r" b="b"/>
                <a:pathLst>
                  <a:path w="411" h="412" extrusionOk="0">
                    <a:moveTo>
                      <a:pt x="18" y="1"/>
                    </a:moveTo>
                    <a:cubicBezTo>
                      <a:pt x="9" y="1"/>
                      <a:pt x="0" y="10"/>
                      <a:pt x="0" y="19"/>
                    </a:cubicBezTo>
                    <a:lnTo>
                      <a:pt x="0" y="19"/>
                    </a:lnTo>
                    <a:cubicBezTo>
                      <a:pt x="0" y="28"/>
                      <a:pt x="9" y="37"/>
                      <a:pt x="18" y="37"/>
                    </a:cubicBezTo>
                    <a:lnTo>
                      <a:pt x="18" y="37"/>
                    </a:lnTo>
                    <a:cubicBezTo>
                      <a:pt x="250" y="46"/>
                      <a:pt x="384" y="179"/>
                      <a:pt x="375" y="393"/>
                    </a:cubicBezTo>
                    <a:lnTo>
                      <a:pt x="375" y="393"/>
                    </a:lnTo>
                    <a:cubicBezTo>
                      <a:pt x="375" y="402"/>
                      <a:pt x="384" y="411"/>
                      <a:pt x="393" y="411"/>
                    </a:cubicBezTo>
                    <a:lnTo>
                      <a:pt x="393" y="411"/>
                    </a:lnTo>
                    <a:lnTo>
                      <a:pt x="393" y="411"/>
                    </a:lnTo>
                    <a:cubicBezTo>
                      <a:pt x="402" y="411"/>
                      <a:pt x="402" y="402"/>
                      <a:pt x="411" y="393"/>
                    </a:cubicBezTo>
                    <a:lnTo>
                      <a:pt x="411" y="393"/>
                    </a:lnTo>
                    <a:cubicBezTo>
                      <a:pt x="411" y="161"/>
                      <a:pt x="268" y="10"/>
                      <a:pt x="1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1260;p49">
                <a:extLst>
                  <a:ext uri="{FF2B5EF4-FFF2-40B4-BE49-F238E27FC236}">
                    <a16:creationId xmlns:a16="http://schemas.microsoft.com/office/drawing/2014/main" id="{BF5FA48D-9965-020D-AF30-FA184DCBF95D}"/>
                  </a:ext>
                </a:extLst>
              </p:cNvPr>
              <p:cNvSpPr/>
              <p:nvPr/>
            </p:nvSpPr>
            <p:spPr>
              <a:xfrm>
                <a:off x="6522202" y="2616834"/>
                <a:ext cx="5503" cy="5503"/>
              </a:xfrm>
              <a:custGeom>
                <a:avLst/>
                <a:gdLst/>
                <a:ahLst/>
                <a:cxnLst/>
                <a:rect l="l" t="t" r="r" b="b"/>
                <a:pathLst>
                  <a:path w="126" h="126" extrusionOk="0">
                    <a:moveTo>
                      <a:pt x="1" y="63"/>
                    </a:moveTo>
                    <a:cubicBezTo>
                      <a:pt x="1" y="99"/>
                      <a:pt x="27" y="125"/>
                      <a:pt x="63" y="125"/>
                    </a:cubicBezTo>
                    <a:lnTo>
                      <a:pt x="63" y="125"/>
                    </a:lnTo>
                    <a:cubicBezTo>
                      <a:pt x="99" y="125"/>
                      <a:pt x="125" y="99"/>
                      <a:pt x="125" y="63"/>
                    </a:cubicBezTo>
                    <a:lnTo>
                      <a:pt x="125" y="63"/>
                    </a:lnTo>
                    <a:cubicBezTo>
                      <a:pt x="125" y="27"/>
                      <a:pt x="99" y="1"/>
                      <a:pt x="63" y="1"/>
                    </a:cubicBezTo>
                    <a:lnTo>
                      <a:pt x="63" y="1"/>
                    </a:lnTo>
                    <a:cubicBezTo>
                      <a:pt x="27" y="1"/>
                      <a:pt x="1" y="27"/>
                      <a:pt x="1" y="63"/>
                    </a:cubicBezTo>
                    <a:close/>
                    <a:moveTo>
                      <a:pt x="27" y="63"/>
                    </a:moveTo>
                    <a:cubicBezTo>
                      <a:pt x="27" y="45"/>
                      <a:pt x="45" y="36"/>
                      <a:pt x="63" y="36"/>
                    </a:cubicBezTo>
                    <a:lnTo>
                      <a:pt x="63" y="36"/>
                    </a:lnTo>
                    <a:cubicBezTo>
                      <a:pt x="81" y="36"/>
                      <a:pt x="90" y="45"/>
                      <a:pt x="90" y="63"/>
                    </a:cubicBezTo>
                    <a:lnTo>
                      <a:pt x="90" y="63"/>
                    </a:lnTo>
                    <a:cubicBezTo>
                      <a:pt x="90" y="81"/>
                      <a:pt x="81" y="99"/>
                      <a:pt x="63" y="99"/>
                    </a:cubicBezTo>
                    <a:lnTo>
                      <a:pt x="63" y="99"/>
                    </a:lnTo>
                    <a:cubicBezTo>
                      <a:pt x="45" y="99"/>
                      <a:pt x="27" y="81"/>
                      <a:pt x="27" y="63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1261;p49">
                <a:extLst>
                  <a:ext uri="{FF2B5EF4-FFF2-40B4-BE49-F238E27FC236}">
                    <a16:creationId xmlns:a16="http://schemas.microsoft.com/office/drawing/2014/main" id="{1A5FA347-6324-3679-196A-4638458C0D5A}"/>
                  </a:ext>
                </a:extLst>
              </p:cNvPr>
              <p:cNvSpPr/>
              <p:nvPr/>
            </p:nvSpPr>
            <p:spPr>
              <a:xfrm>
                <a:off x="6504689" y="2640985"/>
                <a:ext cx="5459" cy="5503"/>
              </a:xfrm>
              <a:custGeom>
                <a:avLst/>
                <a:gdLst/>
                <a:ahLst/>
                <a:cxnLst/>
                <a:rect l="l" t="t" r="r" b="b"/>
                <a:pathLst>
                  <a:path w="125" h="126" extrusionOk="0">
                    <a:moveTo>
                      <a:pt x="0" y="63"/>
                    </a:moveTo>
                    <a:cubicBezTo>
                      <a:pt x="0" y="99"/>
                      <a:pt x="27" y="126"/>
                      <a:pt x="63" y="126"/>
                    </a:cubicBezTo>
                    <a:lnTo>
                      <a:pt x="63" y="126"/>
                    </a:lnTo>
                    <a:cubicBezTo>
                      <a:pt x="98" y="126"/>
                      <a:pt x="125" y="99"/>
                      <a:pt x="125" y="63"/>
                    </a:cubicBezTo>
                    <a:lnTo>
                      <a:pt x="125" y="63"/>
                    </a:lnTo>
                    <a:cubicBezTo>
                      <a:pt x="125" y="27"/>
                      <a:pt x="98" y="1"/>
                      <a:pt x="63" y="1"/>
                    </a:cubicBezTo>
                    <a:lnTo>
                      <a:pt x="63" y="1"/>
                    </a:lnTo>
                    <a:cubicBezTo>
                      <a:pt x="27" y="1"/>
                      <a:pt x="0" y="27"/>
                      <a:pt x="0" y="63"/>
                    </a:cubicBezTo>
                    <a:close/>
                    <a:moveTo>
                      <a:pt x="36" y="63"/>
                    </a:moveTo>
                    <a:cubicBezTo>
                      <a:pt x="36" y="45"/>
                      <a:pt x="45" y="36"/>
                      <a:pt x="63" y="36"/>
                    </a:cubicBezTo>
                    <a:lnTo>
                      <a:pt x="63" y="36"/>
                    </a:lnTo>
                    <a:cubicBezTo>
                      <a:pt x="80" y="36"/>
                      <a:pt x="98" y="45"/>
                      <a:pt x="98" y="63"/>
                    </a:cubicBezTo>
                    <a:lnTo>
                      <a:pt x="98" y="63"/>
                    </a:lnTo>
                    <a:cubicBezTo>
                      <a:pt x="98" y="81"/>
                      <a:pt x="80" y="99"/>
                      <a:pt x="63" y="99"/>
                    </a:cubicBezTo>
                    <a:lnTo>
                      <a:pt x="63" y="99"/>
                    </a:lnTo>
                    <a:cubicBezTo>
                      <a:pt x="45" y="99"/>
                      <a:pt x="36" y="81"/>
                      <a:pt x="36" y="63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1262;p49">
                <a:extLst>
                  <a:ext uri="{FF2B5EF4-FFF2-40B4-BE49-F238E27FC236}">
                    <a16:creationId xmlns:a16="http://schemas.microsoft.com/office/drawing/2014/main" id="{F9C1E5A5-A043-29B3-1067-09790E77BD11}"/>
                  </a:ext>
                </a:extLst>
              </p:cNvPr>
              <p:cNvSpPr/>
              <p:nvPr/>
            </p:nvSpPr>
            <p:spPr>
              <a:xfrm>
                <a:off x="6560372" y="2812053"/>
                <a:ext cx="54591" cy="51839"/>
              </a:xfrm>
              <a:custGeom>
                <a:avLst/>
                <a:gdLst/>
                <a:ahLst/>
                <a:cxnLst/>
                <a:rect l="l" t="t" r="r" b="b"/>
                <a:pathLst>
                  <a:path w="1250" h="1187" extrusionOk="0">
                    <a:moveTo>
                      <a:pt x="10" y="0"/>
                    </a:moveTo>
                    <a:cubicBezTo>
                      <a:pt x="1" y="9"/>
                      <a:pt x="1" y="18"/>
                      <a:pt x="10" y="27"/>
                    </a:cubicBezTo>
                    <a:lnTo>
                      <a:pt x="10" y="27"/>
                    </a:lnTo>
                    <a:cubicBezTo>
                      <a:pt x="81" y="116"/>
                      <a:pt x="152" y="205"/>
                      <a:pt x="215" y="303"/>
                    </a:cubicBezTo>
                    <a:lnTo>
                      <a:pt x="215" y="303"/>
                    </a:lnTo>
                    <a:cubicBezTo>
                      <a:pt x="304" y="437"/>
                      <a:pt x="402" y="589"/>
                      <a:pt x="536" y="705"/>
                    </a:cubicBezTo>
                    <a:lnTo>
                      <a:pt x="536" y="705"/>
                    </a:lnTo>
                    <a:cubicBezTo>
                      <a:pt x="652" y="812"/>
                      <a:pt x="795" y="901"/>
                      <a:pt x="938" y="999"/>
                    </a:cubicBezTo>
                    <a:lnTo>
                      <a:pt x="938" y="999"/>
                    </a:lnTo>
                    <a:cubicBezTo>
                      <a:pt x="1036" y="1053"/>
                      <a:pt x="1134" y="1124"/>
                      <a:pt x="1223" y="1186"/>
                    </a:cubicBezTo>
                    <a:lnTo>
                      <a:pt x="1223" y="1186"/>
                    </a:lnTo>
                    <a:cubicBezTo>
                      <a:pt x="1223" y="1186"/>
                      <a:pt x="1223" y="1186"/>
                      <a:pt x="1232" y="1186"/>
                    </a:cubicBezTo>
                    <a:lnTo>
                      <a:pt x="1232" y="1186"/>
                    </a:lnTo>
                    <a:cubicBezTo>
                      <a:pt x="1232" y="1186"/>
                      <a:pt x="1241" y="1186"/>
                      <a:pt x="1241" y="1186"/>
                    </a:cubicBezTo>
                    <a:lnTo>
                      <a:pt x="1241" y="1186"/>
                    </a:lnTo>
                    <a:cubicBezTo>
                      <a:pt x="1250" y="1178"/>
                      <a:pt x="1250" y="1169"/>
                      <a:pt x="1241" y="1160"/>
                    </a:cubicBezTo>
                    <a:lnTo>
                      <a:pt x="1241" y="1160"/>
                    </a:lnTo>
                    <a:cubicBezTo>
                      <a:pt x="1152" y="1097"/>
                      <a:pt x="1053" y="1026"/>
                      <a:pt x="955" y="972"/>
                    </a:cubicBezTo>
                    <a:lnTo>
                      <a:pt x="955" y="972"/>
                    </a:lnTo>
                    <a:cubicBezTo>
                      <a:pt x="813" y="874"/>
                      <a:pt x="670" y="785"/>
                      <a:pt x="554" y="678"/>
                    </a:cubicBezTo>
                    <a:lnTo>
                      <a:pt x="554" y="678"/>
                    </a:lnTo>
                    <a:cubicBezTo>
                      <a:pt x="429" y="562"/>
                      <a:pt x="331" y="419"/>
                      <a:pt x="242" y="285"/>
                    </a:cubicBezTo>
                    <a:lnTo>
                      <a:pt x="242" y="285"/>
                    </a:lnTo>
                    <a:cubicBezTo>
                      <a:pt x="179" y="187"/>
                      <a:pt x="108" y="89"/>
                      <a:pt x="36" y="0"/>
                    </a:cubicBezTo>
                    <a:lnTo>
                      <a:pt x="36" y="0"/>
                    </a:lnTo>
                    <a:cubicBezTo>
                      <a:pt x="28" y="0"/>
                      <a:pt x="28" y="0"/>
                      <a:pt x="19" y="0"/>
                    </a:cubicBezTo>
                    <a:lnTo>
                      <a:pt x="19" y="0"/>
                    </a:lnTo>
                    <a:cubicBezTo>
                      <a:pt x="19" y="0"/>
                      <a:pt x="10" y="0"/>
                      <a:pt x="10" y="0"/>
                    </a:cubicBezTo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1263;p49">
                <a:extLst>
                  <a:ext uri="{FF2B5EF4-FFF2-40B4-BE49-F238E27FC236}">
                    <a16:creationId xmlns:a16="http://schemas.microsoft.com/office/drawing/2014/main" id="{ED57F523-83B1-367E-75B2-310F4513829B}"/>
                  </a:ext>
                </a:extLst>
              </p:cNvPr>
              <p:cNvSpPr/>
              <p:nvPr/>
            </p:nvSpPr>
            <p:spPr>
              <a:xfrm>
                <a:off x="6593913" y="2553333"/>
                <a:ext cx="46773" cy="33540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768" extrusionOk="0">
                    <a:moveTo>
                      <a:pt x="9" y="0"/>
                    </a:moveTo>
                    <a:cubicBezTo>
                      <a:pt x="0" y="0"/>
                      <a:pt x="0" y="9"/>
                      <a:pt x="0" y="9"/>
                    </a:cubicBezTo>
                    <a:lnTo>
                      <a:pt x="0" y="9"/>
                    </a:lnTo>
                    <a:cubicBezTo>
                      <a:pt x="0" y="18"/>
                      <a:pt x="0" y="27"/>
                      <a:pt x="9" y="27"/>
                    </a:cubicBezTo>
                    <a:lnTo>
                      <a:pt x="9" y="27"/>
                    </a:lnTo>
                    <a:cubicBezTo>
                      <a:pt x="27" y="27"/>
                      <a:pt x="36" y="27"/>
                      <a:pt x="45" y="27"/>
                    </a:cubicBezTo>
                    <a:lnTo>
                      <a:pt x="45" y="27"/>
                    </a:lnTo>
                    <a:cubicBezTo>
                      <a:pt x="428" y="27"/>
                      <a:pt x="865" y="447"/>
                      <a:pt x="1044" y="759"/>
                    </a:cubicBezTo>
                    <a:lnTo>
                      <a:pt x="1044" y="759"/>
                    </a:lnTo>
                    <a:cubicBezTo>
                      <a:pt x="1044" y="759"/>
                      <a:pt x="1053" y="768"/>
                      <a:pt x="1053" y="768"/>
                    </a:cubicBezTo>
                    <a:lnTo>
                      <a:pt x="1053" y="768"/>
                    </a:lnTo>
                    <a:cubicBezTo>
                      <a:pt x="1053" y="768"/>
                      <a:pt x="1062" y="759"/>
                      <a:pt x="1062" y="759"/>
                    </a:cubicBezTo>
                    <a:lnTo>
                      <a:pt x="1062" y="759"/>
                    </a:lnTo>
                    <a:cubicBezTo>
                      <a:pt x="1071" y="759"/>
                      <a:pt x="1071" y="750"/>
                      <a:pt x="1071" y="741"/>
                    </a:cubicBezTo>
                    <a:lnTo>
                      <a:pt x="1071" y="741"/>
                    </a:lnTo>
                    <a:cubicBezTo>
                      <a:pt x="892" y="420"/>
                      <a:pt x="437" y="0"/>
                      <a:pt x="45" y="0"/>
                    </a:cubicBezTo>
                    <a:lnTo>
                      <a:pt x="45" y="0"/>
                    </a:lnTo>
                    <a:cubicBezTo>
                      <a:pt x="27" y="0"/>
                      <a:pt x="18" y="0"/>
                      <a:pt x="9" y="0"/>
                    </a:cubicBezTo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1264;p49">
                <a:extLst>
                  <a:ext uri="{FF2B5EF4-FFF2-40B4-BE49-F238E27FC236}">
                    <a16:creationId xmlns:a16="http://schemas.microsoft.com/office/drawing/2014/main" id="{D45733A5-B378-D8D8-FCAC-D34896E8A2D7}"/>
                  </a:ext>
                </a:extLst>
              </p:cNvPr>
              <p:cNvSpPr/>
              <p:nvPr/>
            </p:nvSpPr>
            <p:spPr>
              <a:xfrm>
                <a:off x="6609461" y="2563072"/>
                <a:ext cx="10569" cy="23802"/>
              </a:xfrm>
              <a:custGeom>
                <a:avLst/>
                <a:gdLst/>
                <a:ahLst/>
                <a:cxnLst/>
                <a:rect l="l" t="t" r="r" b="b"/>
                <a:pathLst>
                  <a:path w="242" h="545" extrusionOk="0">
                    <a:moveTo>
                      <a:pt x="215" y="9"/>
                    </a:moveTo>
                    <a:cubicBezTo>
                      <a:pt x="108" y="143"/>
                      <a:pt x="1" y="322"/>
                      <a:pt x="144" y="536"/>
                    </a:cubicBezTo>
                    <a:lnTo>
                      <a:pt x="144" y="536"/>
                    </a:lnTo>
                    <a:cubicBezTo>
                      <a:pt x="144" y="536"/>
                      <a:pt x="153" y="545"/>
                      <a:pt x="153" y="545"/>
                    </a:cubicBezTo>
                    <a:lnTo>
                      <a:pt x="153" y="545"/>
                    </a:lnTo>
                    <a:cubicBezTo>
                      <a:pt x="153" y="545"/>
                      <a:pt x="161" y="536"/>
                      <a:pt x="161" y="536"/>
                    </a:cubicBezTo>
                    <a:lnTo>
                      <a:pt x="161" y="536"/>
                    </a:lnTo>
                    <a:cubicBezTo>
                      <a:pt x="170" y="536"/>
                      <a:pt x="170" y="527"/>
                      <a:pt x="170" y="518"/>
                    </a:cubicBezTo>
                    <a:lnTo>
                      <a:pt x="170" y="518"/>
                    </a:lnTo>
                    <a:cubicBezTo>
                      <a:pt x="63" y="366"/>
                      <a:pt x="90" y="215"/>
                      <a:pt x="233" y="27"/>
                    </a:cubicBezTo>
                    <a:lnTo>
                      <a:pt x="233" y="27"/>
                    </a:lnTo>
                    <a:cubicBezTo>
                      <a:pt x="242" y="18"/>
                      <a:pt x="242" y="9"/>
                      <a:pt x="233" y="0"/>
                    </a:cubicBezTo>
                    <a:lnTo>
                      <a:pt x="233" y="0"/>
                    </a:lnTo>
                    <a:cubicBezTo>
                      <a:pt x="233" y="0"/>
                      <a:pt x="224" y="0"/>
                      <a:pt x="224" y="0"/>
                    </a:cubicBezTo>
                    <a:lnTo>
                      <a:pt x="224" y="0"/>
                    </a:lnTo>
                    <a:cubicBezTo>
                      <a:pt x="224" y="0"/>
                      <a:pt x="215" y="0"/>
                      <a:pt x="215" y="9"/>
                    </a:cubicBezTo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1265;p49">
                <a:extLst>
                  <a:ext uri="{FF2B5EF4-FFF2-40B4-BE49-F238E27FC236}">
                    <a16:creationId xmlns:a16="http://schemas.microsoft.com/office/drawing/2014/main" id="{ACBC2326-1985-A1BC-FB03-531BA339690D}"/>
                  </a:ext>
                </a:extLst>
              </p:cNvPr>
              <p:cNvSpPr/>
              <p:nvPr/>
            </p:nvSpPr>
            <p:spPr>
              <a:xfrm>
                <a:off x="6654270" y="2545560"/>
                <a:ext cx="39393" cy="68609"/>
              </a:xfrm>
              <a:custGeom>
                <a:avLst/>
                <a:gdLst/>
                <a:ahLst/>
                <a:cxnLst/>
                <a:rect l="l" t="t" r="r" b="b"/>
                <a:pathLst>
                  <a:path w="902" h="1571" extrusionOk="0">
                    <a:moveTo>
                      <a:pt x="1" y="9"/>
                    </a:moveTo>
                    <a:cubicBezTo>
                      <a:pt x="1" y="9"/>
                      <a:pt x="1" y="18"/>
                      <a:pt x="10" y="27"/>
                    </a:cubicBezTo>
                    <a:lnTo>
                      <a:pt x="10" y="27"/>
                    </a:lnTo>
                    <a:cubicBezTo>
                      <a:pt x="90" y="80"/>
                      <a:pt x="152" y="196"/>
                      <a:pt x="206" y="294"/>
                    </a:cubicBezTo>
                    <a:lnTo>
                      <a:pt x="206" y="294"/>
                    </a:lnTo>
                    <a:cubicBezTo>
                      <a:pt x="224" y="321"/>
                      <a:pt x="242" y="348"/>
                      <a:pt x="251" y="375"/>
                    </a:cubicBezTo>
                    <a:lnTo>
                      <a:pt x="251" y="375"/>
                    </a:lnTo>
                    <a:cubicBezTo>
                      <a:pt x="313" y="473"/>
                      <a:pt x="375" y="589"/>
                      <a:pt x="429" y="696"/>
                    </a:cubicBezTo>
                    <a:lnTo>
                      <a:pt x="429" y="696"/>
                    </a:lnTo>
                    <a:cubicBezTo>
                      <a:pt x="447" y="732"/>
                      <a:pt x="465" y="758"/>
                      <a:pt x="483" y="794"/>
                    </a:cubicBezTo>
                    <a:lnTo>
                      <a:pt x="483" y="794"/>
                    </a:lnTo>
                    <a:cubicBezTo>
                      <a:pt x="554" y="928"/>
                      <a:pt x="625" y="1062"/>
                      <a:pt x="697" y="1187"/>
                    </a:cubicBezTo>
                    <a:lnTo>
                      <a:pt x="697" y="1187"/>
                    </a:lnTo>
                    <a:cubicBezTo>
                      <a:pt x="706" y="1222"/>
                      <a:pt x="723" y="1258"/>
                      <a:pt x="750" y="1285"/>
                    </a:cubicBezTo>
                    <a:lnTo>
                      <a:pt x="750" y="1285"/>
                    </a:lnTo>
                    <a:cubicBezTo>
                      <a:pt x="795" y="1374"/>
                      <a:pt x="857" y="1472"/>
                      <a:pt x="866" y="1552"/>
                    </a:cubicBezTo>
                    <a:lnTo>
                      <a:pt x="866" y="1552"/>
                    </a:lnTo>
                    <a:cubicBezTo>
                      <a:pt x="866" y="1561"/>
                      <a:pt x="875" y="1570"/>
                      <a:pt x="884" y="1570"/>
                    </a:cubicBezTo>
                    <a:lnTo>
                      <a:pt x="884" y="1570"/>
                    </a:lnTo>
                    <a:cubicBezTo>
                      <a:pt x="884" y="1570"/>
                      <a:pt x="884" y="1570"/>
                      <a:pt x="884" y="1570"/>
                    </a:cubicBezTo>
                    <a:lnTo>
                      <a:pt x="884" y="1570"/>
                    </a:lnTo>
                    <a:cubicBezTo>
                      <a:pt x="893" y="1570"/>
                      <a:pt x="902" y="1561"/>
                      <a:pt x="893" y="1552"/>
                    </a:cubicBezTo>
                    <a:lnTo>
                      <a:pt x="893" y="1552"/>
                    </a:lnTo>
                    <a:cubicBezTo>
                      <a:pt x="884" y="1463"/>
                      <a:pt x="830" y="1365"/>
                      <a:pt x="777" y="1276"/>
                    </a:cubicBezTo>
                    <a:lnTo>
                      <a:pt x="777" y="1276"/>
                    </a:lnTo>
                    <a:cubicBezTo>
                      <a:pt x="750" y="1240"/>
                      <a:pt x="732" y="1204"/>
                      <a:pt x="723" y="1178"/>
                    </a:cubicBezTo>
                    <a:lnTo>
                      <a:pt x="723" y="1178"/>
                    </a:lnTo>
                    <a:cubicBezTo>
                      <a:pt x="652" y="1044"/>
                      <a:pt x="581" y="910"/>
                      <a:pt x="509" y="776"/>
                    </a:cubicBezTo>
                    <a:lnTo>
                      <a:pt x="509" y="776"/>
                    </a:lnTo>
                    <a:cubicBezTo>
                      <a:pt x="491" y="749"/>
                      <a:pt x="474" y="714"/>
                      <a:pt x="456" y="678"/>
                    </a:cubicBezTo>
                    <a:lnTo>
                      <a:pt x="456" y="678"/>
                    </a:lnTo>
                    <a:cubicBezTo>
                      <a:pt x="402" y="571"/>
                      <a:pt x="340" y="464"/>
                      <a:pt x="277" y="357"/>
                    </a:cubicBezTo>
                    <a:lnTo>
                      <a:pt x="277" y="357"/>
                    </a:lnTo>
                    <a:cubicBezTo>
                      <a:pt x="268" y="330"/>
                      <a:pt x="251" y="303"/>
                      <a:pt x="233" y="277"/>
                    </a:cubicBezTo>
                    <a:lnTo>
                      <a:pt x="233" y="277"/>
                    </a:lnTo>
                    <a:cubicBezTo>
                      <a:pt x="179" y="170"/>
                      <a:pt x="117" y="62"/>
                      <a:pt x="28" y="0"/>
                    </a:cubicBezTo>
                    <a:lnTo>
                      <a:pt x="28" y="0"/>
                    </a:lnTo>
                    <a:cubicBezTo>
                      <a:pt x="19" y="0"/>
                      <a:pt x="19" y="0"/>
                      <a:pt x="19" y="0"/>
                    </a:cubicBezTo>
                    <a:lnTo>
                      <a:pt x="19" y="0"/>
                    </a:lnTo>
                    <a:cubicBezTo>
                      <a:pt x="10" y="0"/>
                      <a:pt x="10" y="0"/>
                      <a:pt x="1" y="9"/>
                    </a:cubicBezTo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" name="Google Shape;1266;p49">
                <a:extLst>
                  <a:ext uri="{FF2B5EF4-FFF2-40B4-BE49-F238E27FC236}">
                    <a16:creationId xmlns:a16="http://schemas.microsoft.com/office/drawing/2014/main" id="{8ACF306E-2BB4-6C9C-BB0A-914B3027F7D2}"/>
                  </a:ext>
                </a:extLst>
              </p:cNvPr>
              <p:cNvSpPr/>
              <p:nvPr/>
            </p:nvSpPr>
            <p:spPr>
              <a:xfrm>
                <a:off x="6676892" y="2551761"/>
                <a:ext cx="19129" cy="25767"/>
              </a:xfrm>
              <a:custGeom>
                <a:avLst/>
                <a:gdLst/>
                <a:ahLst/>
                <a:cxnLst/>
                <a:rect l="l" t="t" r="r" b="b"/>
                <a:pathLst>
                  <a:path w="438" h="590" extrusionOk="0">
                    <a:moveTo>
                      <a:pt x="9" y="1"/>
                    </a:moveTo>
                    <a:cubicBezTo>
                      <a:pt x="0" y="10"/>
                      <a:pt x="0" y="19"/>
                      <a:pt x="9" y="28"/>
                    </a:cubicBezTo>
                    <a:lnTo>
                      <a:pt x="9" y="28"/>
                    </a:lnTo>
                    <a:cubicBezTo>
                      <a:pt x="72" y="99"/>
                      <a:pt x="125" y="188"/>
                      <a:pt x="188" y="277"/>
                    </a:cubicBezTo>
                    <a:lnTo>
                      <a:pt x="188" y="277"/>
                    </a:lnTo>
                    <a:cubicBezTo>
                      <a:pt x="259" y="393"/>
                      <a:pt x="330" y="500"/>
                      <a:pt x="411" y="581"/>
                    </a:cubicBezTo>
                    <a:lnTo>
                      <a:pt x="411" y="581"/>
                    </a:lnTo>
                    <a:cubicBezTo>
                      <a:pt x="411" y="581"/>
                      <a:pt x="419" y="590"/>
                      <a:pt x="419" y="590"/>
                    </a:cubicBezTo>
                    <a:lnTo>
                      <a:pt x="419" y="590"/>
                    </a:lnTo>
                    <a:cubicBezTo>
                      <a:pt x="428" y="590"/>
                      <a:pt x="428" y="581"/>
                      <a:pt x="437" y="581"/>
                    </a:cubicBezTo>
                    <a:lnTo>
                      <a:pt x="437" y="581"/>
                    </a:lnTo>
                    <a:cubicBezTo>
                      <a:pt x="437" y="572"/>
                      <a:pt x="437" y="563"/>
                      <a:pt x="437" y="563"/>
                    </a:cubicBezTo>
                    <a:lnTo>
                      <a:pt x="437" y="563"/>
                    </a:lnTo>
                    <a:cubicBezTo>
                      <a:pt x="357" y="483"/>
                      <a:pt x="286" y="375"/>
                      <a:pt x="214" y="259"/>
                    </a:cubicBezTo>
                    <a:lnTo>
                      <a:pt x="214" y="259"/>
                    </a:lnTo>
                    <a:cubicBezTo>
                      <a:pt x="152" y="170"/>
                      <a:pt x="98" y="81"/>
                      <a:pt x="36" y="1"/>
                    </a:cubicBezTo>
                    <a:lnTo>
                      <a:pt x="36" y="1"/>
                    </a:lnTo>
                    <a:cubicBezTo>
                      <a:pt x="27" y="1"/>
                      <a:pt x="27" y="1"/>
                      <a:pt x="18" y="1"/>
                    </a:cubicBezTo>
                    <a:lnTo>
                      <a:pt x="18" y="1"/>
                    </a:lnTo>
                    <a:cubicBezTo>
                      <a:pt x="18" y="1"/>
                      <a:pt x="9" y="1"/>
                      <a:pt x="9" y="1"/>
                    </a:cubicBezTo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" name="Google Shape;1267;p49">
                <a:extLst>
                  <a:ext uri="{FF2B5EF4-FFF2-40B4-BE49-F238E27FC236}">
                    <a16:creationId xmlns:a16="http://schemas.microsoft.com/office/drawing/2014/main" id="{8351B646-3876-8059-A52D-5E9F6726C42B}"/>
                  </a:ext>
                </a:extLst>
              </p:cNvPr>
              <p:cNvSpPr/>
              <p:nvPr/>
            </p:nvSpPr>
            <p:spPr>
              <a:xfrm>
                <a:off x="6613391" y="2585258"/>
                <a:ext cx="8997" cy="9040"/>
              </a:xfrm>
              <a:custGeom>
                <a:avLst/>
                <a:gdLst/>
                <a:ahLst/>
                <a:cxnLst/>
                <a:rect l="l" t="t" r="r" b="b"/>
                <a:pathLst>
                  <a:path w="206" h="207" extrusionOk="0">
                    <a:moveTo>
                      <a:pt x="0" y="108"/>
                    </a:moveTo>
                    <a:cubicBezTo>
                      <a:pt x="0" y="162"/>
                      <a:pt x="45" y="206"/>
                      <a:pt x="107" y="206"/>
                    </a:cubicBezTo>
                    <a:lnTo>
                      <a:pt x="107" y="206"/>
                    </a:lnTo>
                    <a:cubicBezTo>
                      <a:pt x="161" y="206"/>
                      <a:pt x="205" y="162"/>
                      <a:pt x="205" y="108"/>
                    </a:cubicBezTo>
                    <a:lnTo>
                      <a:pt x="205" y="108"/>
                    </a:lnTo>
                    <a:cubicBezTo>
                      <a:pt x="205" y="46"/>
                      <a:pt x="161" y="1"/>
                      <a:pt x="107" y="1"/>
                    </a:cubicBezTo>
                    <a:lnTo>
                      <a:pt x="107" y="1"/>
                    </a:lnTo>
                    <a:cubicBezTo>
                      <a:pt x="45" y="1"/>
                      <a:pt x="0" y="46"/>
                      <a:pt x="0" y="108"/>
                    </a:cubicBezTo>
                    <a:close/>
                    <a:moveTo>
                      <a:pt x="36" y="108"/>
                    </a:moveTo>
                    <a:cubicBezTo>
                      <a:pt x="36" y="63"/>
                      <a:pt x="63" y="37"/>
                      <a:pt x="107" y="37"/>
                    </a:cubicBezTo>
                    <a:lnTo>
                      <a:pt x="107" y="37"/>
                    </a:lnTo>
                    <a:cubicBezTo>
                      <a:pt x="143" y="37"/>
                      <a:pt x="178" y="63"/>
                      <a:pt x="178" y="108"/>
                    </a:cubicBezTo>
                    <a:lnTo>
                      <a:pt x="178" y="108"/>
                    </a:lnTo>
                    <a:cubicBezTo>
                      <a:pt x="178" y="144"/>
                      <a:pt x="143" y="179"/>
                      <a:pt x="107" y="179"/>
                    </a:cubicBezTo>
                    <a:lnTo>
                      <a:pt x="107" y="179"/>
                    </a:lnTo>
                    <a:cubicBezTo>
                      <a:pt x="63" y="179"/>
                      <a:pt x="36" y="144"/>
                      <a:pt x="36" y="108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1268;p49">
                <a:extLst>
                  <a:ext uri="{FF2B5EF4-FFF2-40B4-BE49-F238E27FC236}">
                    <a16:creationId xmlns:a16="http://schemas.microsoft.com/office/drawing/2014/main" id="{BF246332-D90E-1D09-C1EF-C8624FE0C19D}"/>
                  </a:ext>
                </a:extLst>
              </p:cNvPr>
              <p:cNvSpPr/>
              <p:nvPr/>
            </p:nvSpPr>
            <p:spPr>
              <a:xfrm>
                <a:off x="6636757" y="2585258"/>
                <a:ext cx="8997" cy="9040"/>
              </a:xfrm>
              <a:custGeom>
                <a:avLst/>
                <a:gdLst/>
                <a:ahLst/>
                <a:cxnLst/>
                <a:rect l="l" t="t" r="r" b="b"/>
                <a:pathLst>
                  <a:path w="206" h="207" extrusionOk="0">
                    <a:moveTo>
                      <a:pt x="0" y="108"/>
                    </a:moveTo>
                    <a:cubicBezTo>
                      <a:pt x="0" y="162"/>
                      <a:pt x="45" y="206"/>
                      <a:pt x="107" y="206"/>
                    </a:cubicBezTo>
                    <a:lnTo>
                      <a:pt x="107" y="206"/>
                    </a:lnTo>
                    <a:cubicBezTo>
                      <a:pt x="161" y="206"/>
                      <a:pt x="206" y="162"/>
                      <a:pt x="206" y="108"/>
                    </a:cubicBezTo>
                    <a:lnTo>
                      <a:pt x="206" y="108"/>
                    </a:lnTo>
                    <a:cubicBezTo>
                      <a:pt x="206" y="46"/>
                      <a:pt x="161" y="1"/>
                      <a:pt x="107" y="1"/>
                    </a:cubicBezTo>
                    <a:lnTo>
                      <a:pt x="107" y="1"/>
                    </a:lnTo>
                    <a:cubicBezTo>
                      <a:pt x="45" y="1"/>
                      <a:pt x="0" y="46"/>
                      <a:pt x="0" y="108"/>
                    </a:cubicBezTo>
                    <a:close/>
                    <a:moveTo>
                      <a:pt x="36" y="108"/>
                    </a:moveTo>
                    <a:cubicBezTo>
                      <a:pt x="36" y="63"/>
                      <a:pt x="63" y="37"/>
                      <a:pt x="107" y="37"/>
                    </a:cubicBezTo>
                    <a:lnTo>
                      <a:pt x="107" y="37"/>
                    </a:lnTo>
                    <a:cubicBezTo>
                      <a:pt x="143" y="37"/>
                      <a:pt x="179" y="63"/>
                      <a:pt x="179" y="108"/>
                    </a:cubicBezTo>
                    <a:lnTo>
                      <a:pt x="179" y="108"/>
                    </a:lnTo>
                    <a:cubicBezTo>
                      <a:pt x="179" y="144"/>
                      <a:pt x="143" y="179"/>
                      <a:pt x="107" y="179"/>
                    </a:cubicBezTo>
                    <a:lnTo>
                      <a:pt x="107" y="179"/>
                    </a:lnTo>
                    <a:cubicBezTo>
                      <a:pt x="63" y="179"/>
                      <a:pt x="36" y="144"/>
                      <a:pt x="36" y="108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1269;p49">
                <a:extLst>
                  <a:ext uri="{FF2B5EF4-FFF2-40B4-BE49-F238E27FC236}">
                    <a16:creationId xmlns:a16="http://schemas.microsoft.com/office/drawing/2014/main" id="{325FAEFA-3F40-4B72-E56E-CB32BDEBB322}"/>
                  </a:ext>
                </a:extLst>
              </p:cNvPr>
              <p:cNvSpPr/>
              <p:nvPr/>
            </p:nvSpPr>
            <p:spPr>
              <a:xfrm>
                <a:off x="6690125" y="2612554"/>
                <a:ext cx="5503" cy="5503"/>
              </a:xfrm>
              <a:custGeom>
                <a:avLst/>
                <a:gdLst/>
                <a:ahLst/>
                <a:cxnLst/>
                <a:rect l="l" t="t" r="r" b="b"/>
                <a:pathLst>
                  <a:path w="126" h="126" extrusionOk="0">
                    <a:moveTo>
                      <a:pt x="1" y="63"/>
                    </a:moveTo>
                    <a:cubicBezTo>
                      <a:pt x="1" y="99"/>
                      <a:pt x="27" y="125"/>
                      <a:pt x="63" y="125"/>
                    </a:cubicBezTo>
                    <a:lnTo>
                      <a:pt x="63" y="125"/>
                    </a:lnTo>
                    <a:cubicBezTo>
                      <a:pt x="99" y="125"/>
                      <a:pt x="125" y="99"/>
                      <a:pt x="125" y="63"/>
                    </a:cubicBezTo>
                    <a:lnTo>
                      <a:pt x="125" y="63"/>
                    </a:lnTo>
                    <a:cubicBezTo>
                      <a:pt x="125" y="36"/>
                      <a:pt x="99" y="0"/>
                      <a:pt x="63" y="0"/>
                    </a:cubicBezTo>
                    <a:lnTo>
                      <a:pt x="63" y="0"/>
                    </a:lnTo>
                    <a:cubicBezTo>
                      <a:pt x="27" y="0"/>
                      <a:pt x="1" y="36"/>
                      <a:pt x="1" y="63"/>
                    </a:cubicBezTo>
                    <a:close/>
                    <a:moveTo>
                      <a:pt x="27" y="63"/>
                    </a:moveTo>
                    <a:cubicBezTo>
                      <a:pt x="27" y="45"/>
                      <a:pt x="45" y="36"/>
                      <a:pt x="63" y="36"/>
                    </a:cubicBezTo>
                    <a:lnTo>
                      <a:pt x="63" y="36"/>
                    </a:lnTo>
                    <a:cubicBezTo>
                      <a:pt x="81" y="36"/>
                      <a:pt x="90" y="45"/>
                      <a:pt x="90" y="63"/>
                    </a:cubicBezTo>
                    <a:lnTo>
                      <a:pt x="90" y="63"/>
                    </a:lnTo>
                    <a:cubicBezTo>
                      <a:pt x="90" y="81"/>
                      <a:pt x="81" y="99"/>
                      <a:pt x="63" y="99"/>
                    </a:cubicBezTo>
                    <a:lnTo>
                      <a:pt x="63" y="99"/>
                    </a:lnTo>
                    <a:cubicBezTo>
                      <a:pt x="45" y="99"/>
                      <a:pt x="27" y="81"/>
                      <a:pt x="27" y="63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1270;p49">
                <a:extLst>
                  <a:ext uri="{FF2B5EF4-FFF2-40B4-BE49-F238E27FC236}">
                    <a16:creationId xmlns:a16="http://schemas.microsoft.com/office/drawing/2014/main" id="{93DC5018-E4AF-B0F7-BA8A-73041D8F86D8}"/>
                  </a:ext>
                </a:extLst>
              </p:cNvPr>
              <p:cNvSpPr/>
              <p:nvPr/>
            </p:nvSpPr>
            <p:spPr>
              <a:xfrm>
                <a:off x="6694012" y="2575912"/>
                <a:ext cx="5503" cy="5503"/>
              </a:xfrm>
              <a:custGeom>
                <a:avLst/>
                <a:gdLst/>
                <a:ahLst/>
                <a:cxnLst/>
                <a:rect l="l" t="t" r="r" b="b"/>
                <a:pathLst>
                  <a:path w="126" h="126" extrusionOk="0">
                    <a:moveTo>
                      <a:pt x="1" y="63"/>
                    </a:moveTo>
                    <a:cubicBezTo>
                      <a:pt x="1" y="99"/>
                      <a:pt x="27" y="126"/>
                      <a:pt x="63" y="126"/>
                    </a:cubicBezTo>
                    <a:lnTo>
                      <a:pt x="63" y="126"/>
                    </a:lnTo>
                    <a:cubicBezTo>
                      <a:pt x="99" y="126"/>
                      <a:pt x="126" y="99"/>
                      <a:pt x="126" y="63"/>
                    </a:cubicBezTo>
                    <a:lnTo>
                      <a:pt x="126" y="63"/>
                    </a:lnTo>
                    <a:cubicBezTo>
                      <a:pt x="126" y="28"/>
                      <a:pt x="99" y="1"/>
                      <a:pt x="63" y="1"/>
                    </a:cubicBezTo>
                    <a:lnTo>
                      <a:pt x="63" y="1"/>
                    </a:lnTo>
                    <a:cubicBezTo>
                      <a:pt x="27" y="1"/>
                      <a:pt x="1" y="28"/>
                      <a:pt x="1" y="63"/>
                    </a:cubicBezTo>
                    <a:close/>
                    <a:moveTo>
                      <a:pt x="36" y="63"/>
                    </a:moveTo>
                    <a:cubicBezTo>
                      <a:pt x="36" y="45"/>
                      <a:pt x="45" y="37"/>
                      <a:pt x="63" y="37"/>
                    </a:cubicBezTo>
                    <a:lnTo>
                      <a:pt x="63" y="37"/>
                    </a:lnTo>
                    <a:cubicBezTo>
                      <a:pt x="81" y="37"/>
                      <a:pt x="99" y="45"/>
                      <a:pt x="99" y="63"/>
                    </a:cubicBezTo>
                    <a:lnTo>
                      <a:pt x="99" y="63"/>
                    </a:lnTo>
                    <a:cubicBezTo>
                      <a:pt x="99" y="81"/>
                      <a:pt x="81" y="99"/>
                      <a:pt x="63" y="99"/>
                    </a:cubicBezTo>
                    <a:lnTo>
                      <a:pt x="63" y="99"/>
                    </a:lnTo>
                    <a:cubicBezTo>
                      <a:pt x="45" y="99"/>
                      <a:pt x="36" y="81"/>
                      <a:pt x="36" y="63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" name="Google Shape;1271;p49">
                <a:extLst>
                  <a:ext uri="{FF2B5EF4-FFF2-40B4-BE49-F238E27FC236}">
                    <a16:creationId xmlns:a16="http://schemas.microsoft.com/office/drawing/2014/main" id="{97EF9BF6-D6B9-20D9-2000-25660239DE04}"/>
                  </a:ext>
                </a:extLst>
              </p:cNvPr>
              <p:cNvSpPr/>
              <p:nvPr/>
            </p:nvSpPr>
            <p:spPr>
              <a:xfrm>
                <a:off x="6748167" y="3026706"/>
                <a:ext cx="146172" cy="192508"/>
              </a:xfrm>
              <a:custGeom>
                <a:avLst/>
                <a:gdLst/>
                <a:ahLst/>
                <a:cxnLst/>
                <a:rect l="l" t="t" r="r" b="b"/>
                <a:pathLst>
                  <a:path w="3347" h="4408" extrusionOk="0">
                    <a:moveTo>
                      <a:pt x="1" y="9"/>
                    </a:moveTo>
                    <a:cubicBezTo>
                      <a:pt x="10" y="366"/>
                      <a:pt x="215" y="750"/>
                      <a:pt x="420" y="964"/>
                    </a:cubicBezTo>
                    <a:lnTo>
                      <a:pt x="420" y="964"/>
                    </a:lnTo>
                    <a:cubicBezTo>
                      <a:pt x="456" y="1009"/>
                      <a:pt x="500" y="1044"/>
                      <a:pt x="536" y="1071"/>
                    </a:cubicBezTo>
                    <a:lnTo>
                      <a:pt x="536" y="1071"/>
                    </a:lnTo>
                    <a:cubicBezTo>
                      <a:pt x="313" y="1187"/>
                      <a:pt x="259" y="1597"/>
                      <a:pt x="304" y="1794"/>
                    </a:cubicBezTo>
                    <a:lnTo>
                      <a:pt x="304" y="1794"/>
                    </a:lnTo>
                    <a:cubicBezTo>
                      <a:pt x="340" y="1945"/>
                      <a:pt x="429" y="2079"/>
                      <a:pt x="509" y="2204"/>
                    </a:cubicBezTo>
                    <a:lnTo>
                      <a:pt x="509" y="2204"/>
                    </a:lnTo>
                    <a:cubicBezTo>
                      <a:pt x="572" y="2293"/>
                      <a:pt x="625" y="2382"/>
                      <a:pt x="670" y="2472"/>
                    </a:cubicBezTo>
                    <a:lnTo>
                      <a:pt x="670" y="2472"/>
                    </a:lnTo>
                    <a:cubicBezTo>
                      <a:pt x="643" y="2489"/>
                      <a:pt x="625" y="2525"/>
                      <a:pt x="625" y="2561"/>
                    </a:cubicBezTo>
                    <a:lnTo>
                      <a:pt x="625" y="2561"/>
                    </a:lnTo>
                    <a:cubicBezTo>
                      <a:pt x="625" y="2632"/>
                      <a:pt x="679" y="2686"/>
                      <a:pt x="750" y="2686"/>
                    </a:cubicBezTo>
                    <a:lnTo>
                      <a:pt x="750" y="2686"/>
                    </a:lnTo>
                    <a:cubicBezTo>
                      <a:pt x="813" y="2686"/>
                      <a:pt x="866" y="2632"/>
                      <a:pt x="866" y="2561"/>
                    </a:cubicBezTo>
                    <a:lnTo>
                      <a:pt x="866" y="2561"/>
                    </a:lnTo>
                    <a:cubicBezTo>
                      <a:pt x="866" y="2498"/>
                      <a:pt x="813" y="2445"/>
                      <a:pt x="750" y="2445"/>
                    </a:cubicBezTo>
                    <a:lnTo>
                      <a:pt x="750" y="2445"/>
                    </a:lnTo>
                    <a:cubicBezTo>
                      <a:pt x="723" y="2445"/>
                      <a:pt x="706" y="2445"/>
                      <a:pt x="697" y="2454"/>
                    </a:cubicBezTo>
                    <a:lnTo>
                      <a:pt x="697" y="2454"/>
                    </a:lnTo>
                    <a:cubicBezTo>
                      <a:pt x="652" y="2365"/>
                      <a:pt x="590" y="2275"/>
                      <a:pt x="536" y="2186"/>
                    </a:cubicBezTo>
                    <a:lnTo>
                      <a:pt x="536" y="2186"/>
                    </a:lnTo>
                    <a:cubicBezTo>
                      <a:pt x="447" y="2061"/>
                      <a:pt x="367" y="1936"/>
                      <a:pt x="331" y="1794"/>
                    </a:cubicBezTo>
                    <a:lnTo>
                      <a:pt x="331" y="1794"/>
                    </a:lnTo>
                    <a:cubicBezTo>
                      <a:pt x="286" y="1571"/>
                      <a:pt x="358" y="1187"/>
                      <a:pt x="563" y="1089"/>
                    </a:cubicBezTo>
                    <a:lnTo>
                      <a:pt x="563" y="1089"/>
                    </a:lnTo>
                    <a:cubicBezTo>
                      <a:pt x="643" y="1151"/>
                      <a:pt x="732" y="1205"/>
                      <a:pt x="813" y="1258"/>
                    </a:cubicBezTo>
                    <a:lnTo>
                      <a:pt x="813" y="1258"/>
                    </a:lnTo>
                    <a:cubicBezTo>
                      <a:pt x="955" y="1339"/>
                      <a:pt x="1098" y="1419"/>
                      <a:pt x="1214" y="1544"/>
                    </a:cubicBezTo>
                    <a:lnTo>
                      <a:pt x="1214" y="1544"/>
                    </a:lnTo>
                    <a:cubicBezTo>
                      <a:pt x="1473" y="1811"/>
                      <a:pt x="1705" y="2115"/>
                      <a:pt x="1883" y="2436"/>
                    </a:cubicBezTo>
                    <a:lnTo>
                      <a:pt x="1883" y="2436"/>
                    </a:lnTo>
                    <a:cubicBezTo>
                      <a:pt x="1883" y="2436"/>
                      <a:pt x="1883" y="2436"/>
                      <a:pt x="1883" y="2436"/>
                    </a:cubicBezTo>
                    <a:lnTo>
                      <a:pt x="1883" y="2436"/>
                    </a:lnTo>
                    <a:cubicBezTo>
                      <a:pt x="1883" y="2445"/>
                      <a:pt x="1892" y="2454"/>
                      <a:pt x="1892" y="2454"/>
                    </a:cubicBezTo>
                    <a:lnTo>
                      <a:pt x="1892" y="2454"/>
                    </a:lnTo>
                    <a:cubicBezTo>
                      <a:pt x="2017" y="2668"/>
                      <a:pt x="2124" y="2891"/>
                      <a:pt x="2204" y="3114"/>
                    </a:cubicBezTo>
                    <a:lnTo>
                      <a:pt x="2204" y="3114"/>
                    </a:lnTo>
                    <a:cubicBezTo>
                      <a:pt x="2347" y="3497"/>
                      <a:pt x="2499" y="3952"/>
                      <a:pt x="2570" y="4399"/>
                    </a:cubicBezTo>
                    <a:lnTo>
                      <a:pt x="2570" y="4399"/>
                    </a:lnTo>
                    <a:cubicBezTo>
                      <a:pt x="2570" y="4407"/>
                      <a:pt x="2579" y="4407"/>
                      <a:pt x="2588" y="4407"/>
                    </a:cubicBezTo>
                    <a:lnTo>
                      <a:pt x="2588" y="4407"/>
                    </a:lnTo>
                    <a:lnTo>
                      <a:pt x="2588" y="4407"/>
                    </a:lnTo>
                    <a:lnTo>
                      <a:pt x="2588" y="4407"/>
                    </a:lnTo>
                    <a:cubicBezTo>
                      <a:pt x="2597" y="4407"/>
                      <a:pt x="2606" y="4399"/>
                      <a:pt x="2597" y="4390"/>
                    </a:cubicBezTo>
                    <a:lnTo>
                      <a:pt x="2597" y="4390"/>
                    </a:lnTo>
                    <a:cubicBezTo>
                      <a:pt x="2525" y="3944"/>
                      <a:pt x="2374" y="3489"/>
                      <a:pt x="2231" y="3105"/>
                    </a:cubicBezTo>
                    <a:lnTo>
                      <a:pt x="2231" y="3105"/>
                    </a:lnTo>
                    <a:cubicBezTo>
                      <a:pt x="2151" y="2882"/>
                      <a:pt x="2053" y="2668"/>
                      <a:pt x="1928" y="2454"/>
                    </a:cubicBezTo>
                    <a:lnTo>
                      <a:pt x="1928" y="2454"/>
                    </a:lnTo>
                    <a:cubicBezTo>
                      <a:pt x="1981" y="2454"/>
                      <a:pt x="2035" y="2445"/>
                      <a:pt x="2088" y="2436"/>
                    </a:cubicBezTo>
                    <a:lnTo>
                      <a:pt x="2088" y="2436"/>
                    </a:lnTo>
                    <a:cubicBezTo>
                      <a:pt x="2186" y="2418"/>
                      <a:pt x="2285" y="2400"/>
                      <a:pt x="2392" y="2427"/>
                    </a:cubicBezTo>
                    <a:lnTo>
                      <a:pt x="2392" y="2427"/>
                    </a:lnTo>
                    <a:cubicBezTo>
                      <a:pt x="2516" y="2463"/>
                      <a:pt x="2641" y="2543"/>
                      <a:pt x="2748" y="2668"/>
                    </a:cubicBezTo>
                    <a:lnTo>
                      <a:pt x="2748" y="2668"/>
                    </a:lnTo>
                    <a:cubicBezTo>
                      <a:pt x="2918" y="2864"/>
                      <a:pt x="3096" y="3105"/>
                      <a:pt x="3186" y="3346"/>
                    </a:cubicBezTo>
                    <a:lnTo>
                      <a:pt x="3186" y="3346"/>
                    </a:lnTo>
                    <a:cubicBezTo>
                      <a:pt x="3141" y="3364"/>
                      <a:pt x="3105" y="3408"/>
                      <a:pt x="3105" y="3462"/>
                    </a:cubicBezTo>
                    <a:lnTo>
                      <a:pt x="3105" y="3462"/>
                    </a:lnTo>
                    <a:cubicBezTo>
                      <a:pt x="3105" y="3524"/>
                      <a:pt x="3159" y="3578"/>
                      <a:pt x="3230" y="3578"/>
                    </a:cubicBezTo>
                    <a:lnTo>
                      <a:pt x="3230" y="3578"/>
                    </a:lnTo>
                    <a:cubicBezTo>
                      <a:pt x="3293" y="3578"/>
                      <a:pt x="3346" y="3524"/>
                      <a:pt x="3346" y="3462"/>
                    </a:cubicBezTo>
                    <a:lnTo>
                      <a:pt x="3346" y="3462"/>
                    </a:lnTo>
                    <a:cubicBezTo>
                      <a:pt x="3346" y="3390"/>
                      <a:pt x="3293" y="3337"/>
                      <a:pt x="3230" y="3337"/>
                    </a:cubicBezTo>
                    <a:lnTo>
                      <a:pt x="3230" y="3337"/>
                    </a:lnTo>
                    <a:cubicBezTo>
                      <a:pt x="3221" y="3337"/>
                      <a:pt x="3212" y="3337"/>
                      <a:pt x="3212" y="3337"/>
                    </a:cubicBezTo>
                    <a:lnTo>
                      <a:pt x="3212" y="3337"/>
                    </a:lnTo>
                    <a:cubicBezTo>
                      <a:pt x="3123" y="3087"/>
                      <a:pt x="2936" y="2855"/>
                      <a:pt x="2766" y="2650"/>
                    </a:cubicBezTo>
                    <a:lnTo>
                      <a:pt x="2766" y="2650"/>
                    </a:lnTo>
                    <a:cubicBezTo>
                      <a:pt x="2659" y="2525"/>
                      <a:pt x="2534" y="2436"/>
                      <a:pt x="2401" y="2400"/>
                    </a:cubicBezTo>
                    <a:lnTo>
                      <a:pt x="2401" y="2400"/>
                    </a:lnTo>
                    <a:cubicBezTo>
                      <a:pt x="2285" y="2373"/>
                      <a:pt x="2177" y="2391"/>
                      <a:pt x="2079" y="2400"/>
                    </a:cubicBezTo>
                    <a:lnTo>
                      <a:pt x="2079" y="2400"/>
                    </a:lnTo>
                    <a:cubicBezTo>
                      <a:pt x="2026" y="2409"/>
                      <a:pt x="1972" y="2418"/>
                      <a:pt x="1910" y="2427"/>
                    </a:cubicBezTo>
                    <a:lnTo>
                      <a:pt x="1910" y="2427"/>
                    </a:lnTo>
                    <a:cubicBezTo>
                      <a:pt x="1723" y="2106"/>
                      <a:pt x="1491" y="1794"/>
                      <a:pt x="1232" y="1526"/>
                    </a:cubicBezTo>
                    <a:lnTo>
                      <a:pt x="1232" y="1526"/>
                    </a:lnTo>
                    <a:cubicBezTo>
                      <a:pt x="1116" y="1401"/>
                      <a:pt x="973" y="1312"/>
                      <a:pt x="830" y="1232"/>
                    </a:cubicBezTo>
                    <a:lnTo>
                      <a:pt x="830" y="1232"/>
                    </a:lnTo>
                    <a:cubicBezTo>
                      <a:pt x="741" y="1178"/>
                      <a:pt x="661" y="1125"/>
                      <a:pt x="581" y="1071"/>
                    </a:cubicBezTo>
                    <a:lnTo>
                      <a:pt x="581" y="1071"/>
                    </a:lnTo>
                    <a:cubicBezTo>
                      <a:pt x="581" y="1071"/>
                      <a:pt x="581" y="1071"/>
                      <a:pt x="581" y="1071"/>
                    </a:cubicBezTo>
                    <a:lnTo>
                      <a:pt x="581" y="1071"/>
                    </a:lnTo>
                    <a:cubicBezTo>
                      <a:pt x="581" y="1062"/>
                      <a:pt x="572" y="1062"/>
                      <a:pt x="572" y="1062"/>
                    </a:cubicBezTo>
                    <a:lnTo>
                      <a:pt x="572" y="1062"/>
                    </a:lnTo>
                    <a:cubicBezTo>
                      <a:pt x="527" y="1026"/>
                      <a:pt x="482" y="991"/>
                      <a:pt x="438" y="946"/>
                    </a:cubicBezTo>
                    <a:lnTo>
                      <a:pt x="438" y="946"/>
                    </a:lnTo>
                    <a:cubicBezTo>
                      <a:pt x="242" y="732"/>
                      <a:pt x="36" y="357"/>
                      <a:pt x="36" y="9"/>
                    </a:cubicBezTo>
                    <a:lnTo>
                      <a:pt x="36" y="9"/>
                    </a:lnTo>
                    <a:cubicBezTo>
                      <a:pt x="36" y="0"/>
                      <a:pt x="28" y="0"/>
                      <a:pt x="19" y="0"/>
                    </a:cubicBezTo>
                    <a:lnTo>
                      <a:pt x="19" y="0"/>
                    </a:lnTo>
                    <a:cubicBezTo>
                      <a:pt x="10" y="0"/>
                      <a:pt x="1" y="0"/>
                      <a:pt x="1" y="9"/>
                    </a:cubicBezTo>
                    <a:moveTo>
                      <a:pt x="652" y="2561"/>
                    </a:moveTo>
                    <a:cubicBezTo>
                      <a:pt x="652" y="2507"/>
                      <a:pt x="697" y="2472"/>
                      <a:pt x="750" y="2472"/>
                    </a:cubicBezTo>
                    <a:lnTo>
                      <a:pt x="750" y="2472"/>
                    </a:lnTo>
                    <a:cubicBezTo>
                      <a:pt x="795" y="2472"/>
                      <a:pt x="839" y="2507"/>
                      <a:pt x="839" y="2561"/>
                    </a:cubicBezTo>
                    <a:lnTo>
                      <a:pt x="839" y="2561"/>
                    </a:lnTo>
                    <a:cubicBezTo>
                      <a:pt x="839" y="2614"/>
                      <a:pt x="795" y="2650"/>
                      <a:pt x="750" y="2650"/>
                    </a:cubicBezTo>
                    <a:lnTo>
                      <a:pt x="750" y="2650"/>
                    </a:lnTo>
                    <a:cubicBezTo>
                      <a:pt x="697" y="2650"/>
                      <a:pt x="652" y="2614"/>
                      <a:pt x="652" y="2561"/>
                    </a:cubicBezTo>
                    <a:close/>
                    <a:moveTo>
                      <a:pt x="3132" y="3462"/>
                    </a:moveTo>
                    <a:cubicBezTo>
                      <a:pt x="3132" y="3408"/>
                      <a:pt x="3177" y="3364"/>
                      <a:pt x="3230" y="3364"/>
                    </a:cubicBezTo>
                    <a:lnTo>
                      <a:pt x="3230" y="3364"/>
                    </a:lnTo>
                    <a:cubicBezTo>
                      <a:pt x="3275" y="3364"/>
                      <a:pt x="3319" y="3408"/>
                      <a:pt x="3319" y="3462"/>
                    </a:cubicBezTo>
                    <a:lnTo>
                      <a:pt x="3319" y="3462"/>
                    </a:lnTo>
                    <a:cubicBezTo>
                      <a:pt x="3319" y="3506"/>
                      <a:pt x="3275" y="3551"/>
                      <a:pt x="3230" y="3551"/>
                    </a:cubicBezTo>
                    <a:lnTo>
                      <a:pt x="3230" y="3551"/>
                    </a:lnTo>
                    <a:cubicBezTo>
                      <a:pt x="3177" y="3551"/>
                      <a:pt x="3132" y="3506"/>
                      <a:pt x="3132" y="3462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" name="Google Shape;1272;p49">
                <a:extLst>
                  <a:ext uri="{FF2B5EF4-FFF2-40B4-BE49-F238E27FC236}">
                    <a16:creationId xmlns:a16="http://schemas.microsoft.com/office/drawing/2014/main" id="{7B3B2202-33D3-D96D-43B5-61A269358628}"/>
                  </a:ext>
                </a:extLst>
              </p:cNvPr>
              <p:cNvSpPr/>
              <p:nvPr/>
            </p:nvSpPr>
            <p:spPr>
              <a:xfrm>
                <a:off x="6613391" y="3026313"/>
                <a:ext cx="34720" cy="235744"/>
              </a:xfrm>
              <a:custGeom>
                <a:avLst/>
                <a:gdLst/>
                <a:ahLst/>
                <a:cxnLst/>
                <a:rect l="l" t="t" r="r" b="b"/>
                <a:pathLst>
                  <a:path w="795" h="5398" extrusionOk="0">
                    <a:moveTo>
                      <a:pt x="187" y="9"/>
                    </a:moveTo>
                    <a:cubicBezTo>
                      <a:pt x="178" y="9"/>
                      <a:pt x="178" y="18"/>
                      <a:pt x="178" y="18"/>
                    </a:cubicBezTo>
                    <a:lnTo>
                      <a:pt x="178" y="18"/>
                    </a:lnTo>
                    <a:cubicBezTo>
                      <a:pt x="223" y="259"/>
                      <a:pt x="196" y="500"/>
                      <a:pt x="178" y="732"/>
                    </a:cubicBezTo>
                    <a:lnTo>
                      <a:pt x="178" y="732"/>
                    </a:lnTo>
                    <a:cubicBezTo>
                      <a:pt x="170" y="866"/>
                      <a:pt x="152" y="1009"/>
                      <a:pt x="152" y="1151"/>
                    </a:cubicBezTo>
                    <a:lnTo>
                      <a:pt x="152" y="1151"/>
                    </a:lnTo>
                    <a:cubicBezTo>
                      <a:pt x="152" y="1348"/>
                      <a:pt x="170" y="1481"/>
                      <a:pt x="286" y="1660"/>
                    </a:cubicBezTo>
                    <a:lnTo>
                      <a:pt x="286" y="1660"/>
                    </a:lnTo>
                    <a:lnTo>
                      <a:pt x="294" y="1678"/>
                    </a:lnTo>
                    <a:cubicBezTo>
                      <a:pt x="384" y="1820"/>
                      <a:pt x="464" y="1954"/>
                      <a:pt x="509" y="2106"/>
                    </a:cubicBezTo>
                    <a:lnTo>
                      <a:pt x="509" y="2106"/>
                    </a:lnTo>
                    <a:cubicBezTo>
                      <a:pt x="625" y="2490"/>
                      <a:pt x="660" y="2882"/>
                      <a:pt x="660" y="3266"/>
                    </a:cubicBezTo>
                    <a:lnTo>
                      <a:pt x="660" y="3266"/>
                    </a:lnTo>
                    <a:cubicBezTo>
                      <a:pt x="598" y="3266"/>
                      <a:pt x="544" y="3283"/>
                      <a:pt x="491" y="3319"/>
                    </a:cubicBezTo>
                    <a:lnTo>
                      <a:pt x="491" y="3319"/>
                    </a:lnTo>
                    <a:cubicBezTo>
                      <a:pt x="259" y="3498"/>
                      <a:pt x="134" y="4077"/>
                      <a:pt x="116" y="4247"/>
                    </a:cubicBezTo>
                    <a:lnTo>
                      <a:pt x="116" y="4247"/>
                    </a:lnTo>
                    <a:cubicBezTo>
                      <a:pt x="54" y="4256"/>
                      <a:pt x="0" y="4309"/>
                      <a:pt x="0" y="4372"/>
                    </a:cubicBezTo>
                    <a:lnTo>
                      <a:pt x="0" y="4372"/>
                    </a:lnTo>
                    <a:cubicBezTo>
                      <a:pt x="0" y="4443"/>
                      <a:pt x="63" y="4497"/>
                      <a:pt x="134" y="4497"/>
                    </a:cubicBezTo>
                    <a:lnTo>
                      <a:pt x="134" y="4497"/>
                    </a:lnTo>
                    <a:cubicBezTo>
                      <a:pt x="205" y="4497"/>
                      <a:pt x="268" y="4443"/>
                      <a:pt x="268" y="4372"/>
                    </a:cubicBezTo>
                    <a:lnTo>
                      <a:pt x="268" y="4372"/>
                    </a:lnTo>
                    <a:cubicBezTo>
                      <a:pt x="268" y="4309"/>
                      <a:pt x="214" y="4256"/>
                      <a:pt x="152" y="4247"/>
                    </a:cubicBezTo>
                    <a:lnTo>
                      <a:pt x="152" y="4247"/>
                    </a:lnTo>
                    <a:cubicBezTo>
                      <a:pt x="161" y="4077"/>
                      <a:pt x="286" y="3515"/>
                      <a:pt x="509" y="3346"/>
                    </a:cubicBezTo>
                    <a:lnTo>
                      <a:pt x="509" y="3346"/>
                    </a:lnTo>
                    <a:cubicBezTo>
                      <a:pt x="562" y="3310"/>
                      <a:pt x="607" y="3292"/>
                      <a:pt x="651" y="3301"/>
                    </a:cubicBezTo>
                    <a:lnTo>
                      <a:pt x="651" y="3301"/>
                    </a:lnTo>
                    <a:cubicBezTo>
                      <a:pt x="642" y="3783"/>
                      <a:pt x="571" y="4265"/>
                      <a:pt x="491" y="4729"/>
                    </a:cubicBezTo>
                    <a:lnTo>
                      <a:pt x="491" y="4729"/>
                    </a:lnTo>
                    <a:cubicBezTo>
                      <a:pt x="491" y="4782"/>
                      <a:pt x="482" y="4827"/>
                      <a:pt x="473" y="4880"/>
                    </a:cubicBezTo>
                    <a:lnTo>
                      <a:pt x="473" y="4880"/>
                    </a:lnTo>
                    <a:cubicBezTo>
                      <a:pt x="446" y="5050"/>
                      <a:pt x="419" y="5237"/>
                      <a:pt x="357" y="5371"/>
                    </a:cubicBezTo>
                    <a:lnTo>
                      <a:pt x="357" y="5371"/>
                    </a:lnTo>
                    <a:cubicBezTo>
                      <a:pt x="357" y="5380"/>
                      <a:pt x="357" y="5389"/>
                      <a:pt x="366" y="5389"/>
                    </a:cubicBezTo>
                    <a:lnTo>
                      <a:pt x="366" y="5389"/>
                    </a:lnTo>
                    <a:cubicBezTo>
                      <a:pt x="366" y="5398"/>
                      <a:pt x="366" y="5398"/>
                      <a:pt x="375" y="5398"/>
                    </a:cubicBezTo>
                    <a:lnTo>
                      <a:pt x="375" y="5398"/>
                    </a:lnTo>
                    <a:cubicBezTo>
                      <a:pt x="375" y="5398"/>
                      <a:pt x="384" y="5389"/>
                      <a:pt x="384" y="5389"/>
                    </a:cubicBezTo>
                    <a:lnTo>
                      <a:pt x="384" y="5389"/>
                    </a:lnTo>
                    <a:cubicBezTo>
                      <a:pt x="455" y="5246"/>
                      <a:pt x="482" y="5059"/>
                      <a:pt x="500" y="4889"/>
                    </a:cubicBezTo>
                    <a:lnTo>
                      <a:pt x="500" y="4889"/>
                    </a:lnTo>
                    <a:cubicBezTo>
                      <a:pt x="509" y="4836"/>
                      <a:pt x="517" y="4782"/>
                      <a:pt x="526" y="4738"/>
                    </a:cubicBezTo>
                    <a:lnTo>
                      <a:pt x="526" y="4738"/>
                    </a:lnTo>
                    <a:cubicBezTo>
                      <a:pt x="669" y="3881"/>
                      <a:pt x="794" y="2971"/>
                      <a:pt x="544" y="2097"/>
                    </a:cubicBezTo>
                    <a:lnTo>
                      <a:pt x="544" y="2097"/>
                    </a:lnTo>
                    <a:cubicBezTo>
                      <a:pt x="500" y="1945"/>
                      <a:pt x="410" y="1812"/>
                      <a:pt x="321" y="1669"/>
                    </a:cubicBezTo>
                    <a:lnTo>
                      <a:pt x="321" y="1669"/>
                    </a:lnTo>
                    <a:lnTo>
                      <a:pt x="312" y="1642"/>
                    </a:lnTo>
                    <a:cubicBezTo>
                      <a:pt x="205" y="1473"/>
                      <a:pt x="187" y="1348"/>
                      <a:pt x="187" y="1151"/>
                    </a:cubicBezTo>
                    <a:lnTo>
                      <a:pt x="187" y="1151"/>
                    </a:lnTo>
                    <a:cubicBezTo>
                      <a:pt x="187" y="1009"/>
                      <a:pt x="196" y="866"/>
                      <a:pt x="214" y="732"/>
                    </a:cubicBezTo>
                    <a:lnTo>
                      <a:pt x="214" y="732"/>
                    </a:lnTo>
                    <a:cubicBezTo>
                      <a:pt x="232" y="500"/>
                      <a:pt x="250" y="259"/>
                      <a:pt x="205" y="18"/>
                    </a:cubicBezTo>
                    <a:lnTo>
                      <a:pt x="205" y="18"/>
                    </a:lnTo>
                    <a:cubicBezTo>
                      <a:pt x="205" y="9"/>
                      <a:pt x="205" y="1"/>
                      <a:pt x="196" y="1"/>
                    </a:cubicBezTo>
                    <a:lnTo>
                      <a:pt x="196" y="1"/>
                    </a:lnTo>
                    <a:cubicBezTo>
                      <a:pt x="187" y="1"/>
                      <a:pt x="187" y="1"/>
                      <a:pt x="187" y="9"/>
                    </a:cubicBezTo>
                    <a:moveTo>
                      <a:pt x="36" y="4372"/>
                    </a:moveTo>
                    <a:cubicBezTo>
                      <a:pt x="36" y="4318"/>
                      <a:pt x="80" y="4274"/>
                      <a:pt x="134" y="4274"/>
                    </a:cubicBezTo>
                    <a:lnTo>
                      <a:pt x="134" y="4274"/>
                    </a:lnTo>
                    <a:cubicBezTo>
                      <a:pt x="187" y="4274"/>
                      <a:pt x="232" y="4318"/>
                      <a:pt x="232" y="4372"/>
                    </a:cubicBezTo>
                    <a:lnTo>
                      <a:pt x="232" y="4372"/>
                    </a:lnTo>
                    <a:cubicBezTo>
                      <a:pt x="232" y="4425"/>
                      <a:pt x="187" y="4470"/>
                      <a:pt x="134" y="4470"/>
                    </a:cubicBezTo>
                    <a:lnTo>
                      <a:pt x="134" y="4470"/>
                    </a:lnTo>
                    <a:cubicBezTo>
                      <a:pt x="80" y="4470"/>
                      <a:pt x="36" y="4425"/>
                      <a:pt x="36" y="4372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1273;p49">
                <a:extLst>
                  <a:ext uri="{FF2B5EF4-FFF2-40B4-BE49-F238E27FC236}">
                    <a16:creationId xmlns:a16="http://schemas.microsoft.com/office/drawing/2014/main" id="{E86AB368-B8F1-4758-5416-357B9CF573C9}"/>
                  </a:ext>
                </a:extLst>
              </p:cNvPr>
              <p:cNvSpPr/>
              <p:nvPr/>
            </p:nvSpPr>
            <p:spPr>
              <a:xfrm>
                <a:off x="6416600" y="3002948"/>
                <a:ext cx="113068" cy="118877"/>
              </a:xfrm>
              <a:custGeom>
                <a:avLst/>
                <a:gdLst/>
                <a:ahLst/>
                <a:cxnLst/>
                <a:rect l="l" t="t" r="r" b="b"/>
                <a:pathLst>
                  <a:path w="2589" h="2722" extrusionOk="0">
                    <a:moveTo>
                      <a:pt x="1107" y="892"/>
                    </a:moveTo>
                    <a:cubicBezTo>
                      <a:pt x="929" y="821"/>
                      <a:pt x="697" y="866"/>
                      <a:pt x="483" y="1008"/>
                    </a:cubicBezTo>
                    <a:lnTo>
                      <a:pt x="483" y="1008"/>
                    </a:lnTo>
                    <a:cubicBezTo>
                      <a:pt x="251" y="1160"/>
                      <a:pt x="117" y="1383"/>
                      <a:pt x="117" y="1588"/>
                    </a:cubicBezTo>
                    <a:lnTo>
                      <a:pt x="117" y="1588"/>
                    </a:lnTo>
                    <a:cubicBezTo>
                      <a:pt x="54" y="1597"/>
                      <a:pt x="1" y="1660"/>
                      <a:pt x="1" y="1722"/>
                    </a:cubicBezTo>
                    <a:lnTo>
                      <a:pt x="1" y="1722"/>
                    </a:lnTo>
                    <a:cubicBezTo>
                      <a:pt x="1" y="1793"/>
                      <a:pt x="63" y="1856"/>
                      <a:pt x="135" y="1856"/>
                    </a:cubicBezTo>
                    <a:lnTo>
                      <a:pt x="135" y="1856"/>
                    </a:lnTo>
                    <a:cubicBezTo>
                      <a:pt x="206" y="1856"/>
                      <a:pt x="269" y="1793"/>
                      <a:pt x="269" y="1722"/>
                    </a:cubicBezTo>
                    <a:lnTo>
                      <a:pt x="269" y="1722"/>
                    </a:lnTo>
                    <a:cubicBezTo>
                      <a:pt x="269" y="1660"/>
                      <a:pt x="215" y="1597"/>
                      <a:pt x="153" y="1588"/>
                    </a:cubicBezTo>
                    <a:lnTo>
                      <a:pt x="153" y="1588"/>
                    </a:lnTo>
                    <a:cubicBezTo>
                      <a:pt x="153" y="1401"/>
                      <a:pt x="286" y="1178"/>
                      <a:pt x="501" y="1035"/>
                    </a:cubicBezTo>
                    <a:lnTo>
                      <a:pt x="501" y="1035"/>
                    </a:lnTo>
                    <a:cubicBezTo>
                      <a:pt x="697" y="892"/>
                      <a:pt x="929" y="857"/>
                      <a:pt x="1089" y="919"/>
                    </a:cubicBezTo>
                    <a:lnTo>
                      <a:pt x="1089" y="919"/>
                    </a:lnTo>
                    <a:cubicBezTo>
                      <a:pt x="1054" y="999"/>
                      <a:pt x="1018" y="1089"/>
                      <a:pt x="1000" y="1178"/>
                    </a:cubicBezTo>
                    <a:lnTo>
                      <a:pt x="1000" y="1178"/>
                    </a:lnTo>
                    <a:cubicBezTo>
                      <a:pt x="902" y="1553"/>
                      <a:pt x="911" y="1963"/>
                      <a:pt x="920" y="2364"/>
                    </a:cubicBezTo>
                    <a:lnTo>
                      <a:pt x="920" y="2364"/>
                    </a:lnTo>
                    <a:cubicBezTo>
                      <a:pt x="920" y="2480"/>
                      <a:pt x="920" y="2596"/>
                      <a:pt x="920" y="2712"/>
                    </a:cubicBezTo>
                    <a:lnTo>
                      <a:pt x="920" y="2712"/>
                    </a:lnTo>
                    <a:cubicBezTo>
                      <a:pt x="920" y="2721"/>
                      <a:pt x="929" y="2721"/>
                      <a:pt x="938" y="2721"/>
                    </a:cubicBezTo>
                    <a:lnTo>
                      <a:pt x="938" y="2721"/>
                    </a:lnTo>
                    <a:cubicBezTo>
                      <a:pt x="947" y="2721"/>
                      <a:pt x="955" y="2721"/>
                      <a:pt x="955" y="2712"/>
                    </a:cubicBezTo>
                    <a:lnTo>
                      <a:pt x="955" y="2712"/>
                    </a:lnTo>
                    <a:cubicBezTo>
                      <a:pt x="955" y="2596"/>
                      <a:pt x="955" y="2480"/>
                      <a:pt x="947" y="2364"/>
                    </a:cubicBezTo>
                    <a:lnTo>
                      <a:pt x="947" y="2364"/>
                    </a:lnTo>
                    <a:cubicBezTo>
                      <a:pt x="938" y="1963"/>
                      <a:pt x="929" y="1553"/>
                      <a:pt x="1027" y="1187"/>
                    </a:cubicBezTo>
                    <a:lnTo>
                      <a:pt x="1027" y="1187"/>
                    </a:lnTo>
                    <a:cubicBezTo>
                      <a:pt x="1054" y="1089"/>
                      <a:pt x="1089" y="999"/>
                      <a:pt x="1125" y="919"/>
                    </a:cubicBezTo>
                    <a:lnTo>
                      <a:pt x="1125" y="919"/>
                    </a:lnTo>
                    <a:cubicBezTo>
                      <a:pt x="1134" y="919"/>
                      <a:pt x="1134" y="919"/>
                      <a:pt x="1134" y="910"/>
                    </a:cubicBezTo>
                    <a:lnTo>
                      <a:pt x="1134" y="910"/>
                    </a:lnTo>
                    <a:cubicBezTo>
                      <a:pt x="1134" y="910"/>
                      <a:pt x="1134" y="910"/>
                      <a:pt x="1134" y="910"/>
                    </a:cubicBezTo>
                    <a:lnTo>
                      <a:pt x="1134" y="910"/>
                    </a:lnTo>
                    <a:cubicBezTo>
                      <a:pt x="1393" y="402"/>
                      <a:pt x="1972" y="36"/>
                      <a:pt x="2579" y="36"/>
                    </a:cubicBezTo>
                    <a:lnTo>
                      <a:pt x="2579" y="36"/>
                    </a:lnTo>
                    <a:cubicBezTo>
                      <a:pt x="2588" y="36"/>
                      <a:pt x="2588" y="27"/>
                      <a:pt x="2588" y="18"/>
                    </a:cubicBezTo>
                    <a:lnTo>
                      <a:pt x="2588" y="18"/>
                    </a:lnTo>
                    <a:cubicBezTo>
                      <a:pt x="2588" y="9"/>
                      <a:pt x="2588" y="0"/>
                      <a:pt x="2579" y="0"/>
                    </a:cubicBezTo>
                    <a:lnTo>
                      <a:pt x="2579" y="0"/>
                    </a:lnTo>
                    <a:cubicBezTo>
                      <a:pt x="1964" y="0"/>
                      <a:pt x="1375" y="375"/>
                      <a:pt x="1107" y="892"/>
                    </a:cubicBezTo>
                    <a:close/>
                    <a:moveTo>
                      <a:pt x="37" y="1722"/>
                    </a:moveTo>
                    <a:cubicBezTo>
                      <a:pt x="37" y="1669"/>
                      <a:pt x="81" y="1624"/>
                      <a:pt x="135" y="1624"/>
                    </a:cubicBezTo>
                    <a:lnTo>
                      <a:pt x="135" y="1624"/>
                    </a:lnTo>
                    <a:cubicBezTo>
                      <a:pt x="188" y="1624"/>
                      <a:pt x="233" y="1669"/>
                      <a:pt x="233" y="1722"/>
                    </a:cubicBezTo>
                    <a:lnTo>
                      <a:pt x="233" y="1722"/>
                    </a:lnTo>
                    <a:cubicBezTo>
                      <a:pt x="233" y="1776"/>
                      <a:pt x="188" y="1829"/>
                      <a:pt x="135" y="1829"/>
                    </a:cubicBezTo>
                    <a:lnTo>
                      <a:pt x="135" y="1829"/>
                    </a:lnTo>
                    <a:cubicBezTo>
                      <a:pt x="81" y="1829"/>
                      <a:pt x="37" y="1776"/>
                      <a:pt x="37" y="1722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1274;p49">
                <a:extLst>
                  <a:ext uri="{FF2B5EF4-FFF2-40B4-BE49-F238E27FC236}">
                    <a16:creationId xmlns:a16="http://schemas.microsoft.com/office/drawing/2014/main" id="{769BE4C8-8CDA-22CA-1766-0503B2C2BE26}"/>
                  </a:ext>
                </a:extLst>
              </p:cNvPr>
              <p:cNvSpPr/>
              <p:nvPr/>
            </p:nvSpPr>
            <p:spPr>
              <a:xfrm>
                <a:off x="6431405" y="3217995"/>
                <a:ext cx="11748" cy="67081"/>
              </a:xfrm>
              <a:custGeom>
                <a:avLst/>
                <a:gdLst/>
                <a:ahLst/>
                <a:cxnLst/>
                <a:rect l="l" t="t" r="r" b="b"/>
                <a:pathLst>
                  <a:path w="269" h="1536" extrusionOk="0">
                    <a:moveTo>
                      <a:pt x="206" y="10"/>
                    </a:moveTo>
                    <a:cubicBezTo>
                      <a:pt x="206" y="108"/>
                      <a:pt x="206" y="197"/>
                      <a:pt x="215" y="295"/>
                    </a:cubicBezTo>
                    <a:lnTo>
                      <a:pt x="215" y="295"/>
                    </a:lnTo>
                    <a:cubicBezTo>
                      <a:pt x="224" y="723"/>
                      <a:pt x="242" y="1169"/>
                      <a:pt x="10" y="1508"/>
                    </a:cubicBezTo>
                    <a:lnTo>
                      <a:pt x="10" y="1508"/>
                    </a:lnTo>
                    <a:cubicBezTo>
                      <a:pt x="1" y="1517"/>
                      <a:pt x="1" y="1526"/>
                      <a:pt x="10" y="1535"/>
                    </a:cubicBezTo>
                    <a:lnTo>
                      <a:pt x="10" y="1535"/>
                    </a:lnTo>
                    <a:cubicBezTo>
                      <a:pt x="10" y="1535"/>
                      <a:pt x="19" y="1535"/>
                      <a:pt x="19" y="1535"/>
                    </a:cubicBezTo>
                    <a:lnTo>
                      <a:pt x="19" y="1535"/>
                    </a:lnTo>
                    <a:cubicBezTo>
                      <a:pt x="28" y="1535"/>
                      <a:pt x="28" y="1535"/>
                      <a:pt x="37" y="1526"/>
                    </a:cubicBezTo>
                    <a:lnTo>
                      <a:pt x="37" y="1526"/>
                    </a:lnTo>
                    <a:cubicBezTo>
                      <a:pt x="269" y="1178"/>
                      <a:pt x="260" y="732"/>
                      <a:pt x="242" y="295"/>
                    </a:cubicBezTo>
                    <a:lnTo>
                      <a:pt x="242" y="295"/>
                    </a:lnTo>
                    <a:cubicBezTo>
                      <a:pt x="242" y="197"/>
                      <a:pt x="233" y="108"/>
                      <a:pt x="233" y="10"/>
                    </a:cubicBezTo>
                    <a:lnTo>
                      <a:pt x="233" y="10"/>
                    </a:lnTo>
                    <a:cubicBezTo>
                      <a:pt x="233" y="1"/>
                      <a:pt x="233" y="1"/>
                      <a:pt x="224" y="1"/>
                    </a:cubicBezTo>
                    <a:lnTo>
                      <a:pt x="224" y="1"/>
                    </a:lnTo>
                    <a:cubicBezTo>
                      <a:pt x="215" y="1"/>
                      <a:pt x="206" y="1"/>
                      <a:pt x="206" y="10"/>
                    </a:cubicBezTo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1275;p49">
                <a:extLst>
                  <a:ext uri="{FF2B5EF4-FFF2-40B4-BE49-F238E27FC236}">
                    <a16:creationId xmlns:a16="http://schemas.microsoft.com/office/drawing/2014/main" id="{F1CE4E73-F17C-28AC-9DEB-41A7FC55B9AD}"/>
                  </a:ext>
                </a:extLst>
              </p:cNvPr>
              <p:cNvSpPr/>
              <p:nvPr/>
            </p:nvSpPr>
            <p:spPr>
              <a:xfrm>
                <a:off x="6893512" y="3025527"/>
                <a:ext cx="74069" cy="90839"/>
              </a:xfrm>
              <a:custGeom>
                <a:avLst/>
                <a:gdLst/>
                <a:ahLst/>
                <a:cxnLst/>
                <a:rect l="l" t="t" r="r" b="b"/>
                <a:pathLst>
                  <a:path w="1696" h="2080" extrusionOk="0">
                    <a:moveTo>
                      <a:pt x="785" y="27"/>
                    </a:moveTo>
                    <a:cubicBezTo>
                      <a:pt x="750" y="63"/>
                      <a:pt x="750" y="126"/>
                      <a:pt x="785" y="161"/>
                    </a:cubicBezTo>
                    <a:lnTo>
                      <a:pt x="785" y="161"/>
                    </a:lnTo>
                    <a:cubicBezTo>
                      <a:pt x="803" y="179"/>
                      <a:pt x="821" y="188"/>
                      <a:pt x="848" y="188"/>
                    </a:cubicBezTo>
                    <a:lnTo>
                      <a:pt x="848" y="188"/>
                    </a:lnTo>
                    <a:cubicBezTo>
                      <a:pt x="857" y="188"/>
                      <a:pt x="866" y="188"/>
                      <a:pt x="875" y="188"/>
                    </a:cubicBezTo>
                    <a:lnTo>
                      <a:pt x="875" y="188"/>
                    </a:lnTo>
                    <a:cubicBezTo>
                      <a:pt x="883" y="215"/>
                      <a:pt x="892" y="233"/>
                      <a:pt x="910" y="259"/>
                    </a:cubicBezTo>
                    <a:lnTo>
                      <a:pt x="910" y="259"/>
                    </a:lnTo>
                    <a:cubicBezTo>
                      <a:pt x="955" y="358"/>
                      <a:pt x="999" y="447"/>
                      <a:pt x="982" y="572"/>
                    </a:cubicBezTo>
                    <a:lnTo>
                      <a:pt x="982" y="572"/>
                    </a:lnTo>
                    <a:cubicBezTo>
                      <a:pt x="973" y="688"/>
                      <a:pt x="919" y="732"/>
                      <a:pt x="839" y="804"/>
                    </a:cubicBezTo>
                    <a:lnTo>
                      <a:pt x="839" y="804"/>
                    </a:lnTo>
                    <a:lnTo>
                      <a:pt x="812" y="821"/>
                    </a:lnTo>
                    <a:cubicBezTo>
                      <a:pt x="812" y="821"/>
                      <a:pt x="812" y="830"/>
                      <a:pt x="812" y="830"/>
                    </a:cubicBezTo>
                    <a:lnTo>
                      <a:pt x="812" y="830"/>
                    </a:lnTo>
                    <a:cubicBezTo>
                      <a:pt x="607" y="643"/>
                      <a:pt x="339" y="429"/>
                      <a:pt x="241" y="366"/>
                    </a:cubicBezTo>
                    <a:lnTo>
                      <a:pt x="241" y="366"/>
                    </a:lnTo>
                    <a:cubicBezTo>
                      <a:pt x="277" y="313"/>
                      <a:pt x="268" y="250"/>
                      <a:pt x="223" y="206"/>
                    </a:cubicBezTo>
                    <a:lnTo>
                      <a:pt x="223" y="206"/>
                    </a:lnTo>
                    <a:cubicBezTo>
                      <a:pt x="197" y="179"/>
                      <a:pt x="170" y="161"/>
                      <a:pt x="134" y="161"/>
                    </a:cubicBezTo>
                    <a:lnTo>
                      <a:pt x="134" y="161"/>
                    </a:lnTo>
                    <a:lnTo>
                      <a:pt x="134" y="161"/>
                    </a:lnTo>
                    <a:cubicBezTo>
                      <a:pt x="98" y="161"/>
                      <a:pt x="63" y="179"/>
                      <a:pt x="36" y="206"/>
                    </a:cubicBezTo>
                    <a:lnTo>
                      <a:pt x="36" y="206"/>
                    </a:lnTo>
                    <a:cubicBezTo>
                      <a:pt x="9" y="233"/>
                      <a:pt x="0" y="259"/>
                      <a:pt x="0" y="295"/>
                    </a:cubicBezTo>
                    <a:lnTo>
                      <a:pt x="0" y="295"/>
                    </a:lnTo>
                    <a:cubicBezTo>
                      <a:pt x="0" y="331"/>
                      <a:pt x="9" y="366"/>
                      <a:pt x="36" y="393"/>
                    </a:cubicBezTo>
                    <a:lnTo>
                      <a:pt x="36" y="393"/>
                    </a:lnTo>
                    <a:cubicBezTo>
                      <a:pt x="63" y="420"/>
                      <a:pt x="98" y="429"/>
                      <a:pt x="134" y="429"/>
                    </a:cubicBezTo>
                    <a:lnTo>
                      <a:pt x="134" y="429"/>
                    </a:lnTo>
                    <a:cubicBezTo>
                      <a:pt x="170" y="429"/>
                      <a:pt x="197" y="420"/>
                      <a:pt x="223" y="393"/>
                    </a:cubicBezTo>
                    <a:lnTo>
                      <a:pt x="223" y="393"/>
                    </a:lnTo>
                    <a:cubicBezTo>
                      <a:pt x="357" y="474"/>
                      <a:pt x="892" y="937"/>
                      <a:pt x="1017" y="1071"/>
                    </a:cubicBezTo>
                    <a:lnTo>
                      <a:pt x="1017" y="1071"/>
                    </a:lnTo>
                    <a:cubicBezTo>
                      <a:pt x="1196" y="1267"/>
                      <a:pt x="1338" y="1508"/>
                      <a:pt x="1472" y="1740"/>
                    </a:cubicBezTo>
                    <a:lnTo>
                      <a:pt x="1472" y="1740"/>
                    </a:lnTo>
                    <a:cubicBezTo>
                      <a:pt x="1535" y="1856"/>
                      <a:pt x="1597" y="1963"/>
                      <a:pt x="1669" y="2079"/>
                    </a:cubicBezTo>
                    <a:lnTo>
                      <a:pt x="1669" y="2079"/>
                    </a:lnTo>
                    <a:cubicBezTo>
                      <a:pt x="1669" y="2079"/>
                      <a:pt x="1677" y="2079"/>
                      <a:pt x="1677" y="2079"/>
                    </a:cubicBezTo>
                    <a:lnTo>
                      <a:pt x="1677" y="2079"/>
                    </a:lnTo>
                    <a:cubicBezTo>
                      <a:pt x="1686" y="2079"/>
                      <a:pt x="1686" y="2079"/>
                      <a:pt x="1686" y="2079"/>
                    </a:cubicBezTo>
                    <a:lnTo>
                      <a:pt x="1686" y="2079"/>
                    </a:lnTo>
                    <a:cubicBezTo>
                      <a:pt x="1695" y="2079"/>
                      <a:pt x="1695" y="2061"/>
                      <a:pt x="1695" y="2061"/>
                    </a:cubicBezTo>
                    <a:lnTo>
                      <a:pt x="1695" y="2061"/>
                    </a:lnTo>
                    <a:cubicBezTo>
                      <a:pt x="1624" y="1954"/>
                      <a:pt x="1561" y="1838"/>
                      <a:pt x="1499" y="1722"/>
                    </a:cubicBezTo>
                    <a:lnTo>
                      <a:pt x="1499" y="1722"/>
                    </a:lnTo>
                    <a:cubicBezTo>
                      <a:pt x="1365" y="1491"/>
                      <a:pt x="1222" y="1250"/>
                      <a:pt x="1035" y="1044"/>
                    </a:cubicBezTo>
                    <a:lnTo>
                      <a:pt x="1035" y="1044"/>
                    </a:lnTo>
                    <a:cubicBezTo>
                      <a:pt x="999" y="1000"/>
                      <a:pt x="919" y="928"/>
                      <a:pt x="830" y="848"/>
                    </a:cubicBezTo>
                    <a:lnTo>
                      <a:pt x="830" y="848"/>
                    </a:lnTo>
                    <a:cubicBezTo>
                      <a:pt x="830" y="848"/>
                      <a:pt x="830" y="848"/>
                      <a:pt x="830" y="848"/>
                    </a:cubicBezTo>
                    <a:lnTo>
                      <a:pt x="830" y="848"/>
                    </a:lnTo>
                    <a:lnTo>
                      <a:pt x="857" y="821"/>
                    </a:lnTo>
                    <a:cubicBezTo>
                      <a:pt x="946" y="750"/>
                      <a:pt x="1008" y="705"/>
                      <a:pt x="1017" y="572"/>
                    </a:cubicBezTo>
                    <a:lnTo>
                      <a:pt x="1017" y="572"/>
                    </a:lnTo>
                    <a:cubicBezTo>
                      <a:pt x="1026" y="438"/>
                      <a:pt x="982" y="349"/>
                      <a:pt x="937" y="250"/>
                    </a:cubicBezTo>
                    <a:lnTo>
                      <a:pt x="937" y="250"/>
                    </a:lnTo>
                    <a:cubicBezTo>
                      <a:pt x="928" y="224"/>
                      <a:pt x="910" y="197"/>
                      <a:pt x="901" y="170"/>
                    </a:cubicBezTo>
                    <a:lnTo>
                      <a:pt x="901" y="170"/>
                    </a:lnTo>
                    <a:cubicBezTo>
                      <a:pt x="910" y="170"/>
                      <a:pt x="910" y="161"/>
                      <a:pt x="919" y="161"/>
                    </a:cubicBezTo>
                    <a:lnTo>
                      <a:pt x="919" y="161"/>
                    </a:lnTo>
                    <a:cubicBezTo>
                      <a:pt x="937" y="143"/>
                      <a:pt x="946" y="117"/>
                      <a:pt x="946" y="90"/>
                    </a:cubicBezTo>
                    <a:lnTo>
                      <a:pt x="946" y="90"/>
                    </a:lnTo>
                    <a:cubicBezTo>
                      <a:pt x="946" y="63"/>
                      <a:pt x="937" y="45"/>
                      <a:pt x="919" y="27"/>
                    </a:cubicBezTo>
                    <a:lnTo>
                      <a:pt x="919" y="27"/>
                    </a:lnTo>
                    <a:cubicBezTo>
                      <a:pt x="901" y="10"/>
                      <a:pt x="875" y="1"/>
                      <a:pt x="848" y="1"/>
                    </a:cubicBezTo>
                    <a:lnTo>
                      <a:pt x="848" y="1"/>
                    </a:lnTo>
                    <a:cubicBezTo>
                      <a:pt x="830" y="1"/>
                      <a:pt x="803" y="10"/>
                      <a:pt x="785" y="27"/>
                    </a:cubicBezTo>
                    <a:moveTo>
                      <a:pt x="803" y="135"/>
                    </a:moveTo>
                    <a:cubicBezTo>
                      <a:pt x="785" y="108"/>
                      <a:pt x="785" y="72"/>
                      <a:pt x="803" y="45"/>
                    </a:cubicBezTo>
                    <a:lnTo>
                      <a:pt x="803" y="45"/>
                    </a:lnTo>
                    <a:cubicBezTo>
                      <a:pt x="821" y="36"/>
                      <a:pt x="830" y="27"/>
                      <a:pt x="848" y="27"/>
                    </a:cubicBezTo>
                    <a:lnTo>
                      <a:pt x="848" y="27"/>
                    </a:lnTo>
                    <a:cubicBezTo>
                      <a:pt x="866" y="27"/>
                      <a:pt x="883" y="36"/>
                      <a:pt x="892" y="45"/>
                    </a:cubicBezTo>
                    <a:lnTo>
                      <a:pt x="892" y="45"/>
                    </a:lnTo>
                    <a:cubicBezTo>
                      <a:pt x="910" y="63"/>
                      <a:pt x="910" y="72"/>
                      <a:pt x="910" y="90"/>
                    </a:cubicBezTo>
                    <a:lnTo>
                      <a:pt x="910" y="90"/>
                    </a:lnTo>
                    <a:cubicBezTo>
                      <a:pt x="910" y="108"/>
                      <a:pt x="910" y="126"/>
                      <a:pt x="892" y="135"/>
                    </a:cubicBezTo>
                    <a:lnTo>
                      <a:pt x="892" y="135"/>
                    </a:lnTo>
                    <a:cubicBezTo>
                      <a:pt x="883" y="152"/>
                      <a:pt x="866" y="152"/>
                      <a:pt x="848" y="152"/>
                    </a:cubicBezTo>
                    <a:lnTo>
                      <a:pt x="848" y="152"/>
                    </a:lnTo>
                    <a:cubicBezTo>
                      <a:pt x="839" y="152"/>
                      <a:pt x="821" y="152"/>
                      <a:pt x="803" y="135"/>
                    </a:cubicBezTo>
                    <a:close/>
                    <a:moveTo>
                      <a:pt x="63" y="366"/>
                    </a:moveTo>
                    <a:cubicBezTo>
                      <a:pt x="45" y="349"/>
                      <a:pt x="27" y="322"/>
                      <a:pt x="27" y="295"/>
                    </a:cubicBezTo>
                    <a:lnTo>
                      <a:pt x="27" y="295"/>
                    </a:lnTo>
                    <a:cubicBezTo>
                      <a:pt x="27" y="268"/>
                      <a:pt x="45" y="242"/>
                      <a:pt x="63" y="224"/>
                    </a:cubicBezTo>
                    <a:lnTo>
                      <a:pt x="63" y="224"/>
                    </a:lnTo>
                    <a:cubicBezTo>
                      <a:pt x="81" y="206"/>
                      <a:pt x="107" y="197"/>
                      <a:pt x="134" y="197"/>
                    </a:cubicBezTo>
                    <a:lnTo>
                      <a:pt x="134" y="197"/>
                    </a:lnTo>
                    <a:cubicBezTo>
                      <a:pt x="161" y="197"/>
                      <a:pt x="188" y="206"/>
                      <a:pt x="205" y="224"/>
                    </a:cubicBezTo>
                    <a:lnTo>
                      <a:pt x="205" y="224"/>
                    </a:lnTo>
                    <a:cubicBezTo>
                      <a:pt x="241" y="268"/>
                      <a:pt x="241" y="331"/>
                      <a:pt x="205" y="366"/>
                    </a:cubicBezTo>
                    <a:lnTo>
                      <a:pt x="205" y="366"/>
                    </a:lnTo>
                    <a:cubicBezTo>
                      <a:pt x="188" y="393"/>
                      <a:pt x="161" y="402"/>
                      <a:pt x="134" y="402"/>
                    </a:cubicBezTo>
                    <a:lnTo>
                      <a:pt x="134" y="402"/>
                    </a:lnTo>
                    <a:cubicBezTo>
                      <a:pt x="107" y="402"/>
                      <a:pt x="81" y="393"/>
                      <a:pt x="63" y="366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" name="Google Shape;1276;p49">
              <a:extLst>
                <a:ext uri="{FF2B5EF4-FFF2-40B4-BE49-F238E27FC236}">
                  <a16:creationId xmlns:a16="http://schemas.microsoft.com/office/drawing/2014/main" id="{6C64D36C-6449-D986-894C-AD9F3F7C4B5E}"/>
                </a:ext>
              </a:extLst>
            </p:cNvPr>
            <p:cNvGrpSpPr/>
            <p:nvPr/>
          </p:nvGrpSpPr>
          <p:grpSpPr>
            <a:xfrm>
              <a:off x="3499776" y="2414214"/>
              <a:ext cx="2144458" cy="2190009"/>
              <a:chOff x="5192088" y="2349162"/>
              <a:chExt cx="972499" cy="993156"/>
            </a:xfrm>
          </p:grpSpPr>
          <p:sp>
            <p:nvSpPr>
              <p:cNvPr id="5" name="Google Shape;1277;p49">
                <a:extLst>
                  <a:ext uri="{FF2B5EF4-FFF2-40B4-BE49-F238E27FC236}">
                    <a16:creationId xmlns:a16="http://schemas.microsoft.com/office/drawing/2014/main" id="{C2548730-D88E-8F6B-BD31-44E03495C061}"/>
                  </a:ext>
                </a:extLst>
              </p:cNvPr>
              <p:cNvSpPr/>
              <p:nvPr/>
            </p:nvSpPr>
            <p:spPr>
              <a:xfrm>
                <a:off x="5192088" y="2349162"/>
                <a:ext cx="972499" cy="993156"/>
              </a:xfrm>
              <a:custGeom>
                <a:avLst/>
                <a:gdLst/>
                <a:ahLst/>
                <a:cxnLst/>
                <a:rect l="l" t="t" r="r" b="b"/>
                <a:pathLst>
                  <a:path w="22268" h="22741" extrusionOk="0">
                    <a:moveTo>
                      <a:pt x="22267" y="4747"/>
                    </a:moveTo>
                    <a:lnTo>
                      <a:pt x="18850" y="18646"/>
                    </a:lnTo>
                    <a:cubicBezTo>
                      <a:pt x="18850" y="18762"/>
                      <a:pt x="18770" y="18878"/>
                      <a:pt x="18600" y="18967"/>
                    </a:cubicBezTo>
                    <a:lnTo>
                      <a:pt x="11749" y="22562"/>
                    </a:lnTo>
                    <a:cubicBezTo>
                      <a:pt x="11410" y="22740"/>
                      <a:pt x="10857" y="22740"/>
                      <a:pt x="10518" y="22562"/>
                    </a:cubicBezTo>
                    <a:lnTo>
                      <a:pt x="3667" y="18967"/>
                    </a:lnTo>
                    <a:cubicBezTo>
                      <a:pt x="3497" y="18878"/>
                      <a:pt x="3417" y="18762"/>
                      <a:pt x="3417" y="18646"/>
                    </a:cubicBezTo>
                    <a:lnTo>
                      <a:pt x="0" y="4747"/>
                    </a:lnTo>
                    <a:cubicBezTo>
                      <a:pt x="0" y="4622"/>
                      <a:pt x="89" y="4506"/>
                      <a:pt x="259" y="4417"/>
                    </a:cubicBezTo>
                    <a:lnTo>
                      <a:pt x="7110" y="822"/>
                    </a:lnTo>
                    <a:cubicBezTo>
                      <a:pt x="8654" y="1"/>
                      <a:pt x="13560" y="1"/>
                      <a:pt x="15157" y="822"/>
                    </a:cubicBezTo>
                    <a:lnTo>
                      <a:pt x="22008" y="4417"/>
                    </a:lnTo>
                    <a:cubicBezTo>
                      <a:pt x="22178" y="4506"/>
                      <a:pt x="22267" y="4622"/>
                      <a:pt x="22267" y="4747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83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6200038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" name="Google Shape;1278;p49">
                <a:extLst>
                  <a:ext uri="{FF2B5EF4-FFF2-40B4-BE49-F238E27FC236}">
                    <a16:creationId xmlns:a16="http://schemas.microsoft.com/office/drawing/2014/main" id="{769FF3C6-A4DE-364B-1F53-171830B755C6}"/>
                  </a:ext>
                </a:extLst>
              </p:cNvPr>
              <p:cNvSpPr/>
              <p:nvPr/>
            </p:nvSpPr>
            <p:spPr>
              <a:xfrm>
                <a:off x="5869199" y="2504638"/>
                <a:ext cx="110317" cy="373662"/>
              </a:xfrm>
              <a:custGeom>
                <a:avLst/>
                <a:gdLst/>
                <a:ahLst/>
                <a:cxnLst/>
                <a:rect l="l" t="t" r="r" b="b"/>
                <a:pathLst>
                  <a:path w="2526" h="8556" extrusionOk="0">
                    <a:moveTo>
                      <a:pt x="2526" y="8556"/>
                    </a:moveTo>
                    <a:lnTo>
                      <a:pt x="2526" y="2516"/>
                    </a:lnTo>
                    <a:lnTo>
                      <a:pt x="1" y="0"/>
                    </a:lnTo>
                    <a:lnTo>
                      <a:pt x="1" y="603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" name="Google Shape;1279;p49">
                <a:extLst>
                  <a:ext uri="{FF2B5EF4-FFF2-40B4-BE49-F238E27FC236}">
                    <a16:creationId xmlns:a16="http://schemas.microsoft.com/office/drawing/2014/main" id="{4F0DB972-3DFE-48F7-29EB-F91CD0AFDE2C}"/>
                  </a:ext>
                </a:extLst>
              </p:cNvPr>
              <p:cNvSpPr/>
              <p:nvPr/>
            </p:nvSpPr>
            <p:spPr>
              <a:xfrm>
                <a:off x="5878195" y="2535427"/>
                <a:ext cx="91974" cy="107172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454" extrusionOk="0">
                    <a:moveTo>
                      <a:pt x="2105" y="2453"/>
                    </a:moveTo>
                    <a:lnTo>
                      <a:pt x="2105" y="2105"/>
                    </a:lnTo>
                    <a:lnTo>
                      <a:pt x="0" y="0"/>
                    </a:lnTo>
                    <a:lnTo>
                      <a:pt x="0" y="34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" name="Google Shape;1280;p49">
                <a:extLst>
                  <a:ext uri="{FF2B5EF4-FFF2-40B4-BE49-F238E27FC236}">
                    <a16:creationId xmlns:a16="http://schemas.microsoft.com/office/drawing/2014/main" id="{8383C086-293D-7985-A1A9-5AD03A78250D}"/>
                  </a:ext>
                </a:extLst>
              </p:cNvPr>
              <p:cNvSpPr/>
              <p:nvPr/>
            </p:nvSpPr>
            <p:spPr>
              <a:xfrm>
                <a:off x="5878195" y="2572812"/>
                <a:ext cx="91974" cy="106779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445" extrusionOk="0">
                    <a:moveTo>
                      <a:pt x="2105" y="2445"/>
                    </a:moveTo>
                    <a:lnTo>
                      <a:pt x="2105" y="2106"/>
                    </a:lnTo>
                    <a:lnTo>
                      <a:pt x="0" y="1"/>
                    </a:lnTo>
                    <a:lnTo>
                      <a:pt x="0" y="34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Google Shape;1281;p49">
                <a:extLst>
                  <a:ext uri="{FF2B5EF4-FFF2-40B4-BE49-F238E27FC236}">
                    <a16:creationId xmlns:a16="http://schemas.microsoft.com/office/drawing/2014/main" id="{7F5485CB-E78F-56B3-D3BA-57829ECDECA1}"/>
                  </a:ext>
                </a:extLst>
              </p:cNvPr>
              <p:cNvSpPr/>
              <p:nvPr/>
            </p:nvSpPr>
            <p:spPr>
              <a:xfrm>
                <a:off x="5878195" y="2609846"/>
                <a:ext cx="91974" cy="107172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454" extrusionOk="0">
                    <a:moveTo>
                      <a:pt x="2105" y="2453"/>
                    </a:moveTo>
                    <a:lnTo>
                      <a:pt x="2105" y="2105"/>
                    </a:lnTo>
                    <a:lnTo>
                      <a:pt x="0" y="0"/>
                    </a:lnTo>
                    <a:lnTo>
                      <a:pt x="0" y="34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1282;p49">
                <a:extLst>
                  <a:ext uri="{FF2B5EF4-FFF2-40B4-BE49-F238E27FC236}">
                    <a16:creationId xmlns:a16="http://schemas.microsoft.com/office/drawing/2014/main" id="{950DEB80-6942-444E-A8C2-E3123F3B264A}"/>
                  </a:ext>
                </a:extLst>
              </p:cNvPr>
              <p:cNvSpPr/>
              <p:nvPr/>
            </p:nvSpPr>
            <p:spPr>
              <a:xfrm>
                <a:off x="5878195" y="2647231"/>
                <a:ext cx="91974" cy="107172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454" extrusionOk="0">
                    <a:moveTo>
                      <a:pt x="2105" y="2454"/>
                    </a:moveTo>
                    <a:lnTo>
                      <a:pt x="2105" y="2106"/>
                    </a:lnTo>
                    <a:lnTo>
                      <a:pt x="0" y="0"/>
                    </a:lnTo>
                    <a:lnTo>
                      <a:pt x="0" y="34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1283;p49">
                <a:extLst>
                  <a:ext uri="{FF2B5EF4-FFF2-40B4-BE49-F238E27FC236}">
                    <a16:creationId xmlns:a16="http://schemas.microsoft.com/office/drawing/2014/main" id="{3845419B-E0D5-08C3-2BD3-9D16A57C04E3}"/>
                  </a:ext>
                </a:extLst>
              </p:cNvPr>
              <p:cNvSpPr/>
              <p:nvPr/>
            </p:nvSpPr>
            <p:spPr>
              <a:xfrm>
                <a:off x="5878195" y="2684615"/>
                <a:ext cx="91974" cy="107216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455" extrusionOk="0">
                    <a:moveTo>
                      <a:pt x="2105" y="2454"/>
                    </a:moveTo>
                    <a:lnTo>
                      <a:pt x="2105" y="2106"/>
                    </a:lnTo>
                    <a:lnTo>
                      <a:pt x="0" y="1"/>
                    </a:lnTo>
                    <a:lnTo>
                      <a:pt x="0" y="34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1284;p49">
                <a:extLst>
                  <a:ext uri="{FF2B5EF4-FFF2-40B4-BE49-F238E27FC236}">
                    <a16:creationId xmlns:a16="http://schemas.microsoft.com/office/drawing/2014/main" id="{AAEE0F0C-30A2-153B-92E3-3493DB97A224}"/>
                  </a:ext>
                </a:extLst>
              </p:cNvPr>
              <p:cNvSpPr/>
              <p:nvPr/>
            </p:nvSpPr>
            <p:spPr>
              <a:xfrm>
                <a:off x="5878195" y="2722043"/>
                <a:ext cx="91974" cy="106779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445" extrusionOk="0">
                    <a:moveTo>
                      <a:pt x="2105" y="2445"/>
                    </a:moveTo>
                    <a:lnTo>
                      <a:pt x="2105" y="2106"/>
                    </a:lnTo>
                    <a:lnTo>
                      <a:pt x="0" y="0"/>
                    </a:lnTo>
                    <a:lnTo>
                      <a:pt x="0" y="33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285;p49">
                <a:extLst>
                  <a:ext uri="{FF2B5EF4-FFF2-40B4-BE49-F238E27FC236}">
                    <a16:creationId xmlns:a16="http://schemas.microsoft.com/office/drawing/2014/main" id="{6731D784-F7A8-C94B-CA0E-908EA20C18D1}"/>
                  </a:ext>
                </a:extLst>
              </p:cNvPr>
              <p:cNvSpPr/>
              <p:nvPr/>
            </p:nvSpPr>
            <p:spPr>
              <a:xfrm>
                <a:off x="5324942" y="2446203"/>
                <a:ext cx="74811" cy="252864"/>
              </a:xfrm>
              <a:custGeom>
                <a:avLst/>
                <a:gdLst/>
                <a:ahLst/>
                <a:cxnLst/>
                <a:rect l="l" t="t" r="r" b="b"/>
                <a:pathLst>
                  <a:path w="1713" h="5790" extrusionOk="0">
                    <a:moveTo>
                      <a:pt x="0" y="5790"/>
                    </a:moveTo>
                    <a:lnTo>
                      <a:pt x="0" y="1704"/>
                    </a:lnTo>
                    <a:lnTo>
                      <a:pt x="1713" y="0"/>
                    </a:lnTo>
                    <a:lnTo>
                      <a:pt x="1713" y="407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286;p49">
                <a:extLst>
                  <a:ext uri="{FF2B5EF4-FFF2-40B4-BE49-F238E27FC236}">
                    <a16:creationId xmlns:a16="http://schemas.microsoft.com/office/drawing/2014/main" id="{3A6EC0E9-7E1E-6247-3B70-707DA13849F2}"/>
                  </a:ext>
                </a:extLst>
              </p:cNvPr>
              <p:cNvSpPr/>
              <p:nvPr/>
            </p:nvSpPr>
            <p:spPr>
              <a:xfrm>
                <a:off x="5331144" y="2466817"/>
                <a:ext cx="62408" cy="72540"/>
              </a:xfrm>
              <a:custGeom>
                <a:avLst/>
                <a:gdLst/>
                <a:ahLst/>
                <a:cxnLst/>
                <a:rect l="l" t="t" r="r" b="b"/>
                <a:pathLst>
                  <a:path w="1429" h="1661" extrusionOk="0">
                    <a:moveTo>
                      <a:pt x="1" y="1660"/>
                    </a:moveTo>
                    <a:lnTo>
                      <a:pt x="1" y="1428"/>
                    </a:lnTo>
                    <a:lnTo>
                      <a:pt x="1428" y="1"/>
                    </a:lnTo>
                    <a:lnTo>
                      <a:pt x="1428" y="233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287;p49">
                <a:extLst>
                  <a:ext uri="{FF2B5EF4-FFF2-40B4-BE49-F238E27FC236}">
                    <a16:creationId xmlns:a16="http://schemas.microsoft.com/office/drawing/2014/main" id="{60DC7285-7163-EC43-EF6F-4CB7F2EC9AF9}"/>
                  </a:ext>
                </a:extLst>
              </p:cNvPr>
              <p:cNvSpPr/>
              <p:nvPr/>
            </p:nvSpPr>
            <p:spPr>
              <a:xfrm>
                <a:off x="5331144" y="2492147"/>
                <a:ext cx="62408" cy="72540"/>
              </a:xfrm>
              <a:custGeom>
                <a:avLst/>
                <a:gdLst/>
                <a:ahLst/>
                <a:cxnLst/>
                <a:rect l="l" t="t" r="r" b="b"/>
                <a:pathLst>
                  <a:path w="1429" h="1661" extrusionOk="0">
                    <a:moveTo>
                      <a:pt x="1" y="1660"/>
                    </a:moveTo>
                    <a:lnTo>
                      <a:pt x="1" y="1428"/>
                    </a:lnTo>
                    <a:lnTo>
                      <a:pt x="1428" y="1"/>
                    </a:lnTo>
                    <a:lnTo>
                      <a:pt x="1428" y="233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288;p49">
                <a:extLst>
                  <a:ext uri="{FF2B5EF4-FFF2-40B4-BE49-F238E27FC236}">
                    <a16:creationId xmlns:a16="http://schemas.microsoft.com/office/drawing/2014/main" id="{CB6D3A39-17E9-7150-6F6C-77AB970B1D8F}"/>
                  </a:ext>
                </a:extLst>
              </p:cNvPr>
              <p:cNvSpPr/>
              <p:nvPr/>
            </p:nvSpPr>
            <p:spPr>
              <a:xfrm>
                <a:off x="5331144" y="2517478"/>
                <a:ext cx="62408" cy="72540"/>
              </a:xfrm>
              <a:custGeom>
                <a:avLst/>
                <a:gdLst/>
                <a:ahLst/>
                <a:cxnLst/>
                <a:rect l="l" t="t" r="r" b="b"/>
                <a:pathLst>
                  <a:path w="1429" h="1661" extrusionOk="0">
                    <a:moveTo>
                      <a:pt x="1" y="1660"/>
                    </a:moveTo>
                    <a:lnTo>
                      <a:pt x="1" y="1419"/>
                    </a:lnTo>
                    <a:lnTo>
                      <a:pt x="1428" y="1"/>
                    </a:lnTo>
                    <a:lnTo>
                      <a:pt x="1428" y="233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289;p49">
                <a:extLst>
                  <a:ext uri="{FF2B5EF4-FFF2-40B4-BE49-F238E27FC236}">
                    <a16:creationId xmlns:a16="http://schemas.microsoft.com/office/drawing/2014/main" id="{CF5ED5DC-0BEA-81C9-91BC-87076AFEB1CD}"/>
                  </a:ext>
                </a:extLst>
              </p:cNvPr>
              <p:cNvSpPr/>
              <p:nvPr/>
            </p:nvSpPr>
            <p:spPr>
              <a:xfrm>
                <a:off x="5331144" y="2542808"/>
                <a:ext cx="62408" cy="72103"/>
              </a:xfrm>
              <a:custGeom>
                <a:avLst/>
                <a:gdLst/>
                <a:ahLst/>
                <a:cxnLst/>
                <a:rect l="l" t="t" r="r" b="b"/>
                <a:pathLst>
                  <a:path w="1429" h="1651" extrusionOk="0">
                    <a:moveTo>
                      <a:pt x="1" y="1651"/>
                    </a:moveTo>
                    <a:lnTo>
                      <a:pt x="1" y="1419"/>
                    </a:lnTo>
                    <a:lnTo>
                      <a:pt x="1428" y="1"/>
                    </a:lnTo>
                    <a:lnTo>
                      <a:pt x="1428" y="233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290;p49">
                <a:extLst>
                  <a:ext uri="{FF2B5EF4-FFF2-40B4-BE49-F238E27FC236}">
                    <a16:creationId xmlns:a16="http://schemas.microsoft.com/office/drawing/2014/main" id="{E3FE3241-F2F9-CCC0-D90D-9483A4F7F880}"/>
                  </a:ext>
                </a:extLst>
              </p:cNvPr>
              <p:cNvSpPr/>
              <p:nvPr/>
            </p:nvSpPr>
            <p:spPr>
              <a:xfrm>
                <a:off x="5331144" y="2567745"/>
                <a:ext cx="62408" cy="72496"/>
              </a:xfrm>
              <a:custGeom>
                <a:avLst/>
                <a:gdLst/>
                <a:ahLst/>
                <a:cxnLst/>
                <a:rect l="l" t="t" r="r" b="b"/>
                <a:pathLst>
                  <a:path w="1429" h="1660" extrusionOk="0">
                    <a:moveTo>
                      <a:pt x="1" y="1660"/>
                    </a:moveTo>
                    <a:lnTo>
                      <a:pt x="1" y="1428"/>
                    </a:lnTo>
                    <a:lnTo>
                      <a:pt x="1428" y="1"/>
                    </a:lnTo>
                    <a:lnTo>
                      <a:pt x="1428" y="24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291;p49">
                <a:extLst>
                  <a:ext uri="{FF2B5EF4-FFF2-40B4-BE49-F238E27FC236}">
                    <a16:creationId xmlns:a16="http://schemas.microsoft.com/office/drawing/2014/main" id="{AD1AA220-E692-6F24-40CD-9733D2FB85D2}"/>
                  </a:ext>
                </a:extLst>
              </p:cNvPr>
              <p:cNvSpPr/>
              <p:nvPr/>
            </p:nvSpPr>
            <p:spPr>
              <a:xfrm>
                <a:off x="5331144" y="2593076"/>
                <a:ext cx="62408" cy="72496"/>
              </a:xfrm>
              <a:custGeom>
                <a:avLst/>
                <a:gdLst/>
                <a:ahLst/>
                <a:cxnLst/>
                <a:rect l="l" t="t" r="r" b="b"/>
                <a:pathLst>
                  <a:path w="1429" h="1660" extrusionOk="0">
                    <a:moveTo>
                      <a:pt x="1" y="1660"/>
                    </a:moveTo>
                    <a:lnTo>
                      <a:pt x="1" y="1428"/>
                    </a:lnTo>
                    <a:lnTo>
                      <a:pt x="1428" y="0"/>
                    </a:lnTo>
                    <a:lnTo>
                      <a:pt x="1428" y="23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1292;p49">
                <a:extLst>
                  <a:ext uri="{FF2B5EF4-FFF2-40B4-BE49-F238E27FC236}">
                    <a16:creationId xmlns:a16="http://schemas.microsoft.com/office/drawing/2014/main" id="{0BAD5655-D206-460F-FB99-FC28C75B128B}"/>
                  </a:ext>
                </a:extLst>
              </p:cNvPr>
              <p:cNvSpPr/>
              <p:nvPr/>
            </p:nvSpPr>
            <p:spPr>
              <a:xfrm>
                <a:off x="5254410" y="2771131"/>
                <a:ext cx="40965" cy="154295"/>
              </a:xfrm>
              <a:custGeom>
                <a:avLst/>
                <a:gdLst/>
                <a:ahLst/>
                <a:cxnLst/>
                <a:rect l="l" t="t" r="r" b="b"/>
                <a:pathLst>
                  <a:path w="938" h="3533" extrusionOk="0">
                    <a:moveTo>
                      <a:pt x="732" y="3372"/>
                    </a:moveTo>
                    <a:cubicBezTo>
                      <a:pt x="598" y="3533"/>
                      <a:pt x="455" y="3444"/>
                      <a:pt x="411" y="3167"/>
                    </a:cubicBezTo>
                    <a:lnTo>
                      <a:pt x="45" y="946"/>
                    </a:lnTo>
                    <a:cubicBezTo>
                      <a:pt x="0" y="669"/>
                      <a:pt x="72" y="321"/>
                      <a:pt x="206" y="161"/>
                    </a:cubicBezTo>
                    <a:cubicBezTo>
                      <a:pt x="339" y="0"/>
                      <a:pt x="482" y="98"/>
                      <a:pt x="527" y="366"/>
                    </a:cubicBezTo>
                    <a:lnTo>
                      <a:pt x="893" y="2596"/>
                    </a:lnTo>
                    <a:cubicBezTo>
                      <a:pt x="937" y="2864"/>
                      <a:pt x="866" y="3212"/>
                      <a:pt x="732" y="3372"/>
                    </a:cubicBezTo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1293;p49">
                <a:extLst>
                  <a:ext uri="{FF2B5EF4-FFF2-40B4-BE49-F238E27FC236}">
                    <a16:creationId xmlns:a16="http://schemas.microsoft.com/office/drawing/2014/main" id="{CE11882F-B646-06E7-4F3B-F15201F701D7}"/>
                  </a:ext>
                </a:extLst>
              </p:cNvPr>
              <p:cNvSpPr/>
              <p:nvPr/>
            </p:nvSpPr>
            <p:spPr>
              <a:xfrm>
                <a:off x="6042975" y="2643737"/>
                <a:ext cx="32798" cy="99355"/>
              </a:xfrm>
              <a:custGeom>
                <a:avLst/>
                <a:gdLst/>
                <a:ahLst/>
                <a:cxnLst/>
                <a:rect l="l" t="t" r="r" b="b"/>
                <a:pathLst>
                  <a:path w="751" h="2275" extrusionOk="0">
                    <a:moveTo>
                      <a:pt x="206" y="2114"/>
                    </a:moveTo>
                    <a:cubicBezTo>
                      <a:pt x="340" y="2275"/>
                      <a:pt x="482" y="2186"/>
                      <a:pt x="527" y="1918"/>
                    </a:cubicBezTo>
                    <a:lnTo>
                      <a:pt x="705" y="937"/>
                    </a:lnTo>
                    <a:cubicBezTo>
                      <a:pt x="750" y="669"/>
                      <a:pt x="679" y="321"/>
                      <a:pt x="545" y="161"/>
                    </a:cubicBezTo>
                    <a:cubicBezTo>
                      <a:pt x="411" y="0"/>
                      <a:pt x="268" y="89"/>
                      <a:pt x="224" y="357"/>
                    </a:cubicBezTo>
                    <a:lnTo>
                      <a:pt x="45" y="1338"/>
                    </a:lnTo>
                    <a:cubicBezTo>
                      <a:pt x="1" y="1606"/>
                      <a:pt x="72" y="1954"/>
                      <a:pt x="206" y="211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1294;p49">
                <a:extLst>
                  <a:ext uri="{FF2B5EF4-FFF2-40B4-BE49-F238E27FC236}">
                    <a16:creationId xmlns:a16="http://schemas.microsoft.com/office/drawing/2014/main" id="{0515DD25-3208-8B1E-F6B7-7CE7561341F3}"/>
                  </a:ext>
                </a:extLst>
              </p:cNvPr>
              <p:cNvSpPr/>
              <p:nvPr/>
            </p:nvSpPr>
            <p:spPr>
              <a:xfrm>
                <a:off x="5993493" y="2865028"/>
                <a:ext cx="15635" cy="63937"/>
              </a:xfrm>
              <a:custGeom>
                <a:avLst/>
                <a:gdLst/>
                <a:ahLst/>
                <a:cxnLst/>
                <a:rect l="l" t="t" r="r" b="b"/>
                <a:pathLst>
                  <a:path w="358" h="1464" extrusionOk="0">
                    <a:moveTo>
                      <a:pt x="63" y="1410"/>
                    </a:moveTo>
                    <a:cubicBezTo>
                      <a:pt x="108" y="1463"/>
                      <a:pt x="152" y="1428"/>
                      <a:pt x="170" y="1347"/>
                    </a:cubicBezTo>
                    <a:lnTo>
                      <a:pt x="340" y="304"/>
                    </a:lnTo>
                    <a:cubicBezTo>
                      <a:pt x="358" y="214"/>
                      <a:pt x="331" y="107"/>
                      <a:pt x="295" y="54"/>
                    </a:cubicBezTo>
                    <a:cubicBezTo>
                      <a:pt x="250" y="0"/>
                      <a:pt x="206" y="27"/>
                      <a:pt x="188" y="116"/>
                    </a:cubicBezTo>
                    <a:lnTo>
                      <a:pt x="19" y="1160"/>
                    </a:lnTo>
                    <a:cubicBezTo>
                      <a:pt x="1" y="1240"/>
                      <a:pt x="27" y="1356"/>
                      <a:pt x="63" y="141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1295;p49">
                <a:extLst>
                  <a:ext uri="{FF2B5EF4-FFF2-40B4-BE49-F238E27FC236}">
                    <a16:creationId xmlns:a16="http://schemas.microsoft.com/office/drawing/2014/main" id="{24347855-3505-83A6-3173-75B0625580DF}"/>
                  </a:ext>
                </a:extLst>
              </p:cNvPr>
              <p:cNvSpPr/>
              <p:nvPr/>
            </p:nvSpPr>
            <p:spPr>
              <a:xfrm>
                <a:off x="5817009" y="2806987"/>
                <a:ext cx="15635" cy="63937"/>
              </a:xfrm>
              <a:custGeom>
                <a:avLst/>
                <a:gdLst/>
                <a:ahLst/>
                <a:cxnLst/>
                <a:rect l="l" t="t" r="r" b="b"/>
                <a:pathLst>
                  <a:path w="358" h="1464" extrusionOk="0">
                    <a:moveTo>
                      <a:pt x="63" y="1410"/>
                    </a:moveTo>
                    <a:cubicBezTo>
                      <a:pt x="107" y="1463"/>
                      <a:pt x="152" y="1436"/>
                      <a:pt x="170" y="1347"/>
                    </a:cubicBezTo>
                    <a:lnTo>
                      <a:pt x="339" y="303"/>
                    </a:lnTo>
                    <a:cubicBezTo>
                      <a:pt x="357" y="214"/>
                      <a:pt x="331" y="107"/>
                      <a:pt x="286" y="54"/>
                    </a:cubicBezTo>
                    <a:cubicBezTo>
                      <a:pt x="250" y="0"/>
                      <a:pt x="197" y="36"/>
                      <a:pt x="188" y="116"/>
                    </a:cubicBezTo>
                    <a:lnTo>
                      <a:pt x="9" y="1160"/>
                    </a:lnTo>
                    <a:cubicBezTo>
                      <a:pt x="0" y="1249"/>
                      <a:pt x="18" y="1356"/>
                      <a:pt x="63" y="1410"/>
                    </a:cubicBezTo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1296;p49">
                <a:extLst>
                  <a:ext uri="{FF2B5EF4-FFF2-40B4-BE49-F238E27FC236}">
                    <a16:creationId xmlns:a16="http://schemas.microsoft.com/office/drawing/2014/main" id="{CCF6B29D-3462-1FC8-D225-28EF822C4E4A}"/>
                  </a:ext>
                </a:extLst>
              </p:cNvPr>
              <p:cNvSpPr/>
              <p:nvPr/>
            </p:nvSpPr>
            <p:spPr>
              <a:xfrm>
                <a:off x="5728964" y="2408775"/>
                <a:ext cx="15635" cy="63543"/>
              </a:xfrm>
              <a:custGeom>
                <a:avLst/>
                <a:gdLst/>
                <a:ahLst/>
                <a:cxnLst/>
                <a:rect l="l" t="t" r="r" b="b"/>
                <a:pathLst>
                  <a:path w="358" h="1455" extrusionOk="0">
                    <a:moveTo>
                      <a:pt x="63" y="1401"/>
                    </a:moveTo>
                    <a:cubicBezTo>
                      <a:pt x="107" y="1455"/>
                      <a:pt x="152" y="1428"/>
                      <a:pt x="170" y="1339"/>
                    </a:cubicBezTo>
                    <a:lnTo>
                      <a:pt x="339" y="295"/>
                    </a:lnTo>
                    <a:cubicBezTo>
                      <a:pt x="357" y="215"/>
                      <a:pt x="330" y="99"/>
                      <a:pt x="286" y="45"/>
                    </a:cubicBezTo>
                    <a:cubicBezTo>
                      <a:pt x="250" y="1"/>
                      <a:pt x="197" y="28"/>
                      <a:pt x="188" y="117"/>
                    </a:cubicBezTo>
                    <a:lnTo>
                      <a:pt x="9" y="1152"/>
                    </a:lnTo>
                    <a:cubicBezTo>
                      <a:pt x="0" y="1241"/>
                      <a:pt x="18" y="1357"/>
                      <a:pt x="63" y="140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1297;p49">
                <a:extLst>
                  <a:ext uri="{FF2B5EF4-FFF2-40B4-BE49-F238E27FC236}">
                    <a16:creationId xmlns:a16="http://schemas.microsoft.com/office/drawing/2014/main" id="{E1A61927-FABB-B220-7394-F3C1C41AA33B}"/>
                  </a:ext>
                </a:extLst>
              </p:cNvPr>
              <p:cNvSpPr/>
              <p:nvPr/>
            </p:nvSpPr>
            <p:spPr>
              <a:xfrm>
                <a:off x="5830635" y="2982684"/>
                <a:ext cx="54984" cy="224433"/>
              </a:xfrm>
              <a:custGeom>
                <a:avLst/>
                <a:gdLst/>
                <a:ahLst/>
                <a:cxnLst/>
                <a:rect l="l" t="t" r="r" b="b"/>
                <a:pathLst>
                  <a:path w="1259" h="5139" extrusionOk="0">
                    <a:moveTo>
                      <a:pt x="224" y="4960"/>
                    </a:moveTo>
                    <a:cubicBezTo>
                      <a:pt x="375" y="5139"/>
                      <a:pt x="545" y="5041"/>
                      <a:pt x="589" y="4729"/>
                    </a:cubicBezTo>
                    <a:lnTo>
                      <a:pt x="1205" y="1071"/>
                    </a:lnTo>
                    <a:cubicBezTo>
                      <a:pt x="1259" y="759"/>
                      <a:pt x="1178" y="366"/>
                      <a:pt x="1027" y="179"/>
                    </a:cubicBezTo>
                    <a:cubicBezTo>
                      <a:pt x="875" y="0"/>
                      <a:pt x="714" y="107"/>
                      <a:pt x="661" y="411"/>
                    </a:cubicBezTo>
                    <a:lnTo>
                      <a:pt x="45" y="4077"/>
                    </a:lnTo>
                    <a:cubicBezTo>
                      <a:pt x="1" y="4381"/>
                      <a:pt x="81" y="4782"/>
                      <a:pt x="224" y="496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1298;p49">
                <a:extLst>
                  <a:ext uri="{FF2B5EF4-FFF2-40B4-BE49-F238E27FC236}">
                    <a16:creationId xmlns:a16="http://schemas.microsoft.com/office/drawing/2014/main" id="{C491BF62-DC2F-10B3-DCBF-F2E567501E93}"/>
                  </a:ext>
                </a:extLst>
              </p:cNvPr>
              <p:cNvSpPr/>
              <p:nvPr/>
            </p:nvSpPr>
            <p:spPr>
              <a:xfrm>
                <a:off x="5428579" y="2877475"/>
                <a:ext cx="69789" cy="245876"/>
              </a:xfrm>
              <a:custGeom>
                <a:avLst/>
                <a:gdLst/>
                <a:ahLst/>
                <a:cxnLst/>
                <a:rect l="l" t="t" r="r" b="b"/>
                <a:pathLst>
                  <a:path w="1598" h="5630" extrusionOk="0">
                    <a:moveTo>
                      <a:pt x="1276" y="5371"/>
                    </a:moveTo>
                    <a:cubicBezTo>
                      <a:pt x="1062" y="5630"/>
                      <a:pt x="839" y="5478"/>
                      <a:pt x="767" y="5050"/>
                    </a:cubicBezTo>
                    <a:lnTo>
                      <a:pt x="72" y="1499"/>
                    </a:lnTo>
                    <a:cubicBezTo>
                      <a:pt x="0" y="1062"/>
                      <a:pt x="116" y="509"/>
                      <a:pt x="321" y="251"/>
                    </a:cubicBezTo>
                    <a:cubicBezTo>
                      <a:pt x="535" y="1"/>
                      <a:pt x="758" y="143"/>
                      <a:pt x="830" y="572"/>
                    </a:cubicBezTo>
                    <a:lnTo>
                      <a:pt x="1526" y="4131"/>
                    </a:lnTo>
                    <a:cubicBezTo>
                      <a:pt x="1597" y="4559"/>
                      <a:pt x="1490" y="5121"/>
                      <a:pt x="1276" y="537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109446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33"/>
          <p:cNvSpPr txBox="1">
            <a:spLocks noGrp="1"/>
          </p:cNvSpPr>
          <p:nvPr>
            <p:ph type="title"/>
          </p:nvPr>
        </p:nvSpPr>
        <p:spPr>
          <a:xfrm>
            <a:off x="0" y="539400"/>
            <a:ext cx="914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Microfrontends work?</a:t>
            </a:r>
            <a:endParaRPr/>
          </a:p>
        </p:txBody>
      </p:sp>
      <p:sp>
        <p:nvSpPr>
          <p:cNvPr id="453" name="Google Shape;453;p33"/>
          <p:cNvSpPr txBox="1">
            <a:spLocks noGrp="1"/>
          </p:cNvSpPr>
          <p:nvPr>
            <p:ph type="subTitle" idx="1"/>
          </p:nvPr>
        </p:nvSpPr>
        <p:spPr>
          <a:xfrm>
            <a:off x="5064576" y="3363370"/>
            <a:ext cx="4123970" cy="131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Techniques like client-side routing and lazy-loading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Communication thorugh APIs or event-driven mechanisms</a:t>
            </a:r>
            <a:endParaRPr/>
          </a:p>
        </p:txBody>
      </p:sp>
      <p:sp>
        <p:nvSpPr>
          <p:cNvPr id="454" name="Google Shape;454;p33"/>
          <p:cNvSpPr txBox="1">
            <a:spLocks noGrp="1"/>
          </p:cNvSpPr>
          <p:nvPr>
            <p:ph type="subTitle" idx="2"/>
          </p:nvPr>
        </p:nvSpPr>
        <p:spPr>
          <a:xfrm>
            <a:off x="1003674" y="3362512"/>
            <a:ext cx="3568325" cy="131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Each module focuses on a specific part of the user interface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Teams can develop and maintain these modules completely separately</a:t>
            </a:r>
            <a:endParaRPr lang="en-RO"/>
          </a:p>
        </p:txBody>
      </p:sp>
      <p:sp>
        <p:nvSpPr>
          <p:cNvPr id="455" name="Google Shape;455;p33"/>
          <p:cNvSpPr txBox="1">
            <a:spLocks noGrp="1"/>
          </p:cNvSpPr>
          <p:nvPr>
            <p:ph type="subTitle" idx="3"/>
          </p:nvPr>
        </p:nvSpPr>
        <p:spPr>
          <a:xfrm>
            <a:off x="1003675" y="2598079"/>
            <a:ext cx="3098400" cy="76977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Small, independent modules</a:t>
            </a:r>
            <a:endParaRPr/>
          </a:p>
        </p:txBody>
      </p:sp>
      <p:sp>
        <p:nvSpPr>
          <p:cNvPr id="456" name="Google Shape;456;p33"/>
          <p:cNvSpPr txBox="1">
            <a:spLocks noGrp="1"/>
          </p:cNvSpPr>
          <p:nvPr>
            <p:ph type="subTitle" idx="4"/>
          </p:nvPr>
        </p:nvSpPr>
        <p:spPr>
          <a:xfrm>
            <a:off x="5041785" y="2581756"/>
            <a:ext cx="3568173" cy="48565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Seamless Integration</a:t>
            </a:r>
          </a:p>
        </p:txBody>
      </p:sp>
      <p:sp>
        <p:nvSpPr>
          <p:cNvPr id="457" name="Google Shape;457;p33"/>
          <p:cNvSpPr/>
          <p:nvPr/>
        </p:nvSpPr>
        <p:spPr>
          <a:xfrm>
            <a:off x="1079869" y="1553179"/>
            <a:ext cx="1044900" cy="1044900"/>
          </a:xfrm>
          <a:prstGeom prst="ellipse">
            <a:avLst/>
          </a:prstGeom>
          <a:gradFill>
            <a:gsLst>
              <a:gs pos="0">
                <a:srgbClr val="8134EC">
                  <a:alpha val="50196"/>
                  <a:alpha val="49380"/>
                </a:srgbClr>
              </a:gs>
              <a:gs pos="77000">
                <a:srgbClr val="FFFFFF">
                  <a:alpha val="0"/>
                  <a:alpha val="49380"/>
                </a:srgbClr>
              </a:gs>
              <a:gs pos="100000">
                <a:srgbClr val="FFFFFF">
                  <a:alpha val="0"/>
                  <a:alpha val="4938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33"/>
          <p:cNvSpPr/>
          <p:nvPr/>
        </p:nvSpPr>
        <p:spPr>
          <a:xfrm>
            <a:off x="5117969" y="1553179"/>
            <a:ext cx="1044900" cy="1044900"/>
          </a:xfrm>
          <a:prstGeom prst="ellipse">
            <a:avLst/>
          </a:prstGeom>
          <a:gradFill>
            <a:gsLst>
              <a:gs pos="0">
                <a:srgbClr val="8134EC">
                  <a:alpha val="50196"/>
                  <a:alpha val="49380"/>
                </a:srgbClr>
              </a:gs>
              <a:gs pos="77000">
                <a:srgbClr val="FFFFFF">
                  <a:alpha val="0"/>
                  <a:alpha val="49380"/>
                </a:srgbClr>
              </a:gs>
              <a:gs pos="100000">
                <a:srgbClr val="FFFFFF">
                  <a:alpha val="0"/>
                  <a:alpha val="4938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" name="Google Shape;6566;p63">
            <a:extLst>
              <a:ext uri="{FF2B5EF4-FFF2-40B4-BE49-F238E27FC236}">
                <a16:creationId xmlns:a16="http://schemas.microsoft.com/office/drawing/2014/main" id="{1696BF78-21F7-7236-A0C6-21E568561A9B}"/>
              </a:ext>
            </a:extLst>
          </p:cNvPr>
          <p:cNvGrpSpPr/>
          <p:nvPr/>
        </p:nvGrpSpPr>
        <p:grpSpPr>
          <a:xfrm>
            <a:off x="1263002" y="1767482"/>
            <a:ext cx="667119" cy="654869"/>
            <a:chOff x="5716825" y="3235950"/>
            <a:chExt cx="300900" cy="295375"/>
          </a:xfrm>
        </p:grpSpPr>
        <p:sp>
          <p:nvSpPr>
            <p:cNvPr id="4" name="Google Shape;6567;p63">
              <a:extLst>
                <a:ext uri="{FF2B5EF4-FFF2-40B4-BE49-F238E27FC236}">
                  <a16:creationId xmlns:a16="http://schemas.microsoft.com/office/drawing/2014/main" id="{B14132AB-8FE5-2225-A8EE-6C450FF178F2}"/>
                </a:ext>
              </a:extLst>
            </p:cNvPr>
            <p:cNvSpPr/>
            <p:nvPr/>
          </p:nvSpPr>
          <p:spPr>
            <a:xfrm>
              <a:off x="5716825" y="3309975"/>
              <a:ext cx="137075" cy="146525"/>
            </a:xfrm>
            <a:custGeom>
              <a:avLst/>
              <a:gdLst/>
              <a:ahLst/>
              <a:cxnLst/>
              <a:rect l="l" t="t" r="r" b="b"/>
              <a:pathLst>
                <a:path w="5483" h="5861" extrusionOk="0">
                  <a:moveTo>
                    <a:pt x="2584" y="1"/>
                  </a:moveTo>
                  <a:lnTo>
                    <a:pt x="410" y="2206"/>
                  </a:lnTo>
                  <a:cubicBezTo>
                    <a:pt x="1" y="2615"/>
                    <a:pt x="1" y="3277"/>
                    <a:pt x="410" y="3655"/>
                  </a:cubicBezTo>
                  <a:lnTo>
                    <a:pt x="2584" y="5860"/>
                  </a:lnTo>
                  <a:lnTo>
                    <a:pt x="3781" y="4632"/>
                  </a:lnTo>
                  <a:cubicBezTo>
                    <a:pt x="3844" y="4584"/>
                    <a:pt x="3939" y="4561"/>
                    <a:pt x="4029" y="4561"/>
                  </a:cubicBezTo>
                  <a:cubicBezTo>
                    <a:pt x="4120" y="4561"/>
                    <a:pt x="4206" y="4584"/>
                    <a:pt x="4254" y="4632"/>
                  </a:cubicBezTo>
                  <a:lnTo>
                    <a:pt x="4726" y="5104"/>
                  </a:lnTo>
                  <a:cubicBezTo>
                    <a:pt x="4789" y="5167"/>
                    <a:pt x="4884" y="5199"/>
                    <a:pt x="4974" y="5199"/>
                  </a:cubicBezTo>
                  <a:cubicBezTo>
                    <a:pt x="5065" y="5199"/>
                    <a:pt x="5152" y="5167"/>
                    <a:pt x="5199" y="5104"/>
                  </a:cubicBezTo>
                  <a:cubicBezTo>
                    <a:pt x="5325" y="5010"/>
                    <a:pt x="5325" y="4758"/>
                    <a:pt x="5199" y="4632"/>
                  </a:cubicBezTo>
                  <a:lnTo>
                    <a:pt x="4726" y="4159"/>
                  </a:lnTo>
                  <a:cubicBezTo>
                    <a:pt x="4632" y="4065"/>
                    <a:pt x="4632" y="3813"/>
                    <a:pt x="4726" y="3687"/>
                  </a:cubicBezTo>
                  <a:lnTo>
                    <a:pt x="5482" y="2962"/>
                  </a:lnTo>
                  <a:lnTo>
                    <a:pt x="5010" y="2489"/>
                  </a:lnTo>
                  <a:lnTo>
                    <a:pt x="4789" y="2710"/>
                  </a:lnTo>
                  <a:cubicBezTo>
                    <a:pt x="4584" y="2915"/>
                    <a:pt x="4317" y="3017"/>
                    <a:pt x="4049" y="3017"/>
                  </a:cubicBezTo>
                  <a:cubicBezTo>
                    <a:pt x="3781" y="3017"/>
                    <a:pt x="3513" y="2915"/>
                    <a:pt x="3309" y="2710"/>
                  </a:cubicBezTo>
                  <a:cubicBezTo>
                    <a:pt x="2930" y="2332"/>
                    <a:pt x="2930" y="1670"/>
                    <a:pt x="3309" y="1261"/>
                  </a:cubicBezTo>
                  <a:lnTo>
                    <a:pt x="3561" y="1040"/>
                  </a:lnTo>
                  <a:lnTo>
                    <a:pt x="258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6568;p63">
              <a:extLst>
                <a:ext uri="{FF2B5EF4-FFF2-40B4-BE49-F238E27FC236}">
                  <a16:creationId xmlns:a16="http://schemas.microsoft.com/office/drawing/2014/main" id="{8C51212F-2494-013C-D489-25F4982AC23D}"/>
                </a:ext>
              </a:extLst>
            </p:cNvPr>
            <p:cNvSpPr/>
            <p:nvPr/>
          </p:nvSpPr>
          <p:spPr>
            <a:xfrm>
              <a:off x="5794025" y="3235950"/>
              <a:ext cx="145725" cy="133900"/>
            </a:xfrm>
            <a:custGeom>
              <a:avLst/>
              <a:gdLst/>
              <a:ahLst/>
              <a:cxnLst/>
              <a:rect l="l" t="t" r="r" b="b"/>
              <a:pathLst>
                <a:path w="5829" h="5356" extrusionOk="0">
                  <a:moveTo>
                    <a:pt x="2926" y="0"/>
                  </a:moveTo>
                  <a:cubicBezTo>
                    <a:pt x="2662" y="0"/>
                    <a:pt x="2394" y="95"/>
                    <a:pt x="2205" y="284"/>
                  </a:cubicBezTo>
                  <a:lnTo>
                    <a:pt x="0" y="2457"/>
                  </a:lnTo>
                  <a:lnTo>
                    <a:pt x="1229" y="3686"/>
                  </a:lnTo>
                  <a:cubicBezTo>
                    <a:pt x="1323" y="3781"/>
                    <a:pt x="1323" y="4033"/>
                    <a:pt x="1229" y="4127"/>
                  </a:cubicBezTo>
                  <a:lnTo>
                    <a:pt x="725" y="4600"/>
                  </a:lnTo>
                  <a:cubicBezTo>
                    <a:pt x="630" y="4726"/>
                    <a:pt x="630" y="4978"/>
                    <a:pt x="725" y="5072"/>
                  </a:cubicBezTo>
                  <a:cubicBezTo>
                    <a:pt x="788" y="5135"/>
                    <a:pt x="882" y="5167"/>
                    <a:pt x="977" y="5167"/>
                  </a:cubicBezTo>
                  <a:cubicBezTo>
                    <a:pt x="1071" y="5167"/>
                    <a:pt x="1166" y="5135"/>
                    <a:pt x="1229" y="5072"/>
                  </a:cubicBezTo>
                  <a:lnTo>
                    <a:pt x="1701" y="4600"/>
                  </a:lnTo>
                  <a:cubicBezTo>
                    <a:pt x="1749" y="4553"/>
                    <a:pt x="1835" y="4529"/>
                    <a:pt x="1926" y="4529"/>
                  </a:cubicBezTo>
                  <a:cubicBezTo>
                    <a:pt x="2016" y="4529"/>
                    <a:pt x="2111" y="4553"/>
                    <a:pt x="2174" y="4600"/>
                  </a:cubicBezTo>
                  <a:lnTo>
                    <a:pt x="2898" y="5356"/>
                  </a:lnTo>
                  <a:lnTo>
                    <a:pt x="3371" y="4883"/>
                  </a:lnTo>
                  <a:lnTo>
                    <a:pt x="3151" y="4663"/>
                  </a:lnTo>
                  <a:cubicBezTo>
                    <a:pt x="2741" y="4253"/>
                    <a:pt x="2741" y="3592"/>
                    <a:pt x="3151" y="3214"/>
                  </a:cubicBezTo>
                  <a:cubicBezTo>
                    <a:pt x="3340" y="3009"/>
                    <a:pt x="3607" y="2906"/>
                    <a:pt x="3875" y="2906"/>
                  </a:cubicBezTo>
                  <a:cubicBezTo>
                    <a:pt x="4143" y="2906"/>
                    <a:pt x="4411" y="3009"/>
                    <a:pt x="4600" y="3214"/>
                  </a:cubicBezTo>
                  <a:lnTo>
                    <a:pt x="4852" y="3434"/>
                  </a:lnTo>
                  <a:lnTo>
                    <a:pt x="5828" y="2457"/>
                  </a:lnTo>
                  <a:lnTo>
                    <a:pt x="3623" y="284"/>
                  </a:lnTo>
                  <a:cubicBezTo>
                    <a:pt x="3450" y="95"/>
                    <a:pt x="3190" y="0"/>
                    <a:pt x="29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6569;p63">
              <a:extLst>
                <a:ext uri="{FF2B5EF4-FFF2-40B4-BE49-F238E27FC236}">
                  <a16:creationId xmlns:a16="http://schemas.microsoft.com/office/drawing/2014/main" id="{0ACAB893-598E-ABAA-437D-396190F46F36}"/>
                </a:ext>
              </a:extLst>
            </p:cNvPr>
            <p:cNvSpPr/>
            <p:nvPr/>
          </p:nvSpPr>
          <p:spPr>
            <a:xfrm>
              <a:off x="5880650" y="3309975"/>
              <a:ext cx="137075" cy="145725"/>
            </a:xfrm>
            <a:custGeom>
              <a:avLst/>
              <a:gdLst/>
              <a:ahLst/>
              <a:cxnLst/>
              <a:rect l="l" t="t" r="r" b="b"/>
              <a:pathLst>
                <a:path w="5483" h="5829" extrusionOk="0">
                  <a:moveTo>
                    <a:pt x="2899" y="1"/>
                  </a:moveTo>
                  <a:lnTo>
                    <a:pt x="1702" y="1229"/>
                  </a:lnTo>
                  <a:cubicBezTo>
                    <a:pt x="1639" y="1292"/>
                    <a:pt x="1544" y="1324"/>
                    <a:pt x="1450" y="1324"/>
                  </a:cubicBezTo>
                  <a:cubicBezTo>
                    <a:pt x="1355" y="1324"/>
                    <a:pt x="1261" y="1292"/>
                    <a:pt x="1198" y="1229"/>
                  </a:cubicBezTo>
                  <a:lnTo>
                    <a:pt x="725" y="757"/>
                  </a:lnTo>
                  <a:cubicBezTo>
                    <a:pt x="678" y="694"/>
                    <a:pt x="591" y="662"/>
                    <a:pt x="501" y="662"/>
                  </a:cubicBezTo>
                  <a:cubicBezTo>
                    <a:pt x="410" y="662"/>
                    <a:pt x="316" y="694"/>
                    <a:pt x="253" y="757"/>
                  </a:cubicBezTo>
                  <a:cubicBezTo>
                    <a:pt x="158" y="883"/>
                    <a:pt x="158" y="1103"/>
                    <a:pt x="253" y="1229"/>
                  </a:cubicBezTo>
                  <a:lnTo>
                    <a:pt x="725" y="1702"/>
                  </a:lnTo>
                  <a:cubicBezTo>
                    <a:pt x="851" y="1828"/>
                    <a:pt x="851" y="2048"/>
                    <a:pt x="725" y="2174"/>
                  </a:cubicBezTo>
                  <a:lnTo>
                    <a:pt x="1" y="2899"/>
                  </a:lnTo>
                  <a:lnTo>
                    <a:pt x="473" y="3372"/>
                  </a:lnTo>
                  <a:lnTo>
                    <a:pt x="694" y="3151"/>
                  </a:lnTo>
                  <a:cubicBezTo>
                    <a:pt x="898" y="2946"/>
                    <a:pt x="1166" y="2844"/>
                    <a:pt x="1434" y="2844"/>
                  </a:cubicBezTo>
                  <a:cubicBezTo>
                    <a:pt x="1702" y="2844"/>
                    <a:pt x="1970" y="2946"/>
                    <a:pt x="2174" y="3151"/>
                  </a:cubicBezTo>
                  <a:cubicBezTo>
                    <a:pt x="2552" y="3529"/>
                    <a:pt x="2552" y="4222"/>
                    <a:pt x="2174" y="4600"/>
                  </a:cubicBezTo>
                  <a:lnTo>
                    <a:pt x="1922" y="4852"/>
                  </a:lnTo>
                  <a:lnTo>
                    <a:pt x="2899" y="5829"/>
                  </a:lnTo>
                  <a:lnTo>
                    <a:pt x="5073" y="3655"/>
                  </a:lnTo>
                  <a:cubicBezTo>
                    <a:pt x="5482" y="3277"/>
                    <a:pt x="5482" y="2615"/>
                    <a:pt x="5073" y="2206"/>
                  </a:cubicBezTo>
                  <a:lnTo>
                    <a:pt x="28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6570;p63">
              <a:extLst>
                <a:ext uri="{FF2B5EF4-FFF2-40B4-BE49-F238E27FC236}">
                  <a16:creationId xmlns:a16="http://schemas.microsoft.com/office/drawing/2014/main" id="{8C420FAF-63AE-8553-6227-2764D54C5611}"/>
                </a:ext>
              </a:extLst>
            </p:cNvPr>
            <p:cNvSpPr/>
            <p:nvPr/>
          </p:nvSpPr>
          <p:spPr>
            <a:xfrm>
              <a:off x="5794025" y="3396625"/>
              <a:ext cx="147300" cy="134700"/>
            </a:xfrm>
            <a:custGeom>
              <a:avLst/>
              <a:gdLst/>
              <a:ahLst/>
              <a:cxnLst/>
              <a:rect l="l" t="t" r="r" b="b"/>
              <a:pathLst>
                <a:path w="5892" h="5388" extrusionOk="0">
                  <a:moveTo>
                    <a:pt x="2993" y="0"/>
                  </a:moveTo>
                  <a:lnTo>
                    <a:pt x="2520" y="473"/>
                  </a:lnTo>
                  <a:lnTo>
                    <a:pt x="2741" y="725"/>
                  </a:lnTo>
                  <a:cubicBezTo>
                    <a:pt x="3151" y="1103"/>
                    <a:pt x="3151" y="1764"/>
                    <a:pt x="2741" y="2174"/>
                  </a:cubicBezTo>
                  <a:cubicBezTo>
                    <a:pt x="2505" y="2363"/>
                    <a:pt x="2221" y="2457"/>
                    <a:pt x="1949" y="2457"/>
                  </a:cubicBezTo>
                  <a:cubicBezTo>
                    <a:pt x="1678" y="2457"/>
                    <a:pt x="1418" y="2363"/>
                    <a:pt x="1229" y="2174"/>
                  </a:cubicBezTo>
                  <a:lnTo>
                    <a:pt x="977" y="1922"/>
                  </a:lnTo>
                  <a:lnTo>
                    <a:pt x="0" y="2930"/>
                  </a:lnTo>
                  <a:lnTo>
                    <a:pt x="2205" y="5072"/>
                  </a:lnTo>
                  <a:cubicBezTo>
                    <a:pt x="2394" y="5293"/>
                    <a:pt x="2678" y="5387"/>
                    <a:pt x="2930" y="5387"/>
                  </a:cubicBezTo>
                  <a:cubicBezTo>
                    <a:pt x="3214" y="5387"/>
                    <a:pt x="3497" y="5293"/>
                    <a:pt x="3686" y="5072"/>
                  </a:cubicBezTo>
                  <a:lnTo>
                    <a:pt x="5891" y="2930"/>
                  </a:lnTo>
                  <a:lnTo>
                    <a:pt x="4663" y="1701"/>
                  </a:lnTo>
                  <a:cubicBezTo>
                    <a:pt x="4568" y="1575"/>
                    <a:pt x="4568" y="1355"/>
                    <a:pt x="4663" y="1229"/>
                  </a:cubicBezTo>
                  <a:lnTo>
                    <a:pt x="5167" y="756"/>
                  </a:lnTo>
                  <a:cubicBezTo>
                    <a:pt x="5261" y="630"/>
                    <a:pt x="5261" y="410"/>
                    <a:pt x="5167" y="284"/>
                  </a:cubicBezTo>
                  <a:cubicBezTo>
                    <a:pt x="5104" y="221"/>
                    <a:pt x="5009" y="189"/>
                    <a:pt x="4915" y="189"/>
                  </a:cubicBezTo>
                  <a:cubicBezTo>
                    <a:pt x="4820" y="189"/>
                    <a:pt x="4726" y="221"/>
                    <a:pt x="4663" y="284"/>
                  </a:cubicBezTo>
                  <a:lnTo>
                    <a:pt x="4190" y="756"/>
                  </a:lnTo>
                  <a:cubicBezTo>
                    <a:pt x="4143" y="819"/>
                    <a:pt x="4056" y="851"/>
                    <a:pt x="3966" y="851"/>
                  </a:cubicBezTo>
                  <a:cubicBezTo>
                    <a:pt x="3875" y="851"/>
                    <a:pt x="3781" y="819"/>
                    <a:pt x="3718" y="756"/>
                  </a:cubicBezTo>
                  <a:lnTo>
                    <a:pt x="299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" name="Google Shape;1060;p48">
            <a:extLst>
              <a:ext uri="{FF2B5EF4-FFF2-40B4-BE49-F238E27FC236}">
                <a16:creationId xmlns:a16="http://schemas.microsoft.com/office/drawing/2014/main" id="{5CDDFE06-5671-F455-9F16-EF4A9513BE8F}"/>
              </a:ext>
            </a:extLst>
          </p:cNvPr>
          <p:cNvGrpSpPr/>
          <p:nvPr/>
        </p:nvGrpSpPr>
        <p:grpSpPr>
          <a:xfrm>
            <a:off x="5345219" y="1754420"/>
            <a:ext cx="590399" cy="654869"/>
            <a:chOff x="4708690" y="2740133"/>
            <a:chExt cx="442048" cy="490319"/>
          </a:xfrm>
        </p:grpSpPr>
        <p:sp>
          <p:nvSpPr>
            <p:cNvPr id="9" name="Google Shape;1061;p48">
              <a:extLst>
                <a:ext uri="{FF2B5EF4-FFF2-40B4-BE49-F238E27FC236}">
                  <a16:creationId xmlns:a16="http://schemas.microsoft.com/office/drawing/2014/main" id="{2DBBCF3C-5C22-FD06-0D03-F11683A41A16}"/>
                </a:ext>
              </a:extLst>
            </p:cNvPr>
            <p:cNvSpPr/>
            <p:nvPr/>
          </p:nvSpPr>
          <p:spPr>
            <a:xfrm>
              <a:off x="4944407" y="2832849"/>
              <a:ext cx="206330" cy="302024"/>
            </a:xfrm>
            <a:custGeom>
              <a:avLst/>
              <a:gdLst/>
              <a:ahLst/>
              <a:cxnLst/>
              <a:rect l="l" t="t" r="r" b="b"/>
              <a:pathLst>
                <a:path w="1945" h="2847" extrusionOk="0">
                  <a:moveTo>
                    <a:pt x="1651" y="1847"/>
                  </a:moveTo>
                  <a:cubicBezTo>
                    <a:pt x="1526" y="1776"/>
                    <a:pt x="1383" y="1758"/>
                    <a:pt x="1249" y="1794"/>
                  </a:cubicBezTo>
                  <a:cubicBezTo>
                    <a:pt x="1151" y="1820"/>
                    <a:pt x="1071" y="1865"/>
                    <a:pt x="999" y="1936"/>
                  </a:cubicBezTo>
                  <a:lnTo>
                    <a:pt x="660" y="1740"/>
                  </a:lnTo>
                  <a:cubicBezTo>
                    <a:pt x="669" y="1687"/>
                    <a:pt x="678" y="1624"/>
                    <a:pt x="678" y="1571"/>
                  </a:cubicBezTo>
                  <a:lnTo>
                    <a:pt x="678" y="1303"/>
                  </a:lnTo>
                  <a:cubicBezTo>
                    <a:pt x="678" y="1241"/>
                    <a:pt x="669" y="1187"/>
                    <a:pt x="660" y="1125"/>
                  </a:cubicBezTo>
                  <a:lnTo>
                    <a:pt x="999" y="928"/>
                  </a:lnTo>
                  <a:cubicBezTo>
                    <a:pt x="1071" y="1000"/>
                    <a:pt x="1151" y="1053"/>
                    <a:pt x="1249" y="1071"/>
                  </a:cubicBezTo>
                  <a:cubicBezTo>
                    <a:pt x="1294" y="1089"/>
                    <a:pt x="1338" y="1089"/>
                    <a:pt x="1383" y="1089"/>
                  </a:cubicBezTo>
                  <a:cubicBezTo>
                    <a:pt x="1490" y="1089"/>
                    <a:pt x="1588" y="1062"/>
                    <a:pt x="1677" y="1009"/>
                  </a:cubicBezTo>
                  <a:cubicBezTo>
                    <a:pt x="1784" y="937"/>
                    <a:pt x="1856" y="839"/>
                    <a:pt x="1900" y="723"/>
                  </a:cubicBezTo>
                  <a:cubicBezTo>
                    <a:pt x="1945" y="571"/>
                    <a:pt x="1927" y="420"/>
                    <a:pt x="1847" y="286"/>
                  </a:cubicBezTo>
                  <a:cubicBezTo>
                    <a:pt x="1775" y="161"/>
                    <a:pt x="1659" y="72"/>
                    <a:pt x="1526" y="36"/>
                  </a:cubicBezTo>
                  <a:cubicBezTo>
                    <a:pt x="1383" y="0"/>
                    <a:pt x="1240" y="18"/>
                    <a:pt x="1115" y="90"/>
                  </a:cubicBezTo>
                  <a:cubicBezTo>
                    <a:pt x="990" y="161"/>
                    <a:pt x="901" y="277"/>
                    <a:pt x="866" y="411"/>
                  </a:cubicBezTo>
                  <a:cubicBezTo>
                    <a:pt x="839" y="509"/>
                    <a:pt x="839" y="607"/>
                    <a:pt x="866" y="696"/>
                  </a:cubicBezTo>
                  <a:lnTo>
                    <a:pt x="562" y="875"/>
                  </a:lnTo>
                  <a:cubicBezTo>
                    <a:pt x="437" y="678"/>
                    <a:pt x="232" y="536"/>
                    <a:pt x="0" y="491"/>
                  </a:cubicBezTo>
                  <a:lnTo>
                    <a:pt x="0" y="2373"/>
                  </a:lnTo>
                  <a:cubicBezTo>
                    <a:pt x="232" y="2329"/>
                    <a:pt x="437" y="2186"/>
                    <a:pt x="562" y="1990"/>
                  </a:cubicBezTo>
                  <a:lnTo>
                    <a:pt x="866" y="2168"/>
                  </a:lnTo>
                  <a:cubicBezTo>
                    <a:pt x="839" y="2257"/>
                    <a:pt x="839" y="2356"/>
                    <a:pt x="866" y="2454"/>
                  </a:cubicBezTo>
                  <a:cubicBezTo>
                    <a:pt x="901" y="2588"/>
                    <a:pt x="990" y="2704"/>
                    <a:pt x="1115" y="2775"/>
                  </a:cubicBezTo>
                  <a:cubicBezTo>
                    <a:pt x="1196" y="2828"/>
                    <a:pt x="1294" y="2846"/>
                    <a:pt x="1383" y="2846"/>
                  </a:cubicBezTo>
                  <a:cubicBezTo>
                    <a:pt x="1428" y="2846"/>
                    <a:pt x="1481" y="2846"/>
                    <a:pt x="1526" y="2828"/>
                  </a:cubicBezTo>
                  <a:cubicBezTo>
                    <a:pt x="1659" y="2793"/>
                    <a:pt x="1775" y="2704"/>
                    <a:pt x="1847" y="2579"/>
                  </a:cubicBezTo>
                  <a:cubicBezTo>
                    <a:pt x="1918" y="2454"/>
                    <a:pt x="1945" y="2311"/>
                    <a:pt x="1900" y="2177"/>
                  </a:cubicBezTo>
                  <a:cubicBezTo>
                    <a:pt x="1865" y="2034"/>
                    <a:pt x="1775" y="1918"/>
                    <a:pt x="1651" y="184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62;p48">
              <a:extLst>
                <a:ext uri="{FF2B5EF4-FFF2-40B4-BE49-F238E27FC236}">
                  <a16:creationId xmlns:a16="http://schemas.microsoft.com/office/drawing/2014/main" id="{B1C763C8-E9CD-E4F0-F1C7-7946E2A81945}"/>
                </a:ext>
              </a:extLst>
            </p:cNvPr>
            <p:cNvSpPr/>
            <p:nvPr/>
          </p:nvSpPr>
          <p:spPr>
            <a:xfrm>
              <a:off x="4871528" y="3084585"/>
              <a:ext cx="115524" cy="145867"/>
            </a:xfrm>
            <a:custGeom>
              <a:avLst/>
              <a:gdLst/>
              <a:ahLst/>
              <a:cxnLst/>
              <a:rect l="l" t="t" r="r" b="b"/>
              <a:pathLst>
                <a:path w="1089" h="1375" extrusionOk="0">
                  <a:moveTo>
                    <a:pt x="411" y="0"/>
                  </a:moveTo>
                  <a:lnTo>
                    <a:pt x="411" y="295"/>
                  </a:lnTo>
                  <a:cubicBezTo>
                    <a:pt x="179" y="357"/>
                    <a:pt x="0" y="580"/>
                    <a:pt x="9" y="839"/>
                  </a:cubicBezTo>
                  <a:cubicBezTo>
                    <a:pt x="27" y="1116"/>
                    <a:pt x="250" y="1339"/>
                    <a:pt x="527" y="1356"/>
                  </a:cubicBezTo>
                  <a:cubicBezTo>
                    <a:pt x="830" y="1374"/>
                    <a:pt x="1089" y="1125"/>
                    <a:pt x="1089" y="821"/>
                  </a:cubicBezTo>
                  <a:cubicBezTo>
                    <a:pt x="1089" y="571"/>
                    <a:pt x="919" y="357"/>
                    <a:pt x="687" y="295"/>
                  </a:cubicBezTo>
                  <a:lnTo>
                    <a:pt x="687" y="0"/>
                  </a:lnTo>
                  <a:cubicBezTo>
                    <a:pt x="643" y="9"/>
                    <a:pt x="598" y="9"/>
                    <a:pt x="553" y="9"/>
                  </a:cubicBezTo>
                  <a:cubicBezTo>
                    <a:pt x="500" y="9"/>
                    <a:pt x="455" y="9"/>
                    <a:pt x="4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063;p48">
              <a:extLst>
                <a:ext uri="{FF2B5EF4-FFF2-40B4-BE49-F238E27FC236}">
                  <a16:creationId xmlns:a16="http://schemas.microsoft.com/office/drawing/2014/main" id="{A868AC9D-22B8-308F-BE6D-86C19E6C0CFF}"/>
                </a:ext>
              </a:extLst>
            </p:cNvPr>
            <p:cNvSpPr/>
            <p:nvPr/>
          </p:nvSpPr>
          <p:spPr>
            <a:xfrm>
              <a:off x="4872483" y="2740133"/>
              <a:ext cx="115524" cy="144912"/>
            </a:xfrm>
            <a:custGeom>
              <a:avLst/>
              <a:gdLst/>
              <a:ahLst/>
              <a:cxnLst/>
              <a:rect l="l" t="t" r="r" b="b"/>
              <a:pathLst>
                <a:path w="1089" h="1366" extrusionOk="0">
                  <a:moveTo>
                    <a:pt x="678" y="1365"/>
                  </a:moveTo>
                  <a:lnTo>
                    <a:pt x="678" y="1071"/>
                  </a:lnTo>
                  <a:cubicBezTo>
                    <a:pt x="910" y="1008"/>
                    <a:pt x="1089" y="785"/>
                    <a:pt x="1080" y="527"/>
                  </a:cubicBezTo>
                  <a:cubicBezTo>
                    <a:pt x="1062" y="250"/>
                    <a:pt x="839" y="27"/>
                    <a:pt x="562" y="9"/>
                  </a:cubicBezTo>
                  <a:cubicBezTo>
                    <a:pt x="259" y="0"/>
                    <a:pt x="0" y="241"/>
                    <a:pt x="0" y="553"/>
                  </a:cubicBezTo>
                  <a:cubicBezTo>
                    <a:pt x="0" y="803"/>
                    <a:pt x="170" y="1008"/>
                    <a:pt x="402" y="1071"/>
                  </a:cubicBezTo>
                  <a:lnTo>
                    <a:pt x="402" y="1365"/>
                  </a:lnTo>
                  <a:cubicBezTo>
                    <a:pt x="446" y="1356"/>
                    <a:pt x="491" y="1356"/>
                    <a:pt x="544" y="1356"/>
                  </a:cubicBezTo>
                  <a:cubicBezTo>
                    <a:pt x="589" y="1356"/>
                    <a:pt x="634" y="1356"/>
                    <a:pt x="678" y="136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064;p48">
              <a:extLst>
                <a:ext uri="{FF2B5EF4-FFF2-40B4-BE49-F238E27FC236}">
                  <a16:creationId xmlns:a16="http://schemas.microsoft.com/office/drawing/2014/main" id="{0BC146B2-A0A4-3D47-466B-40E207C2C9F4}"/>
                </a:ext>
              </a:extLst>
            </p:cNvPr>
            <p:cNvSpPr/>
            <p:nvPr/>
          </p:nvSpPr>
          <p:spPr>
            <a:xfrm>
              <a:off x="4708690" y="2832849"/>
              <a:ext cx="206437" cy="302024"/>
            </a:xfrm>
            <a:custGeom>
              <a:avLst/>
              <a:gdLst/>
              <a:ahLst/>
              <a:cxnLst/>
              <a:rect l="l" t="t" r="r" b="b"/>
              <a:pathLst>
                <a:path w="1946" h="2847" extrusionOk="0">
                  <a:moveTo>
                    <a:pt x="1384" y="875"/>
                  </a:moveTo>
                  <a:lnTo>
                    <a:pt x="1080" y="696"/>
                  </a:lnTo>
                  <a:cubicBezTo>
                    <a:pt x="1107" y="607"/>
                    <a:pt x="1107" y="509"/>
                    <a:pt x="1080" y="411"/>
                  </a:cubicBezTo>
                  <a:cubicBezTo>
                    <a:pt x="1045" y="277"/>
                    <a:pt x="955" y="161"/>
                    <a:pt x="830" y="90"/>
                  </a:cubicBezTo>
                  <a:cubicBezTo>
                    <a:pt x="706" y="18"/>
                    <a:pt x="563" y="0"/>
                    <a:pt x="420" y="36"/>
                  </a:cubicBezTo>
                  <a:cubicBezTo>
                    <a:pt x="286" y="72"/>
                    <a:pt x="170" y="161"/>
                    <a:pt x="99" y="286"/>
                  </a:cubicBezTo>
                  <a:cubicBezTo>
                    <a:pt x="19" y="420"/>
                    <a:pt x="1" y="571"/>
                    <a:pt x="54" y="723"/>
                  </a:cubicBezTo>
                  <a:cubicBezTo>
                    <a:pt x="90" y="839"/>
                    <a:pt x="161" y="937"/>
                    <a:pt x="268" y="1009"/>
                  </a:cubicBezTo>
                  <a:cubicBezTo>
                    <a:pt x="358" y="1062"/>
                    <a:pt x="456" y="1089"/>
                    <a:pt x="563" y="1089"/>
                  </a:cubicBezTo>
                  <a:cubicBezTo>
                    <a:pt x="607" y="1089"/>
                    <a:pt x="652" y="1089"/>
                    <a:pt x="706" y="1071"/>
                  </a:cubicBezTo>
                  <a:cubicBezTo>
                    <a:pt x="795" y="1053"/>
                    <a:pt x="875" y="1000"/>
                    <a:pt x="946" y="928"/>
                  </a:cubicBezTo>
                  <a:lnTo>
                    <a:pt x="1285" y="1125"/>
                  </a:lnTo>
                  <a:cubicBezTo>
                    <a:pt x="1277" y="1187"/>
                    <a:pt x="1268" y="1241"/>
                    <a:pt x="1268" y="1303"/>
                  </a:cubicBezTo>
                  <a:lnTo>
                    <a:pt x="1268" y="1571"/>
                  </a:lnTo>
                  <a:cubicBezTo>
                    <a:pt x="1268" y="1624"/>
                    <a:pt x="1277" y="1687"/>
                    <a:pt x="1285" y="1740"/>
                  </a:cubicBezTo>
                  <a:lnTo>
                    <a:pt x="946" y="1936"/>
                  </a:lnTo>
                  <a:cubicBezTo>
                    <a:pt x="875" y="1865"/>
                    <a:pt x="795" y="1820"/>
                    <a:pt x="706" y="1794"/>
                  </a:cubicBezTo>
                  <a:cubicBezTo>
                    <a:pt x="554" y="1749"/>
                    <a:pt x="402" y="1776"/>
                    <a:pt x="268" y="1865"/>
                  </a:cubicBezTo>
                  <a:cubicBezTo>
                    <a:pt x="161" y="1927"/>
                    <a:pt x="90" y="2026"/>
                    <a:pt x="45" y="2150"/>
                  </a:cubicBezTo>
                  <a:cubicBezTo>
                    <a:pt x="1" y="2293"/>
                    <a:pt x="19" y="2445"/>
                    <a:pt x="99" y="2579"/>
                  </a:cubicBezTo>
                  <a:cubicBezTo>
                    <a:pt x="170" y="2704"/>
                    <a:pt x="286" y="2793"/>
                    <a:pt x="420" y="2828"/>
                  </a:cubicBezTo>
                  <a:cubicBezTo>
                    <a:pt x="465" y="2846"/>
                    <a:pt x="518" y="2846"/>
                    <a:pt x="563" y="2846"/>
                  </a:cubicBezTo>
                  <a:cubicBezTo>
                    <a:pt x="652" y="2846"/>
                    <a:pt x="750" y="2828"/>
                    <a:pt x="830" y="2775"/>
                  </a:cubicBezTo>
                  <a:cubicBezTo>
                    <a:pt x="955" y="2704"/>
                    <a:pt x="1045" y="2588"/>
                    <a:pt x="1080" y="2454"/>
                  </a:cubicBezTo>
                  <a:cubicBezTo>
                    <a:pt x="1107" y="2356"/>
                    <a:pt x="1107" y="2257"/>
                    <a:pt x="1080" y="2168"/>
                  </a:cubicBezTo>
                  <a:lnTo>
                    <a:pt x="1384" y="1990"/>
                  </a:lnTo>
                  <a:cubicBezTo>
                    <a:pt x="1508" y="2186"/>
                    <a:pt x="1714" y="2329"/>
                    <a:pt x="1946" y="2373"/>
                  </a:cubicBezTo>
                  <a:lnTo>
                    <a:pt x="1946" y="491"/>
                  </a:lnTo>
                  <a:cubicBezTo>
                    <a:pt x="1714" y="536"/>
                    <a:pt x="1508" y="678"/>
                    <a:pt x="1384" y="87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34"/>
          <p:cNvSpPr txBox="1">
            <a:spLocks noGrp="1"/>
          </p:cNvSpPr>
          <p:nvPr>
            <p:ph type="title"/>
          </p:nvPr>
        </p:nvSpPr>
        <p:spPr>
          <a:xfrm>
            <a:off x="720075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</a:t>
            </a:r>
            <a:endParaRPr/>
          </a:p>
        </p:txBody>
      </p:sp>
      <p:sp>
        <p:nvSpPr>
          <p:cNvPr id="473" name="Google Shape;473;p34"/>
          <p:cNvSpPr txBox="1">
            <a:spLocks noGrp="1"/>
          </p:cNvSpPr>
          <p:nvPr>
            <p:ph type="subTitle" idx="1"/>
          </p:nvPr>
        </p:nvSpPr>
        <p:spPr>
          <a:xfrm>
            <a:off x="814550" y="2992900"/>
            <a:ext cx="2394900" cy="145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Identify the different parts of your application that can be separated into microfrontend modules.</a:t>
            </a:r>
            <a:endParaRPr/>
          </a:p>
        </p:txBody>
      </p:sp>
      <p:sp>
        <p:nvSpPr>
          <p:cNvPr id="474" name="Google Shape;474;p34"/>
          <p:cNvSpPr txBox="1">
            <a:spLocks noGrp="1"/>
          </p:cNvSpPr>
          <p:nvPr>
            <p:ph type="subTitle" idx="2"/>
          </p:nvPr>
        </p:nvSpPr>
        <p:spPr>
          <a:xfrm>
            <a:off x="3374711" y="3360787"/>
            <a:ext cx="2394900" cy="145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For each module, create a separate codebase using the technology stack and framework that makes the most sense for that module.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Deploy.</a:t>
            </a:r>
            <a:endParaRPr/>
          </a:p>
        </p:txBody>
      </p:sp>
      <p:sp>
        <p:nvSpPr>
          <p:cNvPr id="475" name="Google Shape;475;p34"/>
          <p:cNvSpPr txBox="1">
            <a:spLocks noGrp="1"/>
          </p:cNvSpPr>
          <p:nvPr>
            <p:ph type="subTitle" idx="3"/>
          </p:nvPr>
        </p:nvSpPr>
        <p:spPr>
          <a:xfrm>
            <a:off x="5934871" y="2992900"/>
            <a:ext cx="2394900" cy="145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Integrate modules in their respective places.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Ensure communication.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Deploy.</a:t>
            </a:r>
            <a:endParaRPr/>
          </a:p>
        </p:txBody>
      </p:sp>
      <p:sp>
        <p:nvSpPr>
          <p:cNvPr id="476" name="Google Shape;476;p34"/>
          <p:cNvSpPr txBox="1">
            <a:spLocks noGrp="1"/>
          </p:cNvSpPr>
          <p:nvPr>
            <p:ph type="subTitle" idx="4"/>
          </p:nvPr>
        </p:nvSpPr>
        <p:spPr>
          <a:xfrm>
            <a:off x="814550" y="2674275"/>
            <a:ext cx="2394900" cy="40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Define Modules</a:t>
            </a:r>
            <a:endParaRPr/>
          </a:p>
        </p:txBody>
      </p:sp>
      <p:sp>
        <p:nvSpPr>
          <p:cNvPr id="477" name="Google Shape;477;p34"/>
          <p:cNvSpPr txBox="1">
            <a:spLocks noGrp="1"/>
          </p:cNvSpPr>
          <p:nvPr>
            <p:ph type="subTitle" idx="5"/>
          </p:nvPr>
        </p:nvSpPr>
        <p:spPr>
          <a:xfrm>
            <a:off x="3374711" y="2674275"/>
            <a:ext cx="2394900" cy="70197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Develop and Containerize</a:t>
            </a:r>
            <a:endParaRPr/>
          </a:p>
        </p:txBody>
      </p:sp>
      <p:sp>
        <p:nvSpPr>
          <p:cNvPr id="478" name="Google Shape;478;p34"/>
          <p:cNvSpPr txBox="1">
            <a:spLocks noGrp="1"/>
          </p:cNvSpPr>
          <p:nvPr>
            <p:ph type="subTitle" idx="6"/>
          </p:nvPr>
        </p:nvSpPr>
        <p:spPr>
          <a:xfrm>
            <a:off x="5934864" y="2674275"/>
            <a:ext cx="2960942" cy="40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Integrate in Main</a:t>
            </a:r>
            <a:endParaRPr/>
          </a:p>
        </p:txBody>
      </p:sp>
      <p:sp>
        <p:nvSpPr>
          <p:cNvPr id="479" name="Google Shape;479;p34"/>
          <p:cNvSpPr/>
          <p:nvPr/>
        </p:nvSpPr>
        <p:spPr>
          <a:xfrm>
            <a:off x="890744" y="1553179"/>
            <a:ext cx="1044900" cy="1044900"/>
          </a:xfrm>
          <a:prstGeom prst="ellipse">
            <a:avLst/>
          </a:prstGeom>
          <a:gradFill>
            <a:gsLst>
              <a:gs pos="0">
                <a:srgbClr val="8134EC">
                  <a:alpha val="50196"/>
                  <a:alpha val="49380"/>
                </a:srgbClr>
              </a:gs>
              <a:gs pos="77000">
                <a:srgbClr val="FFFFFF">
                  <a:alpha val="0"/>
                  <a:alpha val="49380"/>
                </a:srgbClr>
              </a:gs>
              <a:gs pos="100000">
                <a:srgbClr val="FFFFFF">
                  <a:alpha val="0"/>
                  <a:alpha val="4938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0" name="Google Shape;480;p34"/>
          <p:cNvSpPr/>
          <p:nvPr/>
        </p:nvSpPr>
        <p:spPr>
          <a:xfrm>
            <a:off x="3450919" y="1553179"/>
            <a:ext cx="1044900" cy="1044900"/>
          </a:xfrm>
          <a:prstGeom prst="ellipse">
            <a:avLst/>
          </a:prstGeom>
          <a:gradFill>
            <a:gsLst>
              <a:gs pos="0">
                <a:srgbClr val="8134EC">
                  <a:alpha val="50196"/>
                  <a:alpha val="49380"/>
                </a:srgbClr>
              </a:gs>
              <a:gs pos="77000">
                <a:srgbClr val="FFFFFF">
                  <a:alpha val="0"/>
                  <a:alpha val="49380"/>
                </a:srgbClr>
              </a:gs>
              <a:gs pos="100000">
                <a:srgbClr val="FFFFFF">
                  <a:alpha val="0"/>
                  <a:alpha val="4938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1" name="Google Shape;481;p34"/>
          <p:cNvSpPr/>
          <p:nvPr/>
        </p:nvSpPr>
        <p:spPr>
          <a:xfrm>
            <a:off x="5845819" y="1553179"/>
            <a:ext cx="1044900" cy="1044900"/>
          </a:xfrm>
          <a:prstGeom prst="ellipse">
            <a:avLst/>
          </a:prstGeom>
          <a:gradFill>
            <a:gsLst>
              <a:gs pos="0">
                <a:srgbClr val="8134EC">
                  <a:alpha val="50196"/>
                  <a:alpha val="49380"/>
                </a:srgbClr>
              </a:gs>
              <a:gs pos="77000">
                <a:srgbClr val="FFFFFF">
                  <a:alpha val="0"/>
                  <a:alpha val="49380"/>
                </a:srgbClr>
              </a:gs>
              <a:gs pos="100000">
                <a:srgbClr val="FFFFFF">
                  <a:alpha val="0"/>
                  <a:alpha val="4938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34"/>
          <p:cNvSpPr/>
          <p:nvPr/>
        </p:nvSpPr>
        <p:spPr>
          <a:xfrm>
            <a:off x="5736947" y="796365"/>
            <a:ext cx="238346" cy="238372"/>
          </a:xfrm>
          <a:custGeom>
            <a:avLst/>
            <a:gdLst/>
            <a:ahLst/>
            <a:cxnLst/>
            <a:rect l="l" t="t" r="r" b="b"/>
            <a:pathLst>
              <a:path w="4809" h="4810" extrusionOk="0">
                <a:moveTo>
                  <a:pt x="4345" y="1571"/>
                </a:moveTo>
                <a:cubicBezTo>
                  <a:pt x="4809" y="2641"/>
                  <a:pt x="4309" y="3890"/>
                  <a:pt x="3239" y="4345"/>
                </a:cubicBezTo>
                <a:cubicBezTo>
                  <a:pt x="2168" y="4809"/>
                  <a:pt x="919" y="4319"/>
                  <a:pt x="464" y="3248"/>
                </a:cubicBezTo>
                <a:cubicBezTo>
                  <a:pt x="0" y="2169"/>
                  <a:pt x="491" y="929"/>
                  <a:pt x="1571" y="465"/>
                </a:cubicBezTo>
                <a:cubicBezTo>
                  <a:pt x="2641" y="1"/>
                  <a:pt x="3881" y="500"/>
                  <a:pt x="4345" y="1571"/>
                </a:cubicBezTo>
              </a:path>
            </a:pathLst>
          </a:custGeom>
          <a:gradFill>
            <a:gsLst>
              <a:gs pos="0">
                <a:srgbClr val="FFFFFF">
                  <a:alpha val="50196"/>
                </a:srgbClr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3" name="Google Shape;483;p34"/>
          <p:cNvGrpSpPr/>
          <p:nvPr/>
        </p:nvGrpSpPr>
        <p:grpSpPr>
          <a:xfrm>
            <a:off x="1169478" y="1859847"/>
            <a:ext cx="487449" cy="430700"/>
            <a:chOff x="2544378" y="1577035"/>
            <a:chExt cx="487449" cy="430700"/>
          </a:xfrm>
        </p:grpSpPr>
        <p:sp>
          <p:nvSpPr>
            <p:cNvPr id="484" name="Google Shape;484;p34"/>
            <p:cNvSpPr/>
            <p:nvPr/>
          </p:nvSpPr>
          <p:spPr>
            <a:xfrm>
              <a:off x="2690137" y="1664129"/>
              <a:ext cx="196889" cy="142048"/>
            </a:xfrm>
            <a:custGeom>
              <a:avLst/>
              <a:gdLst/>
              <a:ahLst/>
              <a:cxnLst/>
              <a:rect l="l" t="t" r="r" b="b"/>
              <a:pathLst>
                <a:path w="1856" h="1339" extrusionOk="0">
                  <a:moveTo>
                    <a:pt x="928" y="1071"/>
                  </a:moveTo>
                  <a:cubicBezTo>
                    <a:pt x="705" y="1071"/>
                    <a:pt x="518" y="892"/>
                    <a:pt x="518" y="669"/>
                  </a:cubicBezTo>
                  <a:cubicBezTo>
                    <a:pt x="518" y="446"/>
                    <a:pt x="705" y="268"/>
                    <a:pt x="928" y="268"/>
                  </a:cubicBezTo>
                  <a:cubicBezTo>
                    <a:pt x="1151" y="268"/>
                    <a:pt x="1329" y="446"/>
                    <a:pt x="1329" y="669"/>
                  </a:cubicBezTo>
                  <a:cubicBezTo>
                    <a:pt x="1329" y="892"/>
                    <a:pt x="1151" y="1071"/>
                    <a:pt x="928" y="1071"/>
                  </a:cubicBezTo>
                  <a:close/>
                  <a:moveTo>
                    <a:pt x="928" y="0"/>
                  </a:moveTo>
                  <a:cubicBezTo>
                    <a:pt x="384" y="0"/>
                    <a:pt x="81" y="500"/>
                    <a:pt x="0" y="669"/>
                  </a:cubicBezTo>
                  <a:cubicBezTo>
                    <a:pt x="36" y="740"/>
                    <a:pt x="107" y="865"/>
                    <a:pt x="214" y="990"/>
                  </a:cubicBezTo>
                  <a:cubicBezTo>
                    <a:pt x="420" y="1222"/>
                    <a:pt x="660" y="1338"/>
                    <a:pt x="928" y="1338"/>
                  </a:cubicBezTo>
                  <a:cubicBezTo>
                    <a:pt x="1463" y="1338"/>
                    <a:pt x="1767" y="839"/>
                    <a:pt x="1856" y="669"/>
                  </a:cubicBezTo>
                  <a:cubicBezTo>
                    <a:pt x="1820" y="598"/>
                    <a:pt x="1749" y="473"/>
                    <a:pt x="1633" y="348"/>
                  </a:cubicBezTo>
                  <a:cubicBezTo>
                    <a:pt x="1428" y="116"/>
                    <a:pt x="1187" y="0"/>
                    <a:pt x="9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34"/>
            <p:cNvSpPr/>
            <p:nvPr/>
          </p:nvSpPr>
          <p:spPr>
            <a:xfrm>
              <a:off x="2774367" y="1720884"/>
              <a:ext cx="28430" cy="28431"/>
            </a:xfrm>
            <a:custGeom>
              <a:avLst/>
              <a:gdLst/>
              <a:ahLst/>
              <a:cxnLst/>
              <a:rect l="l" t="t" r="r" b="b"/>
              <a:pathLst>
                <a:path w="268" h="268" extrusionOk="0">
                  <a:moveTo>
                    <a:pt x="134" y="0"/>
                  </a:moveTo>
                  <a:cubicBezTo>
                    <a:pt x="205" y="0"/>
                    <a:pt x="268" y="63"/>
                    <a:pt x="268" y="134"/>
                  </a:cubicBezTo>
                  <a:cubicBezTo>
                    <a:pt x="268" y="205"/>
                    <a:pt x="205" y="268"/>
                    <a:pt x="134" y="268"/>
                  </a:cubicBezTo>
                  <a:cubicBezTo>
                    <a:pt x="54" y="268"/>
                    <a:pt x="0" y="205"/>
                    <a:pt x="0" y="134"/>
                  </a:cubicBezTo>
                  <a:cubicBezTo>
                    <a:pt x="0" y="63"/>
                    <a:pt x="54" y="0"/>
                    <a:pt x="1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4"/>
            <p:cNvSpPr/>
            <p:nvPr/>
          </p:nvSpPr>
          <p:spPr>
            <a:xfrm>
              <a:off x="2544378" y="1577035"/>
              <a:ext cx="487449" cy="287809"/>
            </a:xfrm>
            <a:custGeom>
              <a:avLst/>
              <a:gdLst/>
              <a:ahLst/>
              <a:cxnLst/>
              <a:rect l="l" t="t" r="r" b="b"/>
              <a:pathLst>
                <a:path w="4595" h="2713" extrusionOk="0">
                  <a:moveTo>
                    <a:pt x="4051" y="830"/>
                  </a:moveTo>
                  <a:lnTo>
                    <a:pt x="3783" y="830"/>
                  </a:lnTo>
                  <a:lnTo>
                    <a:pt x="3783" y="562"/>
                  </a:lnTo>
                  <a:lnTo>
                    <a:pt x="4051" y="562"/>
                  </a:lnTo>
                  <a:close/>
                  <a:moveTo>
                    <a:pt x="4051" y="1365"/>
                  </a:moveTo>
                  <a:lnTo>
                    <a:pt x="3783" y="1365"/>
                  </a:lnTo>
                  <a:lnTo>
                    <a:pt x="3783" y="1098"/>
                  </a:lnTo>
                  <a:lnTo>
                    <a:pt x="4051" y="1098"/>
                  </a:lnTo>
                  <a:close/>
                  <a:moveTo>
                    <a:pt x="4051" y="1900"/>
                  </a:moveTo>
                  <a:lnTo>
                    <a:pt x="3783" y="1900"/>
                  </a:lnTo>
                  <a:lnTo>
                    <a:pt x="3783" y="1633"/>
                  </a:lnTo>
                  <a:lnTo>
                    <a:pt x="4051" y="1633"/>
                  </a:lnTo>
                  <a:close/>
                  <a:moveTo>
                    <a:pt x="4051" y="2445"/>
                  </a:moveTo>
                  <a:lnTo>
                    <a:pt x="3783" y="2445"/>
                  </a:lnTo>
                  <a:lnTo>
                    <a:pt x="3783" y="2177"/>
                  </a:lnTo>
                  <a:lnTo>
                    <a:pt x="4051" y="2177"/>
                  </a:lnTo>
                  <a:close/>
                  <a:moveTo>
                    <a:pt x="3497" y="1544"/>
                  </a:moveTo>
                  <a:cubicBezTo>
                    <a:pt x="3497" y="1553"/>
                    <a:pt x="3408" y="1767"/>
                    <a:pt x="3212" y="1981"/>
                  </a:cubicBezTo>
                  <a:cubicBezTo>
                    <a:pt x="2962" y="2275"/>
                    <a:pt x="2641" y="2436"/>
                    <a:pt x="2302" y="2436"/>
                  </a:cubicBezTo>
                  <a:cubicBezTo>
                    <a:pt x="1954" y="2436"/>
                    <a:pt x="1642" y="2275"/>
                    <a:pt x="1383" y="1981"/>
                  </a:cubicBezTo>
                  <a:cubicBezTo>
                    <a:pt x="1196" y="1767"/>
                    <a:pt x="1107" y="1553"/>
                    <a:pt x="1098" y="1544"/>
                  </a:cubicBezTo>
                  <a:lnTo>
                    <a:pt x="1080" y="1490"/>
                  </a:lnTo>
                  <a:lnTo>
                    <a:pt x="1098" y="1437"/>
                  </a:lnTo>
                  <a:cubicBezTo>
                    <a:pt x="1107" y="1428"/>
                    <a:pt x="1196" y="1214"/>
                    <a:pt x="1383" y="999"/>
                  </a:cubicBezTo>
                  <a:cubicBezTo>
                    <a:pt x="1642" y="705"/>
                    <a:pt x="1954" y="545"/>
                    <a:pt x="2302" y="545"/>
                  </a:cubicBezTo>
                  <a:cubicBezTo>
                    <a:pt x="2641" y="545"/>
                    <a:pt x="2962" y="705"/>
                    <a:pt x="3212" y="999"/>
                  </a:cubicBezTo>
                  <a:cubicBezTo>
                    <a:pt x="3408" y="1214"/>
                    <a:pt x="3497" y="1428"/>
                    <a:pt x="3497" y="1437"/>
                  </a:cubicBezTo>
                  <a:lnTo>
                    <a:pt x="3524" y="1490"/>
                  </a:lnTo>
                  <a:close/>
                  <a:moveTo>
                    <a:pt x="803" y="830"/>
                  </a:moveTo>
                  <a:lnTo>
                    <a:pt x="536" y="830"/>
                  </a:lnTo>
                  <a:lnTo>
                    <a:pt x="536" y="562"/>
                  </a:lnTo>
                  <a:lnTo>
                    <a:pt x="803" y="562"/>
                  </a:lnTo>
                  <a:close/>
                  <a:moveTo>
                    <a:pt x="803" y="1365"/>
                  </a:moveTo>
                  <a:lnTo>
                    <a:pt x="536" y="1365"/>
                  </a:lnTo>
                  <a:lnTo>
                    <a:pt x="536" y="1098"/>
                  </a:lnTo>
                  <a:lnTo>
                    <a:pt x="803" y="1098"/>
                  </a:lnTo>
                  <a:close/>
                  <a:moveTo>
                    <a:pt x="803" y="1900"/>
                  </a:moveTo>
                  <a:lnTo>
                    <a:pt x="536" y="1900"/>
                  </a:lnTo>
                  <a:lnTo>
                    <a:pt x="536" y="1633"/>
                  </a:lnTo>
                  <a:lnTo>
                    <a:pt x="803" y="1633"/>
                  </a:lnTo>
                  <a:close/>
                  <a:moveTo>
                    <a:pt x="803" y="2445"/>
                  </a:moveTo>
                  <a:lnTo>
                    <a:pt x="536" y="2445"/>
                  </a:lnTo>
                  <a:lnTo>
                    <a:pt x="536" y="2177"/>
                  </a:lnTo>
                  <a:lnTo>
                    <a:pt x="803" y="2177"/>
                  </a:lnTo>
                  <a:close/>
                  <a:moveTo>
                    <a:pt x="4595" y="0"/>
                  </a:moveTo>
                  <a:lnTo>
                    <a:pt x="0" y="0"/>
                  </a:lnTo>
                  <a:lnTo>
                    <a:pt x="0" y="2712"/>
                  </a:lnTo>
                  <a:lnTo>
                    <a:pt x="4595" y="271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4"/>
            <p:cNvSpPr/>
            <p:nvPr/>
          </p:nvSpPr>
          <p:spPr>
            <a:xfrm>
              <a:off x="2544378" y="1893057"/>
              <a:ext cx="487449" cy="114678"/>
            </a:xfrm>
            <a:custGeom>
              <a:avLst/>
              <a:gdLst/>
              <a:ahLst/>
              <a:cxnLst/>
              <a:rect l="l" t="t" r="r" b="b"/>
              <a:pathLst>
                <a:path w="4595" h="1081" extrusionOk="0">
                  <a:moveTo>
                    <a:pt x="0" y="1"/>
                  </a:moveTo>
                  <a:lnTo>
                    <a:pt x="0" y="536"/>
                  </a:lnTo>
                  <a:lnTo>
                    <a:pt x="1758" y="536"/>
                  </a:lnTo>
                  <a:lnTo>
                    <a:pt x="1758" y="813"/>
                  </a:lnTo>
                  <a:lnTo>
                    <a:pt x="536" y="813"/>
                  </a:lnTo>
                  <a:lnTo>
                    <a:pt x="536" y="1080"/>
                  </a:lnTo>
                  <a:lnTo>
                    <a:pt x="4051" y="1080"/>
                  </a:lnTo>
                  <a:lnTo>
                    <a:pt x="4051" y="813"/>
                  </a:lnTo>
                  <a:lnTo>
                    <a:pt x="2837" y="813"/>
                  </a:lnTo>
                  <a:lnTo>
                    <a:pt x="2837" y="536"/>
                  </a:lnTo>
                  <a:lnTo>
                    <a:pt x="4595" y="536"/>
                  </a:lnTo>
                  <a:lnTo>
                    <a:pt x="45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8" name="Google Shape;488;p34"/>
          <p:cNvGrpSpPr/>
          <p:nvPr/>
        </p:nvGrpSpPr>
        <p:grpSpPr>
          <a:xfrm>
            <a:off x="3729595" y="1831417"/>
            <a:ext cx="487555" cy="487461"/>
            <a:chOff x="3257895" y="1548605"/>
            <a:chExt cx="487555" cy="487461"/>
          </a:xfrm>
        </p:grpSpPr>
        <p:sp>
          <p:nvSpPr>
            <p:cNvPr id="489" name="Google Shape;489;p34"/>
            <p:cNvSpPr/>
            <p:nvPr/>
          </p:nvSpPr>
          <p:spPr>
            <a:xfrm>
              <a:off x="3516314" y="1721839"/>
              <a:ext cx="43600" cy="141093"/>
            </a:xfrm>
            <a:custGeom>
              <a:avLst/>
              <a:gdLst/>
              <a:ahLst/>
              <a:cxnLst/>
              <a:rect l="l" t="t" r="r" b="b"/>
              <a:pathLst>
                <a:path w="411" h="1330" extrusionOk="0">
                  <a:moveTo>
                    <a:pt x="0" y="0"/>
                  </a:moveTo>
                  <a:lnTo>
                    <a:pt x="0" y="1329"/>
                  </a:lnTo>
                  <a:cubicBezTo>
                    <a:pt x="232" y="1267"/>
                    <a:pt x="411" y="1053"/>
                    <a:pt x="411" y="794"/>
                  </a:cubicBezTo>
                  <a:lnTo>
                    <a:pt x="411" y="527"/>
                  </a:lnTo>
                  <a:cubicBezTo>
                    <a:pt x="411" y="268"/>
                    <a:pt x="232" y="54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34"/>
            <p:cNvSpPr/>
            <p:nvPr/>
          </p:nvSpPr>
          <p:spPr>
            <a:xfrm>
              <a:off x="3443434" y="1721839"/>
              <a:ext cx="44555" cy="141093"/>
            </a:xfrm>
            <a:custGeom>
              <a:avLst/>
              <a:gdLst/>
              <a:ahLst/>
              <a:cxnLst/>
              <a:rect l="l" t="t" r="r" b="b"/>
              <a:pathLst>
                <a:path w="420" h="1330" extrusionOk="0">
                  <a:moveTo>
                    <a:pt x="420" y="0"/>
                  </a:moveTo>
                  <a:cubicBezTo>
                    <a:pt x="179" y="54"/>
                    <a:pt x="0" y="268"/>
                    <a:pt x="0" y="527"/>
                  </a:cubicBezTo>
                  <a:lnTo>
                    <a:pt x="0" y="794"/>
                  </a:lnTo>
                  <a:cubicBezTo>
                    <a:pt x="0" y="1053"/>
                    <a:pt x="179" y="1267"/>
                    <a:pt x="420" y="13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4"/>
            <p:cNvSpPr/>
            <p:nvPr/>
          </p:nvSpPr>
          <p:spPr>
            <a:xfrm>
              <a:off x="3372465" y="1662220"/>
              <a:ext cx="258417" cy="259378"/>
            </a:xfrm>
            <a:custGeom>
              <a:avLst/>
              <a:gdLst/>
              <a:ahLst/>
              <a:cxnLst/>
              <a:rect l="l" t="t" r="r" b="b"/>
              <a:pathLst>
                <a:path w="2436" h="2445" extrusionOk="0">
                  <a:moveTo>
                    <a:pt x="2034" y="1356"/>
                  </a:moveTo>
                  <a:cubicBezTo>
                    <a:pt x="2034" y="1820"/>
                    <a:pt x="1651" y="2186"/>
                    <a:pt x="1187" y="2177"/>
                  </a:cubicBezTo>
                  <a:cubicBezTo>
                    <a:pt x="750" y="2159"/>
                    <a:pt x="402" y="1784"/>
                    <a:pt x="402" y="1347"/>
                  </a:cubicBezTo>
                  <a:lnTo>
                    <a:pt x="402" y="1097"/>
                  </a:lnTo>
                  <a:cubicBezTo>
                    <a:pt x="402" y="660"/>
                    <a:pt x="750" y="286"/>
                    <a:pt x="1187" y="277"/>
                  </a:cubicBezTo>
                  <a:cubicBezTo>
                    <a:pt x="1651" y="259"/>
                    <a:pt x="2034" y="625"/>
                    <a:pt x="2034" y="1089"/>
                  </a:cubicBezTo>
                  <a:close/>
                  <a:moveTo>
                    <a:pt x="1222" y="0"/>
                  </a:moveTo>
                  <a:cubicBezTo>
                    <a:pt x="544" y="0"/>
                    <a:pt x="0" y="553"/>
                    <a:pt x="0" y="1222"/>
                  </a:cubicBezTo>
                  <a:cubicBezTo>
                    <a:pt x="0" y="1891"/>
                    <a:pt x="544" y="2445"/>
                    <a:pt x="1222" y="2445"/>
                  </a:cubicBezTo>
                  <a:cubicBezTo>
                    <a:pt x="1892" y="2445"/>
                    <a:pt x="2436" y="1891"/>
                    <a:pt x="2436" y="1222"/>
                  </a:cubicBezTo>
                  <a:cubicBezTo>
                    <a:pt x="2436" y="553"/>
                    <a:pt x="1892" y="0"/>
                    <a:pt x="12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4"/>
            <p:cNvSpPr/>
            <p:nvPr/>
          </p:nvSpPr>
          <p:spPr>
            <a:xfrm>
              <a:off x="3257895" y="1548605"/>
              <a:ext cx="487555" cy="487461"/>
            </a:xfrm>
            <a:custGeom>
              <a:avLst/>
              <a:gdLst/>
              <a:ahLst/>
              <a:cxnLst/>
              <a:rect l="l" t="t" r="r" b="b"/>
              <a:pathLst>
                <a:path w="4596" h="4595" extrusionOk="0">
                  <a:moveTo>
                    <a:pt x="2302" y="3783"/>
                  </a:moveTo>
                  <a:cubicBezTo>
                    <a:pt x="1482" y="3783"/>
                    <a:pt x="813" y="3114"/>
                    <a:pt x="813" y="2293"/>
                  </a:cubicBezTo>
                  <a:cubicBezTo>
                    <a:pt x="813" y="1473"/>
                    <a:pt x="1482" y="804"/>
                    <a:pt x="2302" y="804"/>
                  </a:cubicBezTo>
                  <a:cubicBezTo>
                    <a:pt x="3123" y="804"/>
                    <a:pt x="3783" y="1473"/>
                    <a:pt x="3783" y="2293"/>
                  </a:cubicBezTo>
                  <a:cubicBezTo>
                    <a:pt x="3783" y="3114"/>
                    <a:pt x="3123" y="3783"/>
                    <a:pt x="2302" y="3783"/>
                  </a:cubicBezTo>
                  <a:close/>
                  <a:moveTo>
                    <a:pt x="4595" y="2802"/>
                  </a:moveTo>
                  <a:lnTo>
                    <a:pt x="4595" y="1785"/>
                  </a:lnTo>
                  <a:lnTo>
                    <a:pt x="4238" y="1696"/>
                  </a:lnTo>
                  <a:cubicBezTo>
                    <a:pt x="4203" y="1580"/>
                    <a:pt x="4149" y="1464"/>
                    <a:pt x="4096" y="1348"/>
                  </a:cubicBezTo>
                  <a:lnTo>
                    <a:pt x="4283" y="1036"/>
                  </a:lnTo>
                  <a:lnTo>
                    <a:pt x="3560" y="313"/>
                  </a:lnTo>
                  <a:lnTo>
                    <a:pt x="3248" y="509"/>
                  </a:lnTo>
                  <a:cubicBezTo>
                    <a:pt x="3132" y="447"/>
                    <a:pt x="3016" y="393"/>
                    <a:pt x="2900" y="358"/>
                  </a:cubicBezTo>
                  <a:lnTo>
                    <a:pt x="2811" y="1"/>
                  </a:lnTo>
                  <a:lnTo>
                    <a:pt x="1794" y="1"/>
                  </a:lnTo>
                  <a:lnTo>
                    <a:pt x="1705" y="358"/>
                  </a:lnTo>
                  <a:cubicBezTo>
                    <a:pt x="1580" y="393"/>
                    <a:pt x="1464" y="447"/>
                    <a:pt x="1357" y="509"/>
                  </a:cubicBezTo>
                  <a:lnTo>
                    <a:pt x="1036" y="313"/>
                  </a:lnTo>
                  <a:lnTo>
                    <a:pt x="313" y="1036"/>
                  </a:lnTo>
                  <a:lnTo>
                    <a:pt x="509" y="1348"/>
                  </a:lnTo>
                  <a:cubicBezTo>
                    <a:pt x="447" y="1464"/>
                    <a:pt x="402" y="1580"/>
                    <a:pt x="367" y="1696"/>
                  </a:cubicBezTo>
                  <a:lnTo>
                    <a:pt x="1" y="1785"/>
                  </a:lnTo>
                  <a:lnTo>
                    <a:pt x="1" y="2802"/>
                  </a:lnTo>
                  <a:lnTo>
                    <a:pt x="367" y="2891"/>
                  </a:lnTo>
                  <a:cubicBezTo>
                    <a:pt x="402" y="3016"/>
                    <a:pt x="447" y="3132"/>
                    <a:pt x="509" y="3248"/>
                  </a:cubicBezTo>
                  <a:lnTo>
                    <a:pt x="313" y="3560"/>
                  </a:lnTo>
                  <a:lnTo>
                    <a:pt x="1036" y="4283"/>
                  </a:lnTo>
                  <a:lnTo>
                    <a:pt x="1357" y="4087"/>
                  </a:lnTo>
                  <a:cubicBezTo>
                    <a:pt x="1464" y="4149"/>
                    <a:pt x="1580" y="4194"/>
                    <a:pt x="1705" y="4238"/>
                  </a:cubicBezTo>
                  <a:lnTo>
                    <a:pt x="1794" y="4595"/>
                  </a:lnTo>
                  <a:lnTo>
                    <a:pt x="2811" y="4595"/>
                  </a:lnTo>
                  <a:lnTo>
                    <a:pt x="2900" y="4238"/>
                  </a:lnTo>
                  <a:cubicBezTo>
                    <a:pt x="3016" y="4194"/>
                    <a:pt x="3132" y="4149"/>
                    <a:pt x="3248" y="4087"/>
                  </a:cubicBezTo>
                  <a:lnTo>
                    <a:pt x="3560" y="4283"/>
                  </a:lnTo>
                  <a:lnTo>
                    <a:pt x="4283" y="3560"/>
                  </a:lnTo>
                  <a:lnTo>
                    <a:pt x="4096" y="3248"/>
                  </a:lnTo>
                  <a:cubicBezTo>
                    <a:pt x="4149" y="3132"/>
                    <a:pt x="4203" y="3016"/>
                    <a:pt x="4238" y="2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3" name="Google Shape;493;p34"/>
          <p:cNvGrpSpPr/>
          <p:nvPr/>
        </p:nvGrpSpPr>
        <p:grpSpPr>
          <a:xfrm>
            <a:off x="6118818" y="1830462"/>
            <a:ext cx="498906" cy="490325"/>
            <a:chOff x="3966743" y="1547650"/>
            <a:chExt cx="498906" cy="490325"/>
          </a:xfrm>
        </p:grpSpPr>
        <p:sp>
          <p:nvSpPr>
            <p:cNvPr id="494" name="Google Shape;494;p34"/>
            <p:cNvSpPr/>
            <p:nvPr/>
          </p:nvSpPr>
          <p:spPr>
            <a:xfrm>
              <a:off x="4173075" y="1702850"/>
              <a:ext cx="28536" cy="28537"/>
            </a:xfrm>
            <a:custGeom>
              <a:avLst/>
              <a:gdLst/>
              <a:ahLst/>
              <a:cxnLst/>
              <a:rect l="l" t="t" r="r" b="b"/>
              <a:pathLst>
                <a:path w="269" h="269" extrusionOk="0">
                  <a:moveTo>
                    <a:pt x="1" y="1"/>
                  </a:moveTo>
                  <a:lnTo>
                    <a:pt x="268" y="1"/>
                  </a:lnTo>
                  <a:lnTo>
                    <a:pt x="268" y="268"/>
                  </a:lnTo>
                  <a:lnTo>
                    <a:pt x="1" y="26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34"/>
            <p:cNvSpPr/>
            <p:nvPr/>
          </p:nvSpPr>
          <p:spPr>
            <a:xfrm>
              <a:off x="3966743" y="1547650"/>
              <a:ext cx="498906" cy="490325"/>
            </a:xfrm>
            <a:custGeom>
              <a:avLst/>
              <a:gdLst/>
              <a:ahLst/>
              <a:cxnLst/>
              <a:rect l="l" t="t" r="r" b="b"/>
              <a:pathLst>
                <a:path w="4703" h="4622" extrusionOk="0">
                  <a:moveTo>
                    <a:pt x="2748" y="1196"/>
                  </a:moveTo>
                  <a:lnTo>
                    <a:pt x="3025" y="1196"/>
                  </a:lnTo>
                  <a:lnTo>
                    <a:pt x="3025" y="2267"/>
                  </a:lnTo>
                  <a:lnTo>
                    <a:pt x="2748" y="2267"/>
                  </a:lnTo>
                  <a:close/>
                  <a:moveTo>
                    <a:pt x="1946" y="1999"/>
                  </a:moveTo>
                  <a:lnTo>
                    <a:pt x="1946" y="2267"/>
                  </a:lnTo>
                  <a:lnTo>
                    <a:pt x="1678" y="2267"/>
                  </a:lnTo>
                  <a:lnTo>
                    <a:pt x="1678" y="1196"/>
                  </a:lnTo>
                  <a:lnTo>
                    <a:pt x="2481" y="1196"/>
                  </a:lnTo>
                  <a:lnTo>
                    <a:pt x="2481" y="2267"/>
                  </a:lnTo>
                  <a:lnTo>
                    <a:pt x="2213" y="2267"/>
                  </a:lnTo>
                  <a:lnTo>
                    <a:pt x="2213" y="1999"/>
                  </a:lnTo>
                  <a:close/>
                  <a:moveTo>
                    <a:pt x="4104" y="3533"/>
                  </a:moveTo>
                  <a:cubicBezTo>
                    <a:pt x="3855" y="3533"/>
                    <a:pt x="3641" y="3703"/>
                    <a:pt x="3587" y="3935"/>
                  </a:cubicBezTo>
                  <a:lnTo>
                    <a:pt x="2873" y="3935"/>
                  </a:lnTo>
                  <a:cubicBezTo>
                    <a:pt x="2820" y="3748"/>
                    <a:pt x="2668" y="3596"/>
                    <a:pt x="2481" y="3551"/>
                  </a:cubicBezTo>
                  <a:lnTo>
                    <a:pt x="2481" y="2900"/>
                  </a:lnTo>
                  <a:lnTo>
                    <a:pt x="3730" y="2900"/>
                  </a:lnTo>
                  <a:cubicBezTo>
                    <a:pt x="4167" y="2900"/>
                    <a:pt x="4577" y="2552"/>
                    <a:pt x="4631" y="2115"/>
                  </a:cubicBezTo>
                  <a:cubicBezTo>
                    <a:pt x="4702" y="1642"/>
                    <a:pt x="4399" y="1223"/>
                    <a:pt x="3962" y="1116"/>
                  </a:cubicBezTo>
                  <a:cubicBezTo>
                    <a:pt x="3908" y="491"/>
                    <a:pt x="3382" y="1"/>
                    <a:pt x="2748" y="1"/>
                  </a:cubicBezTo>
                  <a:cubicBezTo>
                    <a:pt x="2445" y="1"/>
                    <a:pt x="2160" y="117"/>
                    <a:pt x="1937" y="313"/>
                  </a:cubicBezTo>
                  <a:cubicBezTo>
                    <a:pt x="1856" y="286"/>
                    <a:pt x="1767" y="277"/>
                    <a:pt x="1669" y="277"/>
                  </a:cubicBezTo>
                  <a:cubicBezTo>
                    <a:pt x="1187" y="277"/>
                    <a:pt x="786" y="643"/>
                    <a:pt x="732" y="1116"/>
                  </a:cubicBezTo>
                  <a:cubicBezTo>
                    <a:pt x="295" y="1223"/>
                    <a:pt x="1" y="1642"/>
                    <a:pt x="63" y="2115"/>
                  </a:cubicBezTo>
                  <a:cubicBezTo>
                    <a:pt x="117" y="2543"/>
                    <a:pt x="527" y="2900"/>
                    <a:pt x="964" y="2900"/>
                  </a:cubicBezTo>
                  <a:lnTo>
                    <a:pt x="2213" y="2900"/>
                  </a:lnTo>
                  <a:lnTo>
                    <a:pt x="2213" y="3551"/>
                  </a:lnTo>
                  <a:cubicBezTo>
                    <a:pt x="2026" y="3596"/>
                    <a:pt x="1874" y="3748"/>
                    <a:pt x="1830" y="3935"/>
                  </a:cubicBezTo>
                  <a:lnTo>
                    <a:pt x="1107" y="3935"/>
                  </a:lnTo>
                  <a:cubicBezTo>
                    <a:pt x="1053" y="3694"/>
                    <a:pt x="821" y="3525"/>
                    <a:pt x="563" y="3533"/>
                  </a:cubicBezTo>
                  <a:cubicBezTo>
                    <a:pt x="286" y="3551"/>
                    <a:pt x="63" y="3774"/>
                    <a:pt x="54" y="4051"/>
                  </a:cubicBezTo>
                  <a:cubicBezTo>
                    <a:pt x="36" y="4354"/>
                    <a:pt x="286" y="4613"/>
                    <a:pt x="590" y="4613"/>
                  </a:cubicBezTo>
                  <a:cubicBezTo>
                    <a:pt x="839" y="4613"/>
                    <a:pt x="1053" y="4435"/>
                    <a:pt x="1107" y="4203"/>
                  </a:cubicBezTo>
                  <a:lnTo>
                    <a:pt x="1830" y="4203"/>
                  </a:lnTo>
                  <a:cubicBezTo>
                    <a:pt x="1883" y="4435"/>
                    <a:pt x="2097" y="4613"/>
                    <a:pt x="2347" y="4613"/>
                  </a:cubicBezTo>
                  <a:cubicBezTo>
                    <a:pt x="2597" y="4613"/>
                    <a:pt x="2811" y="4435"/>
                    <a:pt x="2873" y="4203"/>
                  </a:cubicBezTo>
                  <a:lnTo>
                    <a:pt x="3587" y="4203"/>
                  </a:lnTo>
                  <a:cubicBezTo>
                    <a:pt x="3649" y="4443"/>
                    <a:pt x="3872" y="4622"/>
                    <a:pt x="4131" y="4613"/>
                  </a:cubicBezTo>
                  <a:cubicBezTo>
                    <a:pt x="4408" y="4595"/>
                    <a:pt x="4631" y="4372"/>
                    <a:pt x="4640" y="4096"/>
                  </a:cubicBezTo>
                  <a:cubicBezTo>
                    <a:pt x="4658" y="3792"/>
                    <a:pt x="4408" y="3533"/>
                    <a:pt x="4104" y="3533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AI App Pitch Deck by Slidesgo">
  <a:themeElements>
    <a:clrScheme name="Simple Light">
      <a:dk1>
        <a:srgbClr val="FFFFFF"/>
      </a:dk1>
      <a:lt1>
        <a:srgbClr val="0B0218"/>
      </a:lt1>
      <a:dk2>
        <a:srgbClr val="CEABFF"/>
      </a:dk2>
      <a:lt2>
        <a:srgbClr val="8134EC"/>
      </a:lt2>
      <a:accent1>
        <a:srgbClr val="240155"/>
      </a:accent1>
      <a:accent2>
        <a:srgbClr val="9101BE"/>
      </a:accent2>
      <a:accent3>
        <a:srgbClr val="4654F0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488</Words>
  <Application>Microsoft Macintosh PowerPoint</Application>
  <PresentationFormat>On-screen Show (16:9)</PresentationFormat>
  <Paragraphs>105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Maven Pro Medium</vt:lpstr>
      <vt:lpstr>Arial</vt:lpstr>
      <vt:lpstr>Bebas Neue</vt:lpstr>
      <vt:lpstr>Maven Pro</vt:lpstr>
      <vt:lpstr>Trispace</vt:lpstr>
      <vt:lpstr>PT Sans</vt:lpstr>
      <vt:lpstr>Maven Pro Black</vt:lpstr>
      <vt:lpstr>AI App Pitch Deck by Slidesgo</vt:lpstr>
      <vt:lpstr>Micro frontends</vt:lpstr>
      <vt:lpstr>Table of Contents</vt:lpstr>
      <vt:lpstr>What are Microfrontends?</vt:lpstr>
      <vt:lpstr>What are Microfrontends?</vt:lpstr>
      <vt:lpstr>PowerPoint Presentation</vt:lpstr>
      <vt:lpstr>PowerPoint Presentation</vt:lpstr>
      <vt:lpstr>How do Microfrontends work?</vt:lpstr>
      <vt:lpstr>How do Microfrontends work?</vt:lpstr>
      <vt:lpstr>Steps</vt:lpstr>
      <vt:lpstr>Monorepos_</vt:lpstr>
      <vt:lpstr>Why Microfrontends?</vt:lpstr>
      <vt:lpstr>Benefits</vt:lpstr>
      <vt:lpstr>Downsides</vt:lpstr>
      <vt:lpstr>PowerPoint Presentation</vt:lpstr>
      <vt:lpstr>Who is behind Microfrontends?</vt:lpstr>
      <vt:lpstr>Single-Spa</vt:lpstr>
      <vt:lpstr>Module Federation</vt:lpstr>
      <vt:lpstr>Evolution</vt:lpstr>
      <vt:lpstr>Thanks!_</vt:lpstr>
      <vt:lpstr>References_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 Frontends</dc:title>
  <cp:lastModifiedBy>Microsoft Office User</cp:lastModifiedBy>
  <cp:revision>24</cp:revision>
  <dcterms:modified xsi:type="dcterms:W3CDTF">2023-11-02T20:04:48Z</dcterms:modified>
</cp:coreProperties>
</file>