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67" r:id="rId6"/>
    <p:sldId id="257" r:id="rId7"/>
    <p:sldId id="276" r:id="rId8"/>
    <p:sldId id="277" r:id="rId9"/>
    <p:sldId id="269" r:id="rId10"/>
    <p:sldId id="270" r:id="rId11"/>
    <p:sldId id="271" r:id="rId12"/>
    <p:sldId id="272" r:id="rId13"/>
    <p:sldId id="278" r:id="rId14"/>
    <p:sldId id="274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簡君聿" initials="簡君聿" lastIdx="1" clrIdx="0">
    <p:extLst>
      <p:ext uri="{19B8F6BF-5375-455C-9EA6-DF929625EA0E}">
        <p15:presenceInfo xmlns:p15="http://schemas.microsoft.com/office/powerpoint/2012/main" userId="dababc1a5a9fd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77A8-1AFF-45A5-9330-61D264370194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04D-7C2C-49EA-B74D-A2A3BF690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1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/git-conf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tlassian.com/git/tutorial/git-basics#!ini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 (</a:t>
            </a:r>
            <a:r>
              <a:rPr lang="zh-TW" altLang="en-US" dirty="0" smtClean="0"/>
              <a:t>飯桶、蠢蛋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Bash(</a:t>
            </a:r>
            <a:r>
              <a:rPr lang="zh-TW" altLang="en-US" dirty="0" smtClean="0"/>
              <a:t>猛打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GITHUB BY GIT</a:t>
            </a:r>
            <a:r>
              <a:rPr lang="en-US" altLang="zh-TW" baseline="0" dirty="0" smtClean="0"/>
              <a:t>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tool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8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2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your path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 then cd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directory</a:t>
            </a:r>
          </a:p>
          <a:p>
            <a:r>
              <a:rPr lang="zh-TW" altLang="en-US" dirty="0" smtClean="0"/>
              <a:t>如果要單獨開發一個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 建議使用第</a:t>
            </a:r>
            <a:r>
              <a:rPr lang="en-US" altLang="zh-TW" dirty="0" smtClean="0"/>
              <a:t>2</a:t>
            </a:r>
            <a:r>
              <a:rPr lang="zh-TW" altLang="en-US" smtClean="0"/>
              <a:t>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6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別人會開權限給你，你就可以</a:t>
            </a:r>
            <a:r>
              <a:rPr lang="en-US" altLang="zh-TW" baseline="0" dirty="0" smtClean="0"/>
              <a:t>clone</a:t>
            </a:r>
            <a:r>
              <a:rPr lang="zh-TW" altLang="en-US" baseline="0" dirty="0" smtClean="0"/>
              <a:t> 下來，一樣去做</a:t>
            </a:r>
            <a:r>
              <a:rPr lang="en-US" altLang="zh-TW" baseline="0" dirty="0" smtClean="0"/>
              <a:t>commit …..</a:t>
            </a:r>
            <a:r>
              <a:rPr lang="zh-TW" altLang="en-US" baseline="0" dirty="0" smtClean="0"/>
              <a:t>動作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複製別人的專案到你的</a:t>
            </a:r>
            <a:r>
              <a:rPr lang="en-US" altLang="zh-TW" baseline="0" dirty="0" err="1" smtClean="0"/>
              <a:t>github</a:t>
            </a:r>
            <a:r>
              <a:rPr lang="zh-TW" altLang="en-US" baseline="0" dirty="0" smtClean="0"/>
              <a:t>上面，如果你有編輯你會成為</a:t>
            </a:r>
            <a:r>
              <a:rPr lang="en-US" altLang="zh-TW" baseline="0" dirty="0" smtClean="0"/>
              <a:t>contributors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8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en-US" altLang="zh-TW" baseline="0" dirty="0" smtClean="0"/>
              <a:t> search for this URL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r>
              <a:rPr lang="en-US" altLang="zh-TW" baseline="0" dirty="0" smtClean="0"/>
              <a:t>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4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pwd (show</a:t>
            </a:r>
            <a:r>
              <a:rPr lang="en-US" altLang="zh-TW" baseline="0" dirty="0" smtClean="0"/>
              <a:t> your path)</a:t>
            </a:r>
            <a:br>
              <a:rPr lang="en-US" altLang="zh-TW" baseline="0" dirty="0" smtClean="0"/>
            </a:br>
            <a:r>
              <a:rPr lang="en-US" altLang="zh-TW" baseline="0" dirty="0" smtClean="0"/>
              <a:t>cd(join or leave directory )</a:t>
            </a:r>
          </a:p>
          <a:p>
            <a:r>
              <a:rPr lang="en-US" altLang="zh-TW" baseline="0" dirty="0" smtClean="0"/>
              <a:t>ls(show your file)</a:t>
            </a:r>
          </a:p>
          <a:p>
            <a:r>
              <a:rPr lang="en-US" altLang="zh-TW" baseline="0" dirty="0" smtClean="0"/>
              <a:t>rm(remove file)</a:t>
            </a:r>
          </a:p>
          <a:p>
            <a:r>
              <a:rPr lang="en-US" altLang="zh-TW" baseline="0" dirty="0" smtClean="0"/>
              <a:t>mkdir(create directory)</a:t>
            </a:r>
          </a:p>
          <a:p>
            <a:r>
              <a:rPr lang="en-US" altLang="zh-TW" baseline="0" dirty="0" smtClean="0"/>
              <a:t>rmdir(remove directory)</a:t>
            </a:r>
            <a:endParaRPr lang="en-US" altLang="zh-TW" b="1" baseline="0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1.Tell Git who you are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(local user)</a:t>
            </a:r>
          </a:p>
          <a:p>
            <a:pPr fontAlgn="ctr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2.Create a new local repository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3.Create</a:t>
            </a:r>
            <a:r>
              <a:rPr lang="en-US" altLang="zh-TW" baseline="0" dirty="0" smtClean="0"/>
              <a:t> illustrate file(README.md)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3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Git add &lt;filename&gt;(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one or more files to staging(indexing)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追蹤</a:t>
            </a:r>
            <a:r>
              <a:rPr lang="en-US" altLang="zh-TW" baseline="0" dirty="0" smtClean="0"/>
              <a:t> )</a:t>
            </a:r>
          </a:p>
          <a:p>
            <a:r>
              <a:rPr lang="en-US" altLang="zh-TW" baseline="0" dirty="0" smtClean="0"/>
              <a:t>Git reset &lt;filename&gt;(</a:t>
            </a:r>
            <a:r>
              <a:rPr lang="zh-TW" altLang="en-US" baseline="0" dirty="0" smtClean="0"/>
              <a:t>取消追蹤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commit (commit message</a:t>
            </a:r>
            <a:r>
              <a:rPr lang="zh-TW" altLang="en-US" baseline="0" dirty="0" smtClean="0"/>
              <a:t>，可一次做很多事在</a:t>
            </a:r>
            <a:r>
              <a:rPr lang="en-US" altLang="zh-TW" baseline="0" dirty="0" smtClean="0"/>
              <a:t>commit)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push(</a:t>
            </a:r>
            <a:r>
              <a:rPr lang="zh-TW" altLang="en-US" baseline="0" dirty="0" smtClean="0"/>
              <a:t>提交上去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更新程式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看狀態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–a (</a:t>
            </a:r>
            <a:r>
              <a:rPr lang="zh-TW" altLang="en-US" baseline="0" dirty="0" smtClean="0"/>
              <a:t>本地加遠端，已存在的</a:t>
            </a:r>
            <a:r>
              <a:rPr lang="en-US" altLang="zh-TW" baseline="0" dirty="0" smtClean="0"/>
              <a:t>branch</a:t>
            </a:r>
            <a:r>
              <a:rPr lang="zh-TW" altLang="en-US" baseline="0" dirty="0" smtClean="0"/>
              <a:t>，內定通常只有</a:t>
            </a:r>
            <a:r>
              <a:rPr lang="en-US" altLang="zh-TW" baseline="0" dirty="0" smtClean="0"/>
              <a:t>master)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(</a:t>
            </a:r>
            <a:r>
              <a:rPr lang="zh-TW" altLang="en-US" baseline="0" dirty="0" smtClean="0"/>
              <a:t>本地端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“branch_name“(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創建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checkout “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altLang="zh-TW" baseline="0" dirty="0" smtClean="0"/>
              <a:t>”(</a:t>
            </a:r>
            <a:r>
              <a:rPr lang="zh-TW" altLang="en-US" baseline="0" dirty="0" smtClean="0"/>
              <a:t>轉換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“your branch“ in</a:t>
            </a:r>
            <a:r>
              <a:rPr lang="en-US" altLang="zh-TW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zh-TW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log(</a:t>
            </a:r>
            <a:r>
              <a:rPr lang="zh-TW" altLang="en-US" baseline="0" dirty="0" smtClean="0"/>
              <a:t>看歷史紀錄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filename </a:t>
            </a:r>
            <a:r>
              <a:rPr lang="zh-TW" altLang="en-US" dirty="0" smtClean="0"/>
              <a:t>假設刪除一個</a:t>
            </a:r>
            <a:r>
              <a:rPr lang="en-US" altLang="zh-TW" dirty="0" smtClean="0"/>
              <a:t>filename</a:t>
            </a:r>
            <a:r>
              <a:rPr lang="zh-TW" altLang="en-US" dirty="0" smtClean="0"/>
              <a:t>的話，不須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直接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，並且它是必須存在在</a:t>
            </a:r>
            <a:r>
              <a:rPr lang="en-US" altLang="zh-TW" dirty="0" smtClean="0"/>
              <a:t>git</a:t>
            </a:r>
            <a:r>
              <a:rPr lang="zh-TW" altLang="en-US" dirty="0" smtClean="0"/>
              <a:t>中，不然也無法更新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ex:rm</a:t>
            </a:r>
            <a:r>
              <a:rPr lang="en-US" altLang="zh-TW" dirty="0" smtClean="0"/>
              <a:t> filename</a:t>
            </a:r>
            <a:r>
              <a:rPr lang="zh-TW" altLang="en-US" dirty="0" smtClean="0"/>
              <a:t>只會刪本地端，</a:t>
            </a:r>
            <a:r>
              <a:rPr lang="en-US" altLang="zh-TW" dirty="0" err="1" smtClean="0"/>
              <a:t>psuh</a:t>
            </a:r>
            <a:r>
              <a:rPr lang="zh-TW" altLang="en-US" dirty="0" smtClean="0"/>
              <a:t>也沒用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–f file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-d love</a:t>
            </a:r>
            <a:r>
              <a:rPr lang="zh-TW" altLang="en-US" sz="1200" dirty="0" smtClean="0">
                <a:latin typeface="+mn-lt"/>
                <a:cs typeface="+mn-cs"/>
              </a:rPr>
              <a:t> 先刪本地端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–D love</a:t>
            </a:r>
            <a:r>
              <a:rPr lang="zh-TW" altLang="en-US" sz="1200" dirty="0" smtClean="0">
                <a:latin typeface="+mn-lt"/>
                <a:cs typeface="+mn-cs"/>
              </a:rPr>
              <a:t> 先刪遠端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5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F2E2C9-CD9D-4975-9258-90DCB7D01CF6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CHUN-YU/GitBash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Tutorial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005" y="4340135"/>
            <a:ext cx="7891272" cy="1069848"/>
          </a:xfrm>
        </p:spPr>
        <p:txBody>
          <a:bodyPr>
            <a:normAutofit fontScale="32500" lnSpcReduction="20000"/>
          </a:bodyPr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7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7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68" y="1747158"/>
            <a:ext cx="8078560" cy="480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98" y="1769609"/>
            <a:ext cx="8724900" cy="469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框架 5"/>
          <p:cNvSpPr/>
          <p:nvPr/>
        </p:nvSpPr>
        <p:spPr>
          <a:xfrm>
            <a:off x="7266214" y="5486400"/>
            <a:ext cx="2955472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雲朵形 6"/>
          <p:cNvSpPr/>
          <p:nvPr/>
        </p:nvSpPr>
        <p:spPr>
          <a:xfrm>
            <a:off x="2648438" y="2692351"/>
            <a:ext cx="3135087" cy="181639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 your HTTPS</a:t>
            </a:r>
            <a:endParaRPr lang="zh-TW" altLang="en-US" dirty="0"/>
          </a:p>
        </p:txBody>
      </p:sp>
      <p:sp>
        <p:nvSpPr>
          <p:cNvPr id="8" name="向上箭號 7"/>
          <p:cNvSpPr/>
          <p:nvPr/>
        </p:nvSpPr>
        <p:spPr>
          <a:xfrm rot="18000000">
            <a:off x="6428671" y="3708251"/>
            <a:ext cx="192398" cy="160098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069848" y="41386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15323" cy="405079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github.com/ALEX-CHUN-YU/GitBash.git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-b demo https://github.com/ALEX-CHUN-YU/GitBash.git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 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 README.md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README.md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–m "commit message"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補充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 smtClean="0">
                <a:latin typeface="+mn-ea"/>
                <a:ea typeface="+mn-ea"/>
              </a:rPr>
              <a:t>合作專案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85" y="1647144"/>
            <a:ext cx="8848725" cy="4916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框架 8"/>
          <p:cNvSpPr/>
          <p:nvPr/>
        </p:nvSpPr>
        <p:spPr>
          <a:xfrm>
            <a:off x="3886201" y="4898571"/>
            <a:ext cx="6351813" cy="506185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>
                <a:latin typeface="+mn-ea"/>
                <a:ea typeface="+mn-ea"/>
              </a:rPr>
              <a:t>如何協作別人的專案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640"/>
          <a:stretch/>
        </p:blipFill>
        <p:spPr>
          <a:xfrm>
            <a:off x="1895298" y="2093976"/>
            <a:ext cx="8407499" cy="409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框架 6"/>
          <p:cNvSpPr/>
          <p:nvPr/>
        </p:nvSpPr>
        <p:spPr>
          <a:xfrm>
            <a:off x="9258300" y="2579915"/>
            <a:ext cx="1224643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4016829" y="3688283"/>
            <a:ext cx="4114800" cy="259624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    前往專案</a:t>
            </a:r>
            <a:r>
              <a:rPr lang="zh-TW" altLang="en-US" dirty="0"/>
              <a:t>的 </a:t>
            </a:r>
            <a:r>
              <a:rPr lang="en-US" altLang="zh-TW" dirty="0"/>
              <a:t>github </a:t>
            </a:r>
            <a:r>
              <a:rPr lang="zh-TW" altLang="en-US" dirty="0"/>
              <a:t>頁面，</a:t>
            </a:r>
            <a:r>
              <a:rPr lang="zh-TW" altLang="en-US" dirty="0">
                <a:solidFill>
                  <a:srgbClr val="FF0000"/>
                </a:solidFill>
              </a:rPr>
              <a:t>點選右上角的</a:t>
            </a:r>
            <a:r>
              <a:rPr lang="en-US" altLang="zh-TW" dirty="0">
                <a:solidFill>
                  <a:srgbClr val="FF0000"/>
                </a:solidFill>
              </a:rPr>
              <a:t>『 Fork 』</a:t>
            </a:r>
            <a:r>
              <a:rPr lang="zh-TW" altLang="en-US" dirty="0" smtClean="0"/>
              <a:t>按鈕，該</a:t>
            </a:r>
            <a:r>
              <a:rPr lang="zh-TW" altLang="en-US" dirty="0"/>
              <a:t>專案就會出現在你帳號的專案庫</a:t>
            </a:r>
            <a:r>
              <a:rPr lang="zh-TW" altLang="en-US" dirty="0" smtClean="0"/>
              <a:t>裡面。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 rot="13977242">
            <a:off x="8437624" y="2618302"/>
            <a:ext cx="213464" cy="166037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GIT BASH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Window: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https://git-for-windows.github.io/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933728"/>
            <a:ext cx="11473543" cy="576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136681" y="10398"/>
            <a:ext cx="1000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 FLOW </a:t>
            </a:r>
            <a:r>
              <a:rPr lang="en-US" altLang="zh-TW" sz="54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</a:t>
            </a:r>
            <a:endParaRPr lang="zh-TW" altLang="en-US" sz="54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67819" y="1868642"/>
            <a:ext cx="83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4822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放入信封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8018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丟到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郵筒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051214" y="1868642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送到目的地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2025" y="2911893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請求回信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 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--version</a:t>
            </a:r>
            <a:endParaRPr lang="en-US" altLang="zh-TW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user.name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user.email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P76064538@mail.ncku.edu.tw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–list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Help: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--help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help config</a:t>
            </a: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First Commit: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reset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-A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commit –m "commit message"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push 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branch?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-a 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-d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origin --delete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"your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小小實作練習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779816"/>
            <a:ext cx="9771203" cy="475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205919" y="506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333</TotalTime>
  <Words>566</Words>
  <Application>Microsoft Office PowerPoint</Application>
  <PresentationFormat>寬螢幕</PresentationFormat>
  <Paragraphs>126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等线</vt:lpstr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木刻字型</vt:lpstr>
      <vt:lpstr>Git Bash Tutorial </vt:lpstr>
      <vt:lpstr>Install GIT BASH</vt:lpstr>
      <vt:lpstr>PowerPoint 簡報</vt:lpstr>
      <vt:lpstr>Linux Basic Command</vt:lpstr>
      <vt:lpstr>git basic Command</vt:lpstr>
      <vt:lpstr>git basic Command</vt:lpstr>
      <vt:lpstr>git basic Command</vt:lpstr>
      <vt:lpstr>小小實作練習</vt:lpstr>
      <vt:lpstr>PowerPoint 簡報</vt:lpstr>
      <vt:lpstr>Github REPOSITORY TO LOCAL</vt:lpstr>
      <vt:lpstr>PowerPoint 簡報</vt:lpstr>
      <vt:lpstr>Github REPOSITORY TO LOCAL</vt:lpstr>
      <vt:lpstr>補充</vt:lpstr>
      <vt:lpstr>合作專案</vt:lpstr>
      <vt:lpstr>如何協作別人的專案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Bash Tutorial </dc:title>
  <dc:creator>簡君聿</dc:creator>
  <cp:lastModifiedBy>簡君聿</cp:lastModifiedBy>
  <cp:revision>64</cp:revision>
  <dcterms:created xsi:type="dcterms:W3CDTF">2017-04-26T02:13:09Z</dcterms:created>
  <dcterms:modified xsi:type="dcterms:W3CDTF">2017-06-06T16:30:54Z</dcterms:modified>
</cp:coreProperties>
</file>