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9" r:id="rId3"/>
    <p:sldId id="266" r:id="rId4"/>
    <p:sldId id="260" r:id="rId5"/>
    <p:sldId id="267" r:id="rId6"/>
    <p:sldId id="257" r:id="rId7"/>
    <p:sldId id="276" r:id="rId8"/>
    <p:sldId id="277" r:id="rId9"/>
    <p:sldId id="269" r:id="rId10"/>
    <p:sldId id="270" r:id="rId11"/>
    <p:sldId id="271" r:id="rId12"/>
    <p:sldId id="272" r:id="rId13"/>
    <p:sldId id="278" r:id="rId14"/>
    <p:sldId id="274" r:id="rId15"/>
    <p:sldId id="268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簡君聿" initials="簡君聿" lastIdx="1" clrIdx="0">
    <p:extLst>
      <p:ext uri="{19B8F6BF-5375-455C-9EA6-DF929625EA0E}">
        <p15:presenceInfo xmlns:p15="http://schemas.microsoft.com/office/powerpoint/2012/main" userId="dababc1a5a9fdf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53" autoAdjust="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277A8-1AFF-45A5-9330-61D264370194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0704D-7C2C-49EA-B74D-A2A3BF690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614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setting-up-a-repository/git-confi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atlassian.com/git/tutorial/git-basics#!init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Git (</a:t>
            </a:r>
            <a:r>
              <a:rPr lang="zh-TW" altLang="en-US" dirty="0" smtClean="0"/>
              <a:t>飯桶、蠢蛋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Bash(</a:t>
            </a:r>
            <a:r>
              <a:rPr lang="zh-TW" altLang="en-US" dirty="0" smtClean="0"/>
              <a:t>猛打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USE GITHUB BY GIT</a:t>
            </a:r>
            <a:r>
              <a:rPr lang="en-US" altLang="zh-TW" baseline="0" dirty="0" smtClean="0"/>
              <a:t> BASH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tool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ase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kernel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888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525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Clone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to your path</a:t>
            </a:r>
            <a:r>
              <a:rPr lang="zh-TW" altLang="en-US" dirty="0" smtClean="0"/>
              <a:t>，</a:t>
            </a:r>
            <a:r>
              <a:rPr lang="en-US" altLang="zh-TW" dirty="0" smtClean="0"/>
              <a:t>and then cd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clone</a:t>
            </a:r>
            <a:r>
              <a:rPr lang="zh-TW" altLang="en-US" baseline="0" dirty="0" smtClean="0"/>
              <a:t> </a:t>
            </a:r>
            <a:r>
              <a:rPr lang="en-US" altLang="zh-TW" dirty="0" smtClean="0"/>
              <a:t>directory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069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aseline="0" dirty="0" smtClean="0"/>
              <a:t>別人會開權限給你，你就可以</a:t>
            </a:r>
            <a:r>
              <a:rPr lang="en-US" altLang="zh-TW" baseline="0" dirty="0" smtClean="0"/>
              <a:t>clone</a:t>
            </a:r>
            <a:r>
              <a:rPr lang="zh-TW" altLang="en-US" baseline="0" dirty="0" smtClean="0"/>
              <a:t> 下來，一樣去做</a:t>
            </a:r>
            <a:r>
              <a:rPr lang="en-US" altLang="zh-TW" baseline="0" dirty="0" smtClean="0"/>
              <a:t>commit …..</a:t>
            </a:r>
            <a:r>
              <a:rPr lang="zh-TW" altLang="en-US" baseline="0" dirty="0" smtClean="0"/>
              <a:t>動作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925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aseline="0" dirty="0" smtClean="0"/>
              <a:t>複製別人的專案到你的</a:t>
            </a:r>
            <a:r>
              <a:rPr lang="en-US" altLang="zh-TW" baseline="0" dirty="0" err="1" smtClean="0"/>
              <a:t>github</a:t>
            </a:r>
            <a:r>
              <a:rPr lang="zh-TW" altLang="en-US" baseline="0" dirty="0" smtClean="0"/>
              <a:t>上面，如果你有編輯你會成為</a:t>
            </a:r>
            <a:r>
              <a:rPr lang="en-US" altLang="zh-TW" baseline="0" dirty="0" smtClean="0"/>
              <a:t>contributors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381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Google</a:t>
            </a:r>
            <a:r>
              <a:rPr lang="en-US" altLang="zh-TW" baseline="0" dirty="0" smtClean="0"/>
              <a:t> search for this URL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183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Git</a:t>
            </a:r>
            <a:r>
              <a:rPr lang="en-US" altLang="zh-TW" baseline="0" dirty="0" smtClean="0"/>
              <a:t>Flow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465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pwd (show</a:t>
            </a:r>
            <a:r>
              <a:rPr lang="en-US" altLang="zh-TW" baseline="0" dirty="0" smtClean="0"/>
              <a:t> your path)</a:t>
            </a:r>
            <a:br>
              <a:rPr lang="en-US" altLang="zh-TW" baseline="0" dirty="0" smtClean="0"/>
            </a:br>
            <a:r>
              <a:rPr lang="en-US" altLang="zh-TW" baseline="0" dirty="0" smtClean="0"/>
              <a:t>cd(join or leave directory )</a:t>
            </a:r>
          </a:p>
          <a:p>
            <a:r>
              <a:rPr lang="en-US" altLang="zh-TW" baseline="0" dirty="0" smtClean="0"/>
              <a:t>ls(show your file)</a:t>
            </a:r>
          </a:p>
          <a:p>
            <a:r>
              <a:rPr lang="en-US" altLang="zh-TW" baseline="0" dirty="0" smtClean="0"/>
              <a:t>rm(remove file)</a:t>
            </a:r>
          </a:p>
          <a:p>
            <a:r>
              <a:rPr lang="en-US" altLang="zh-TW" baseline="0" dirty="0" smtClean="0"/>
              <a:t>mkdir(create directory)</a:t>
            </a:r>
          </a:p>
          <a:p>
            <a:r>
              <a:rPr lang="en-US" altLang="zh-TW" baseline="0" dirty="0" smtClean="0"/>
              <a:t>rmdir(remove directory)</a:t>
            </a:r>
            <a:endParaRPr lang="en-US" altLang="zh-TW" b="1" baseline="0" dirty="0" smtClean="0"/>
          </a:p>
          <a:p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873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1.Tell Git who you are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(local user)</a:t>
            </a:r>
          </a:p>
          <a:p>
            <a:pPr fontAlgn="ctr"/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2.Create a new local repository</a:t>
            </a:r>
            <a:endParaRPr lang="en-US" altLang="zh-TW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3.Create</a:t>
            </a:r>
            <a:r>
              <a:rPr lang="en-US" altLang="zh-TW" baseline="0" dirty="0" smtClean="0"/>
              <a:t> illustrate file(README.md)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838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 smtClean="0"/>
              <a:t>Git add &lt;filename&gt;(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one or more files to staging(indexing)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追蹤</a:t>
            </a:r>
            <a:r>
              <a:rPr lang="en-US" altLang="zh-TW" baseline="0" dirty="0" smtClean="0"/>
              <a:t> )</a:t>
            </a:r>
          </a:p>
          <a:p>
            <a:r>
              <a:rPr lang="en-US" altLang="zh-TW" baseline="0" dirty="0" smtClean="0"/>
              <a:t>Git reset &lt;filename&gt;(</a:t>
            </a:r>
            <a:r>
              <a:rPr lang="zh-TW" altLang="en-US" baseline="0" dirty="0" smtClean="0"/>
              <a:t>取消追蹤</a:t>
            </a:r>
            <a:r>
              <a:rPr lang="en-US" altLang="zh-TW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Git commit (commit message</a:t>
            </a:r>
            <a:r>
              <a:rPr lang="zh-TW" altLang="en-US" baseline="0" dirty="0" smtClean="0"/>
              <a:t>，可一次做很多事在</a:t>
            </a:r>
            <a:r>
              <a:rPr lang="en-US" altLang="zh-TW" baseline="0" dirty="0" smtClean="0"/>
              <a:t>commit)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Git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push(</a:t>
            </a:r>
            <a:r>
              <a:rPr lang="zh-TW" altLang="en-US" baseline="0" dirty="0" smtClean="0"/>
              <a:t>提交上去</a:t>
            </a:r>
            <a:r>
              <a:rPr lang="en-US" altLang="zh-TW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pull(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更新程式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status(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看狀態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425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Git branch –a (</a:t>
            </a:r>
            <a:r>
              <a:rPr lang="zh-TW" altLang="en-US" baseline="0" dirty="0" smtClean="0"/>
              <a:t>本地加遠端，已存在的</a:t>
            </a:r>
            <a:r>
              <a:rPr lang="en-US" altLang="zh-TW" baseline="0" dirty="0" smtClean="0"/>
              <a:t>branch</a:t>
            </a:r>
            <a:r>
              <a:rPr lang="zh-TW" altLang="en-US" baseline="0" dirty="0" smtClean="0"/>
              <a:t>，內定通常只有</a:t>
            </a:r>
            <a:r>
              <a:rPr lang="en-US" altLang="zh-TW" baseline="0" dirty="0" smtClean="0"/>
              <a:t>master)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Git branch (</a:t>
            </a:r>
            <a:r>
              <a:rPr lang="zh-TW" altLang="en-US" baseline="0" dirty="0" smtClean="0"/>
              <a:t>本地端</a:t>
            </a:r>
            <a:r>
              <a:rPr lang="en-US" altLang="zh-TW" baseline="0" dirty="0" smtClean="0"/>
              <a:t>branch)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branch “branch_name“(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創建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Git checkout “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branch_name</a:t>
            </a:r>
            <a:r>
              <a:rPr lang="en-US" altLang="zh-TW" baseline="0" dirty="0" smtClean="0"/>
              <a:t>”(</a:t>
            </a:r>
            <a:r>
              <a:rPr lang="zh-TW" altLang="en-US" baseline="0" dirty="0" smtClean="0"/>
              <a:t>轉換</a:t>
            </a:r>
            <a:r>
              <a:rPr lang="en-US" altLang="zh-TW" baseline="0" dirty="0" smtClean="0"/>
              <a:t>branch)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merge “your branch“ in</a:t>
            </a:r>
            <a:r>
              <a:rPr lang="en-US" altLang="zh-TW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  <a:r>
              <a:rPr lang="zh-TW" altLang="en-US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Git</a:t>
            </a:r>
            <a:r>
              <a:rPr lang="en-US" altLang="zh-TW" baseline="0" dirty="0" smtClean="0"/>
              <a:t> log(</a:t>
            </a:r>
            <a:r>
              <a:rPr lang="zh-TW" altLang="en-US" baseline="0" dirty="0" smtClean="0"/>
              <a:t>看歷史紀錄</a:t>
            </a:r>
            <a:r>
              <a:rPr lang="en-US" altLang="zh-TW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Git</a:t>
            </a:r>
            <a:r>
              <a:rPr lang="en-US" altLang="zh-TW" baseline="0" dirty="0" smtClean="0"/>
              <a:t> rm filename </a:t>
            </a:r>
            <a:r>
              <a:rPr lang="zh-TW" altLang="en-US" dirty="0" smtClean="0"/>
              <a:t>假設刪除一個</a:t>
            </a:r>
            <a:r>
              <a:rPr lang="en-US" altLang="zh-TW" dirty="0" smtClean="0"/>
              <a:t>filename</a:t>
            </a:r>
            <a:r>
              <a:rPr lang="zh-TW" altLang="en-US" dirty="0" smtClean="0"/>
              <a:t>的話，不須</a:t>
            </a:r>
            <a:r>
              <a:rPr lang="en-US" altLang="zh-TW" dirty="0" smtClean="0"/>
              <a:t>add</a:t>
            </a:r>
            <a:r>
              <a:rPr lang="zh-TW" altLang="en-US" dirty="0" smtClean="0"/>
              <a:t> 直接 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，並且它是必須存在在</a:t>
            </a:r>
            <a:r>
              <a:rPr lang="en-US" altLang="zh-TW" dirty="0" smtClean="0"/>
              <a:t>git</a:t>
            </a:r>
            <a:r>
              <a:rPr lang="zh-TW" altLang="en-US" dirty="0" smtClean="0"/>
              <a:t>中，不然也無法更新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ex:rm</a:t>
            </a:r>
            <a:r>
              <a:rPr lang="en-US" altLang="zh-TW" dirty="0" smtClean="0"/>
              <a:t> filename</a:t>
            </a:r>
            <a:r>
              <a:rPr lang="zh-TW" altLang="en-US" dirty="0" smtClean="0"/>
              <a:t>只會刪本地端，</a:t>
            </a:r>
            <a:r>
              <a:rPr lang="en-US" altLang="zh-TW" dirty="0" err="1" smtClean="0"/>
              <a:t>psuh</a:t>
            </a:r>
            <a:r>
              <a:rPr lang="zh-TW" altLang="en-US" dirty="0" smtClean="0"/>
              <a:t>也沒用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Git</a:t>
            </a:r>
            <a:r>
              <a:rPr lang="en-US" altLang="zh-TW" baseline="0" dirty="0" smtClean="0"/>
              <a:t> rm –f file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branch -d love</a:t>
            </a:r>
            <a:r>
              <a:rPr lang="zh-TW" altLang="en-US" sz="1200" dirty="0" smtClean="0">
                <a:latin typeface="+mn-lt"/>
                <a:cs typeface="+mn-cs"/>
              </a:rPr>
              <a:t> 先刪本地端 </a:t>
            </a:r>
            <a:endParaRPr lang="en-US" altLang="zh-TW" sz="1200" dirty="0" smtClean="0">
              <a:latin typeface="+mn-lt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branch –D love</a:t>
            </a:r>
            <a:r>
              <a:rPr lang="zh-TW" altLang="en-US" sz="1200" dirty="0" smtClean="0">
                <a:latin typeface="+mn-lt"/>
                <a:cs typeface="+mn-cs"/>
              </a:rPr>
              <a:t> 先刪遠端 </a:t>
            </a:r>
            <a:endParaRPr lang="en-US" altLang="zh-TW" sz="1200" dirty="0" smtClean="0">
              <a:latin typeface="+mn-lt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>
              <a:latin typeface="+mn-lt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014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355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564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2C9-CD9D-4975-9258-90DCB7D01CF6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84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2C9-CD9D-4975-9258-90DCB7D01CF6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47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2C9-CD9D-4975-9258-90DCB7D01CF6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71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2C9-CD9D-4975-9258-90DCB7D01CF6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31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4F2E2C9-CD9D-4975-9258-90DCB7D01CF6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69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2C9-CD9D-4975-9258-90DCB7D01CF6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0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2C9-CD9D-4975-9258-90DCB7D01CF6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1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2C9-CD9D-4975-9258-90DCB7D01CF6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33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2C9-CD9D-4975-9258-90DCB7D01CF6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00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2C9-CD9D-4975-9258-90DCB7D01CF6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40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2C9-CD9D-4975-9258-90DCB7D01CF6}" type="datetimeFigureOut">
              <a:rPr lang="zh-TW" altLang="en-US" smtClean="0"/>
              <a:t>2017/6/6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5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4F2E2C9-CD9D-4975-9258-90DCB7D01CF6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16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for-windows.github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Bash Tutorial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74005" y="4340135"/>
            <a:ext cx="7891272" cy="1069848"/>
          </a:xfrm>
        </p:spPr>
        <p:txBody>
          <a:bodyPr>
            <a:normAutofit fontScale="32500" lnSpcReduction="20000"/>
          </a:bodyPr>
          <a:lstStyle/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TW" sz="7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Presenter : Alex-CHUN-YU</a:t>
            </a:r>
            <a:endParaRPr lang="zh-TW" altLang="en-US" sz="7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93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en-US" altLang="zh-TW" b="1" dirty="0" smtClean="0">
                <a:latin typeface="+mn-ea"/>
                <a:ea typeface="+mn-ea"/>
                <a:cs typeface="Times New Roman" panose="02020603050405020304" pitchFamily="18" charset="0"/>
              </a:rPr>
              <a:t>Github REPOSITORY TO LOCAL</a:t>
            </a:r>
            <a:endParaRPr lang="en-US" altLang="zh-TW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768" y="1747158"/>
            <a:ext cx="8078560" cy="48087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247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598" y="1769609"/>
            <a:ext cx="8724900" cy="46965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框架 5"/>
          <p:cNvSpPr/>
          <p:nvPr/>
        </p:nvSpPr>
        <p:spPr>
          <a:xfrm>
            <a:off x="7266214" y="5486400"/>
            <a:ext cx="2955472" cy="375556"/>
          </a:xfrm>
          <a:prstGeom prst="frame">
            <a:avLst>
              <a:gd name="adj1" fmla="val 2239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雲朵形 6"/>
          <p:cNvSpPr/>
          <p:nvPr/>
        </p:nvSpPr>
        <p:spPr>
          <a:xfrm>
            <a:off x="2648438" y="2692351"/>
            <a:ext cx="3135087" cy="181639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Copy your HTTPS</a:t>
            </a:r>
            <a:endParaRPr lang="zh-TW" altLang="en-US" dirty="0"/>
          </a:p>
        </p:txBody>
      </p:sp>
      <p:sp>
        <p:nvSpPr>
          <p:cNvPr id="8" name="向上箭號 7"/>
          <p:cNvSpPr/>
          <p:nvPr/>
        </p:nvSpPr>
        <p:spPr>
          <a:xfrm rot="18000000">
            <a:off x="6428671" y="3708251"/>
            <a:ext cx="192398" cy="1600981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1069848" y="41386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 fontAlgn="base"/>
            <a:r>
              <a:rPr lang="en-US" altLang="zh-TW" b="1" dirty="0" smtClean="0">
                <a:latin typeface="+mn-ea"/>
                <a:ea typeface="+mn-ea"/>
                <a:cs typeface="Times New Roman" panose="02020603050405020304" pitchFamily="18" charset="0"/>
              </a:rPr>
              <a:t>Github REPOSITORY TO LOCAL</a:t>
            </a:r>
            <a:endParaRPr lang="en-US" altLang="zh-TW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en-US" altLang="zh-TW" b="1" dirty="0" smtClean="0">
                <a:latin typeface="+mn-ea"/>
                <a:ea typeface="+mn-ea"/>
                <a:cs typeface="Times New Roman" panose="02020603050405020304" pitchFamily="18" charset="0"/>
              </a:rPr>
              <a:t>Github REPOSITORY TO LOCAL</a:t>
            </a:r>
            <a:endParaRPr lang="en-US" altLang="zh-TW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069847" y="2121408"/>
            <a:ext cx="10915323" cy="4050792"/>
          </a:xfrm>
        </p:spPr>
        <p:txBody>
          <a:bodyPr>
            <a:normAutofit/>
          </a:bodyPr>
          <a:lstStyle/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clone https://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github.com/ALEX-CHUN-YU/GitBash.git</a:t>
            </a:r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clone -b demo 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altLang="zh-TW" sz="300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altLang="zh-TW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github.com/ALEX-CHUN-YU/Demo.git</a:t>
            </a:r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vim 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README.md</a:t>
            </a:r>
            <a:r>
              <a:rPr lang="en-US" altLang="zh-TW" sz="3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Touch README.md</a:t>
            </a:r>
            <a:r>
              <a:rPr lang="en-US" altLang="zh-TW" sz="3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add README.md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commit –m "commit message"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push </a:t>
            </a:r>
          </a:p>
          <a:p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030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55548" y="2803290"/>
            <a:ext cx="10058400" cy="1609344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rgbClr val="0070C0"/>
                </a:solidFill>
              </a:rPr>
              <a:t>補充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24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zh-TW" altLang="en-US" b="1" dirty="0" smtClean="0">
                <a:latin typeface="+mn-ea"/>
                <a:ea typeface="+mn-ea"/>
              </a:rPr>
              <a:t>合作專案</a:t>
            </a:r>
            <a:endParaRPr lang="zh-TW" altLang="en-US" b="1" dirty="0">
              <a:latin typeface="+mn-ea"/>
              <a:ea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685" y="1647144"/>
            <a:ext cx="8848725" cy="49169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框架 8"/>
          <p:cNvSpPr/>
          <p:nvPr/>
        </p:nvSpPr>
        <p:spPr>
          <a:xfrm>
            <a:off x="3886201" y="4898571"/>
            <a:ext cx="6351813" cy="506185"/>
          </a:xfrm>
          <a:prstGeom prst="frame">
            <a:avLst>
              <a:gd name="adj1" fmla="val 2239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6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zh-TW" altLang="en-US" b="1" dirty="0">
                <a:latin typeface="+mn-ea"/>
                <a:ea typeface="+mn-ea"/>
              </a:rPr>
              <a:t>如何協作別人的專案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b="17640"/>
          <a:stretch/>
        </p:blipFill>
        <p:spPr>
          <a:xfrm>
            <a:off x="1895298" y="2093976"/>
            <a:ext cx="8407499" cy="40948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框架 6"/>
          <p:cNvSpPr/>
          <p:nvPr/>
        </p:nvSpPr>
        <p:spPr>
          <a:xfrm>
            <a:off x="9258300" y="2579915"/>
            <a:ext cx="1224643" cy="375556"/>
          </a:xfrm>
          <a:prstGeom prst="frame">
            <a:avLst>
              <a:gd name="adj1" fmla="val 2239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雲朵形 7"/>
          <p:cNvSpPr/>
          <p:nvPr/>
        </p:nvSpPr>
        <p:spPr>
          <a:xfrm>
            <a:off x="4016829" y="3688283"/>
            <a:ext cx="4114800" cy="2596243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zh-TW" altLang="en-US" dirty="0"/>
              <a:t> </a:t>
            </a:r>
            <a:r>
              <a:rPr lang="zh-TW" altLang="en-US" dirty="0" smtClean="0"/>
              <a:t>              前往專案</a:t>
            </a:r>
            <a:r>
              <a:rPr lang="zh-TW" altLang="en-US" dirty="0"/>
              <a:t>的 </a:t>
            </a:r>
            <a:r>
              <a:rPr lang="en-US" altLang="zh-TW" dirty="0"/>
              <a:t>github </a:t>
            </a:r>
            <a:r>
              <a:rPr lang="zh-TW" altLang="en-US" dirty="0"/>
              <a:t>頁面，</a:t>
            </a:r>
            <a:r>
              <a:rPr lang="zh-TW" altLang="en-US" dirty="0">
                <a:solidFill>
                  <a:srgbClr val="FF0000"/>
                </a:solidFill>
              </a:rPr>
              <a:t>點選右上角的</a:t>
            </a:r>
            <a:r>
              <a:rPr lang="en-US" altLang="zh-TW" dirty="0">
                <a:solidFill>
                  <a:srgbClr val="FF0000"/>
                </a:solidFill>
              </a:rPr>
              <a:t>『 Fork 』</a:t>
            </a:r>
            <a:r>
              <a:rPr lang="zh-TW" altLang="en-US" dirty="0" smtClean="0"/>
              <a:t>按鈕，該</a:t>
            </a:r>
            <a:r>
              <a:rPr lang="zh-TW" altLang="en-US" dirty="0"/>
              <a:t>專案就會出現在你帳號的專案庫</a:t>
            </a:r>
            <a:r>
              <a:rPr lang="zh-TW" altLang="en-US" dirty="0" smtClean="0"/>
              <a:t>裡面。</a:t>
            </a:r>
            <a:endParaRPr lang="zh-TW" altLang="en-US" dirty="0"/>
          </a:p>
          <a:p>
            <a:pPr algn="ctr"/>
            <a:endParaRPr lang="zh-TW" altLang="en-US" dirty="0"/>
          </a:p>
        </p:txBody>
      </p:sp>
      <p:sp>
        <p:nvSpPr>
          <p:cNvPr id="11" name="向上箭號 10"/>
          <p:cNvSpPr/>
          <p:nvPr/>
        </p:nvSpPr>
        <p:spPr>
          <a:xfrm rot="13977242">
            <a:off x="8437624" y="2618302"/>
            <a:ext cx="213464" cy="1660376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22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 GIT BASH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Window: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3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Bash </a:t>
            </a:r>
            <a:r>
              <a:rPr lang="en-US" altLang="zh-TW" sz="3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https://git-for-windows.github.io/</a:t>
            </a:r>
            <a:r>
              <a:rPr lang="en-US" altLang="zh-TW" sz="3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3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TW" altLang="en-US" sz="3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5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" y="933728"/>
            <a:ext cx="11473543" cy="57609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1136681" y="10398"/>
            <a:ext cx="10009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cap="all" dirty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GIT FLOW </a:t>
            </a:r>
            <a:r>
              <a:rPr lang="en-US" altLang="zh-TW" sz="5400" b="1" cap="all" dirty="0" smtClean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GRAPHIC</a:t>
            </a:r>
            <a:endParaRPr lang="zh-TW" altLang="en-US" sz="5400" b="1" cap="all" dirty="0"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67819" y="1868642"/>
            <a:ext cx="835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寫信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84822" y="1868642"/>
            <a:ext cx="1276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放入信封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018018" y="1868642"/>
            <a:ext cx="1276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丟到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郵筒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0051214" y="1868642"/>
            <a:ext cx="1524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送到目的地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542025" y="2911893"/>
            <a:ext cx="1524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請求回信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82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 Basic Command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pwd </a:t>
            </a:r>
            <a:r>
              <a:rPr lang="zh-TW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zh-TW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zh-TW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zh-TW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zh-TW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rmdir</a:t>
            </a:r>
            <a:r>
              <a:rPr lang="zh-TW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vim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257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basic Command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782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Version:</a:t>
            </a:r>
            <a:endParaRPr lang="en-US" altLang="zh-TW" sz="3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--version</a:t>
            </a:r>
            <a:endParaRPr lang="en-US" altLang="zh-TW" sz="30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altLang="zh-TW" sz="3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 </a:t>
            </a:r>
            <a:r>
              <a:rPr lang="en-US" altLang="zh-TW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Values:</a:t>
            </a:r>
            <a:endParaRPr lang="en-US" altLang="zh-TW" sz="3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 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--global user.name "</a:t>
            </a:r>
            <a:r>
              <a:rPr lang="en-US" altLang="zh-TW" sz="3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Alex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config 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--global user.email "</a:t>
            </a:r>
            <a:r>
              <a:rPr lang="en-US" altLang="zh-TW" sz="3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P76064538@mail.ncku.edu.tw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config 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–list</a:t>
            </a:r>
          </a:p>
          <a:p>
            <a:pPr marL="0" indent="0">
              <a:buNone/>
            </a:pPr>
            <a:r>
              <a:rPr lang="en-US" altLang="zh-TW" sz="3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Help: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config --help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help config</a:t>
            </a:r>
          </a:p>
          <a:p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001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basic Command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First Commit:</a:t>
            </a:r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add README.md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reset 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README.md</a:t>
            </a:r>
          </a:p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-A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commit –m "commit message"</a:t>
            </a:r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push </a:t>
            </a:r>
          </a:p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pull</a:t>
            </a:r>
          </a:p>
          <a:p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77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basic Command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use branch?</a:t>
            </a:r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branch -a </a:t>
            </a:r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"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branch_name"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checkout "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branch_name"</a:t>
            </a:r>
          </a:p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-d love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push -u origin love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push origin --delete 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love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merge "your 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branch"</a:t>
            </a:r>
          </a:p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016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55548" y="2803290"/>
            <a:ext cx="10058400" cy="1609344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rgbClr val="0070C0"/>
                </a:solidFill>
              </a:rPr>
              <a:t>小小實作練習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020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1779816"/>
            <a:ext cx="9771203" cy="47516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標題 1"/>
          <p:cNvSpPr txBox="1">
            <a:spLocks/>
          </p:cNvSpPr>
          <p:nvPr/>
        </p:nvSpPr>
        <p:spPr>
          <a:xfrm>
            <a:off x="1205919" y="50640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 fontAlgn="base"/>
            <a:r>
              <a:rPr lang="en-US" altLang="zh-TW" b="1" dirty="0" smtClean="0">
                <a:latin typeface="+mn-ea"/>
                <a:ea typeface="+mn-ea"/>
                <a:cs typeface="Times New Roman" panose="02020603050405020304" pitchFamily="18" charset="0"/>
              </a:rPr>
              <a:t>Github REPOSITORY TO LOCAL</a:t>
            </a:r>
            <a:endParaRPr lang="en-US" altLang="zh-TW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1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木頭類型</Template>
  <TotalTime>330</TotalTime>
  <Words>531</Words>
  <Application>Microsoft Office PowerPoint</Application>
  <PresentationFormat>寬螢幕</PresentationFormat>
  <Paragraphs>125</Paragraphs>
  <Slides>15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6" baseType="lpstr">
      <vt:lpstr>等线</vt:lpstr>
      <vt:lpstr>微軟正黑體</vt:lpstr>
      <vt:lpstr>新細明體</vt:lpstr>
      <vt:lpstr>標楷體</vt:lpstr>
      <vt:lpstr>Arial</vt:lpstr>
      <vt:lpstr>Calibri</vt:lpstr>
      <vt:lpstr>Rockwell</vt:lpstr>
      <vt:lpstr>Rockwell Condensed</vt:lpstr>
      <vt:lpstr>Times New Roman</vt:lpstr>
      <vt:lpstr>Wingdings</vt:lpstr>
      <vt:lpstr>木刻字型</vt:lpstr>
      <vt:lpstr>Git Bash Tutorial </vt:lpstr>
      <vt:lpstr>Install GIT BASH</vt:lpstr>
      <vt:lpstr>PowerPoint 簡報</vt:lpstr>
      <vt:lpstr>Linux Basic Command</vt:lpstr>
      <vt:lpstr>git basic Command</vt:lpstr>
      <vt:lpstr>git basic Command</vt:lpstr>
      <vt:lpstr>git basic Command</vt:lpstr>
      <vt:lpstr>小小實作練習</vt:lpstr>
      <vt:lpstr>PowerPoint 簡報</vt:lpstr>
      <vt:lpstr>Github REPOSITORY TO LOCAL</vt:lpstr>
      <vt:lpstr>PowerPoint 簡報</vt:lpstr>
      <vt:lpstr>Github REPOSITORY TO LOCAL</vt:lpstr>
      <vt:lpstr>補充</vt:lpstr>
      <vt:lpstr>合作專案</vt:lpstr>
      <vt:lpstr>如何協作別人的專案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Bash Tutorial </dc:title>
  <dc:creator>簡君聿</dc:creator>
  <cp:lastModifiedBy>簡君聿</cp:lastModifiedBy>
  <cp:revision>60</cp:revision>
  <dcterms:created xsi:type="dcterms:W3CDTF">2017-04-26T02:13:09Z</dcterms:created>
  <dcterms:modified xsi:type="dcterms:W3CDTF">2017-06-06T16:02:49Z</dcterms:modified>
</cp:coreProperties>
</file>