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56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0" r:id="rId7"/>
    <p:sldId id="266" r:id="rId8"/>
    <p:sldId id="261" r:id="rId9"/>
    <p:sldId id="262" r:id="rId10"/>
    <p:sldId id="270" r:id="rId11"/>
    <p:sldId id="265" r:id="rId12"/>
    <p:sldId id="263" r:id="rId13"/>
    <p:sldId id="268" r:id="rId14"/>
    <p:sldId id="264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8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53D17-0A2B-4D2F-B92F-8D6750AAFBFD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9A7A8-8816-4F96-9A5C-E93460FA5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92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NLU -&gt; NLP </a:t>
            </a:r>
            <a:r>
              <a:rPr lang="zh-TW" altLang="en-US" dirty="0" smtClean="0"/>
              <a:t>人類的語言先理解它，在去處理它。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所謂自然語言科技，即是電腦可接受人類語言詢問，再以類似人腦思考的模式辨析語意，進而判斷、反應。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0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根據斷詞結果為基礎，進行運用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5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抓出這些重要成分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，你要如何去運用它</a:t>
            </a:r>
            <a:r>
              <a:rPr lang="en-US" altLang="zh-TW" dirty="0" smtClean="0"/>
              <a:t>!</a:t>
            </a:r>
            <a:r>
              <a:rPr lang="zh-TW" altLang="en-US" dirty="0" smtClean="0"/>
              <a:t>這才是重點，而剛剛網站上的抓取方式只是其中一種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的抓取這些成分之方法。</a:t>
            </a:r>
            <a:endParaRPr lang="en-US" altLang="zh-TW" dirty="0" smtClean="0"/>
          </a:p>
          <a:p>
            <a:r>
              <a:rPr lang="en-US" altLang="zh-TW" smtClean="0"/>
              <a:t>EX: CTBC</a:t>
            </a:r>
            <a:r>
              <a:rPr lang="zh-TW" altLang="en-US" dirty="0" smtClean="0"/>
              <a:t>就是抓出 </a:t>
            </a:r>
            <a:r>
              <a:rPr lang="en-US" altLang="zh-TW" dirty="0" smtClean="0"/>
              <a:t>target</a:t>
            </a:r>
            <a:r>
              <a:rPr lang="en-US" altLang="zh-TW" baseline="0" dirty="0" smtClean="0"/>
              <a:t> and act and qw and feature</a:t>
            </a:r>
            <a:r>
              <a:rPr lang="zh-TW" altLang="en-US" baseline="0" dirty="0" smtClean="0"/>
              <a:t> 如果想知道可到我的網站去看，</a:t>
            </a:r>
            <a:r>
              <a:rPr lang="en-US" altLang="zh-TW" dirty="0" smtClean="0"/>
              <a:t>https://github.com/Alex-CHUN-YU/CTBC_QA_ChatBot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08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抓出這些重要成分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，你要如何去運用它</a:t>
            </a:r>
            <a:r>
              <a:rPr lang="en-US" altLang="zh-TW" dirty="0" smtClean="0"/>
              <a:t>!</a:t>
            </a:r>
            <a:r>
              <a:rPr lang="zh-TW" altLang="en-US" dirty="0" smtClean="0"/>
              <a:t>這才是重點，而剛剛網站上的抓取方式只是其中一種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的抓取這些成分之方法。</a:t>
            </a:r>
            <a:endParaRPr lang="en-US" altLang="zh-TW" dirty="0" smtClean="0"/>
          </a:p>
          <a:p>
            <a:r>
              <a:rPr lang="en-US" altLang="zh-TW" smtClean="0"/>
              <a:t>EX: CTBC</a:t>
            </a:r>
            <a:r>
              <a:rPr lang="zh-TW" altLang="en-US" dirty="0" smtClean="0"/>
              <a:t>就是抓出 </a:t>
            </a:r>
            <a:r>
              <a:rPr lang="en-US" altLang="zh-TW" dirty="0" smtClean="0"/>
              <a:t>target</a:t>
            </a:r>
            <a:r>
              <a:rPr lang="en-US" altLang="zh-TW" baseline="0" dirty="0" smtClean="0"/>
              <a:t> and act and qw and feature</a:t>
            </a:r>
            <a:r>
              <a:rPr lang="zh-TW" altLang="en-US" baseline="0" dirty="0" smtClean="0"/>
              <a:t> 如果想知道可到我的網站去看，</a:t>
            </a:r>
            <a:r>
              <a:rPr lang="en-US" altLang="zh-TW" dirty="0" smtClean="0"/>
              <a:t>https://github.com/Alex-CHUN-YU/CTBC_QA_ChatBot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00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16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以上幾個都是對一句會進行語意了解及分析，中文為什麼我要理解你一句話進而分析呢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下一頁揭曉</a:t>
            </a:r>
            <a:r>
              <a:rPr lang="en-US" altLang="zh-TW" dirty="0" smtClean="0"/>
              <a:t>~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英文以空格為字詞的分隔標記，沒有斷詞的問題。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 or</a:t>
            </a:r>
            <a:r>
              <a:rPr lang="en-US" altLang="zh-TW" sz="2600" baseline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like or to or eat…</a:t>
            </a:r>
            <a:r>
              <a:rPr lang="zh-TW" altLang="en-US" sz="2600" baseline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都是一個一個詞彙</a:t>
            </a:r>
            <a:endParaRPr lang="en-US" altLang="zh-TW" sz="2600" baseline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字符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詞彙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百 貨 公 司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百貨公司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CKIP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斷詞後的結果，可看到每個詞彙之表示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200" dirty="0" smtClean="0"/>
              <a:t>我</a:t>
            </a:r>
            <a:r>
              <a:rPr lang="en-US" altLang="zh-TW" sz="1200" dirty="0" smtClean="0"/>
              <a:t>(Nh)</a:t>
            </a:r>
            <a:r>
              <a:rPr lang="zh-TW" altLang="en-US" sz="1200" dirty="0" smtClean="0"/>
              <a:t>　喜歡</a:t>
            </a:r>
            <a:r>
              <a:rPr lang="en-US" altLang="zh-TW" sz="1200" dirty="0" smtClean="0"/>
              <a:t>(VK)</a:t>
            </a:r>
            <a:r>
              <a:rPr lang="zh-TW" altLang="en-US" sz="1200" dirty="0" smtClean="0"/>
              <a:t>　吃</a:t>
            </a:r>
            <a:r>
              <a:rPr lang="en-US" altLang="zh-TW" sz="1200" dirty="0" smtClean="0"/>
              <a:t>(VC)</a:t>
            </a:r>
            <a:r>
              <a:rPr lang="zh-TW" altLang="en-US" sz="1200" dirty="0" smtClean="0"/>
              <a:t>　香蕉</a:t>
            </a:r>
            <a:r>
              <a:rPr lang="en-US" altLang="zh-TW" sz="1200" dirty="0" smtClean="0"/>
              <a:t>(Na)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4.Domain</a:t>
            </a:r>
            <a:r>
              <a:rPr lang="en-US" altLang="zh-TW" sz="2200" baseline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specific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4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根據不同的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會有不同的</a:t>
            </a:r>
            <a:r>
              <a:rPr lang="en-US" altLang="zh-TW" dirty="0" smtClean="0"/>
              <a:t>NER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NER</a:t>
            </a:r>
            <a:r>
              <a:rPr lang="zh-TW" altLang="en-US" dirty="0" smtClean="0"/>
              <a:t>其實就是找出一個句子裡，你想要抽出的</a:t>
            </a:r>
            <a:r>
              <a:rPr lang="en-US" altLang="zh-TW" dirty="0" smtClean="0"/>
              <a:t>ENTITY(</a:t>
            </a:r>
            <a:r>
              <a:rPr lang="zh-TW" altLang="en-US" dirty="0" smtClean="0"/>
              <a:t>重要成分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像</a:t>
            </a:r>
            <a:r>
              <a:rPr lang="zh-TW" altLang="en-US" smtClean="0"/>
              <a:t>以上</a:t>
            </a:r>
            <a:r>
              <a:rPr lang="zh-TW" altLang="en-US" dirty="0" smtClean="0"/>
              <a:t>的語意資訊就可明顯看出抽出的</a:t>
            </a:r>
            <a:r>
              <a:rPr lang="en-US" altLang="zh-TW" dirty="0" smtClean="0"/>
              <a:t>ENTITY!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46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 + O pair =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18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根據不同的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會有不同的</a:t>
            </a:r>
            <a:r>
              <a:rPr lang="en-US" altLang="zh-TW" dirty="0" smtClean="0"/>
              <a:t>NER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8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可先到這網站試試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A7A8-8816-4F96-9A5C-E93460FA57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4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26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6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7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66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1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6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5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4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06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54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3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89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96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5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0235-21C9-4329-98B0-49C7F6922B8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A81747-63BE-4AE4-BE5E-5634243C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6.245.151/NER_new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kipsvr.iis.sinica.edu.tw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4598" y="892239"/>
            <a:ext cx="12192000" cy="254143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自然語言處理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NLP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54928" y="4850338"/>
            <a:ext cx="8637072" cy="977621"/>
          </a:xfrm>
        </p:spPr>
        <p:txBody>
          <a:bodyPr>
            <a:normAutofit fontScale="250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algn="r"/>
            <a:r>
              <a:rPr lang="en-US" altLang="zh-TW" sz="1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ALEX-CHUN-YU</a:t>
            </a:r>
            <a:endParaRPr lang="zh-TW" altLang="en-US" sz="1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1008112"/>
          </a:xfrm>
        </p:spPr>
        <p:txBody>
          <a:bodyPr>
            <a:normAutofit/>
          </a:bodyPr>
          <a:lstStyle/>
          <a:p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</a:t>
            </a:r>
            <a:r>
              <a:rPr lang="en-US" altLang="zh-TW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WMMKS NER DEMO</a:t>
            </a:r>
            <a:endPara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523" y="1958433"/>
            <a:ext cx="8451386" cy="1998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523" y="4061240"/>
            <a:ext cx="8451386" cy="2706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7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NER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853754"/>
            <a:ext cx="3898776" cy="44421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物品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 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一般名詞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水果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汽車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鉛筆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Location/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地方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地方名詞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台灣大學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中研院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Time/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Nd 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時間詞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今年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昨天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傍晚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People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人名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 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專有名詞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陳水扁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馬英九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862344" y="1863718"/>
            <a:ext cx="468052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事件</a:t>
            </a:r>
            <a:endParaRPr lang="en-US" altLang="zh-TW" sz="1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 Definition</a:t>
            </a:r>
          </a:p>
          <a:p>
            <a:pPr lvl="2"/>
            <a:r>
              <a:rPr lang="en-US" altLang="zh-TW" sz="17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Verb-Object Pair</a:t>
            </a:r>
          </a:p>
          <a:p>
            <a:pPr lvl="1"/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 Event</a:t>
            </a:r>
          </a:p>
          <a:p>
            <a:pPr lvl="2"/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 (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不及物動詞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上學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(VA)</a:t>
            </a:r>
          </a:p>
          <a:p>
            <a:pPr lvl="3"/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打球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(VA) </a:t>
            </a:r>
          </a:p>
          <a:p>
            <a:pPr lvl="2"/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 (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及物動詞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(Noun)</a:t>
            </a:r>
          </a:p>
          <a:p>
            <a:pPr lvl="3"/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(VC)  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手機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(Na) </a:t>
            </a:r>
          </a:p>
          <a:p>
            <a:pPr lvl="3"/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離開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(VC)  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(Nc) </a:t>
            </a:r>
          </a:p>
          <a:p>
            <a:pPr lvl="2"/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VJ (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狀態單賓動詞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(Noun)</a:t>
            </a:r>
          </a:p>
          <a:p>
            <a:pPr lvl="3"/>
            <a:r>
              <a:rPr lang="zh-TW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失去</a:t>
            </a:r>
            <a:r>
              <a:rPr lang="en-US" altLang="zh-TW" sz="17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(VJ)  </a:t>
            </a:r>
            <a:r>
              <a:rPr lang="zh-TW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  <a:r>
              <a:rPr lang="en-US" altLang="zh-TW" sz="17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(Nv) </a:t>
            </a:r>
          </a:p>
        </p:txBody>
      </p:sp>
    </p:spTree>
    <p:extLst>
      <p:ext uri="{BB962C8B-B14F-4D97-AF65-F5344CB8AC3E}">
        <p14:creationId xmlns:p14="http://schemas.microsoft.com/office/powerpoint/2010/main" val="33170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Event-focused NER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853754"/>
            <a:ext cx="8507288" cy="3737577"/>
          </a:xfrm>
        </p:spPr>
        <p:txBody>
          <a:bodyPr>
            <a:no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 Recognition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POS-tagged Sentence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昨天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(Nd) 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(Nh)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(Di)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(Neu)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(Nf)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好吃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(VH)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麵包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(Na)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Complete Event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(Neu)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(Nf)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麵包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(Na)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 Event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麵包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(Na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Event-focused NER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853754"/>
            <a:ext cx="8507288" cy="4785395"/>
          </a:xfrm>
        </p:spPr>
        <p:txBody>
          <a:bodyPr>
            <a:noAutofit/>
          </a:bodyPr>
          <a:lstStyle/>
          <a:p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Rules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Complete Event Extraction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遇到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詞彙直接被視為一個事件。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遇到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VJ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的詞彙則進入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terms detection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，直到遇到標點符號或是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VJ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</a:t>
            </a:r>
            <a:r>
              <a:rPr lang="zh-TW" altLang="en-US" sz="2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才算完成一次事件抽取。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terms detection: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在過程中將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所有名詞詞彙抽取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 Event generation</a:t>
            </a:r>
          </a:p>
          <a:p>
            <a:pPr lvl="2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抽取完整事件的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動詞以及最後一個名詞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作為簡單事件組合。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" y="2803160"/>
            <a:ext cx="8247882" cy="4657371"/>
          </a:xfrm>
        </p:spPr>
      </p:pic>
    </p:spTree>
    <p:extLst>
      <p:ext uri="{BB962C8B-B14F-4D97-AF65-F5344CB8AC3E}">
        <p14:creationId xmlns:p14="http://schemas.microsoft.com/office/powerpoint/2010/main" val="31174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相關應用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斷詞需求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詞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詞性說明</a:t>
            </a:r>
            <a:endParaRPr lang="en-US" altLang="zh-TW" sz="3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5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語意理解</a:t>
            </a:r>
            <a:endParaRPr lang="en-US" altLang="zh-TW" sz="3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1. POS</a:t>
            </a:r>
            <a:r>
              <a:rPr lang="zh-TW" altLang="en-US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Tag</a:t>
            </a:r>
            <a:r>
              <a:rPr lang="zh-TW" altLang="en-US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(CKIP</a:t>
            </a:r>
            <a:r>
              <a:rPr lang="zh-TW" altLang="en-US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STANFORD</a:t>
            </a:r>
            <a:r>
              <a:rPr lang="zh-TW" altLang="en-US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HANLP)</a:t>
            </a:r>
          </a:p>
          <a:p>
            <a:pPr marL="0" indent="0">
              <a:buNone/>
            </a:pPr>
            <a:r>
              <a:rPr lang="en-US" altLang="zh-TW" sz="3000" dirty="0" smtClean="0">
                <a:latin typeface="Times New Roman" panose="02020603050405020304" pitchFamily="18" charset="0"/>
                <a:ea typeface="Noto Sans CJK TC Regular" panose="020B0500000000000000" pitchFamily="34" charset="-120"/>
                <a:cs typeface="Times New Roman" panose="02020603050405020304" pitchFamily="18" charset="0"/>
              </a:rPr>
              <a:t>2. Parser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斷詞需求</a:t>
            </a:r>
            <a:endParaRPr lang="en-US" altLang="zh-TW" sz="4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6669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TW" altLang="en-US" sz="43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英文語句</a:t>
            </a:r>
            <a:endParaRPr lang="en-US" altLang="zh-TW" sz="43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43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4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4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like to eat a banana</a:t>
            </a:r>
            <a:r>
              <a:rPr lang="en-US" altLang="zh-TW" sz="43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TW" altLang="en-US" sz="43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中文語句</a:t>
            </a:r>
            <a:endParaRPr lang="en-US" altLang="zh-TW" sz="43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43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43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喜歡吃香蕉</a:t>
            </a:r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詞具有獨立意義，且扮演特殊語法功能的字串</a:t>
            </a:r>
            <a:r>
              <a:rPr lang="en-US" altLang="zh-TW" sz="43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43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43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中文句型之挑戰</a:t>
            </a:r>
            <a:endParaRPr lang="en-US" altLang="zh-TW" sz="43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語句不像英文有空格區分詞彙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不同應用</a:t>
            </a:r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Domain</a:t>
            </a:r>
            <a:r>
              <a:rPr lang="zh-TW" altLang="en-US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有著不同的需求</a:t>
            </a:r>
            <a:r>
              <a:rPr lang="en-US" altLang="zh-TW" sz="4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Named-Entity Recognition</a:t>
            </a:r>
            <a:r>
              <a:rPr lang="en-US" altLang="zh-TW" sz="43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43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58388" y="3881372"/>
            <a:ext cx="544143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(Nh)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喜歡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(VK)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香蕉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(Na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斷詞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詞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性說明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2006168"/>
            <a:ext cx="4114800" cy="4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Noun</a:t>
            </a:r>
          </a:p>
          <a:p>
            <a:pPr lvl="1"/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 (</a:t>
            </a:r>
            <a:r>
              <a:rPr lang="zh-TW" altLang="en-US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一般名詞</a:t>
            </a:r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水果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汽車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鉛筆</a:t>
            </a:r>
            <a:endParaRPr lang="en-US" altLang="zh-TW" sz="17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 (</a:t>
            </a:r>
            <a:r>
              <a:rPr lang="zh-TW" altLang="en-US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專有名詞</a:t>
            </a:r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陳水扁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馬英九</a:t>
            </a:r>
            <a:endParaRPr lang="en-US" altLang="zh-TW" sz="17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</a:t>
            </a:r>
            <a:r>
              <a:rPr lang="zh-TW" altLang="en-US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地方名詞</a:t>
            </a:r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中研院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</a:t>
            </a:r>
            <a:endParaRPr lang="en-US" altLang="zh-TW" sz="17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Nd (</a:t>
            </a:r>
            <a:r>
              <a:rPr lang="zh-TW" altLang="en-US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時間詞</a:t>
            </a:r>
            <a:r>
              <a:rPr lang="en-US" altLang="zh-TW" sz="2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今年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昨天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傍晚</a:t>
            </a:r>
            <a:endParaRPr lang="en-US" altLang="zh-TW" sz="17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500" dirty="0" smtClean="0">
              <a:latin typeface="Times New Roman" panose="02020603050405020304" pitchFamily="18" charset="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Times New Roman" panose="02020603050405020304" pitchFamily="18" charset="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Times New Roman" panose="02020603050405020304" pitchFamily="18" charset="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Times New Roman" panose="02020603050405020304" pitchFamily="18" charset="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zh-TW" altLang="en-US" sz="2500" dirty="0">
              <a:latin typeface="Times New Roman" panose="02020603050405020304" pitchFamily="18" charset="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953000" y="2006168"/>
            <a:ext cx="4114800" cy="446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Verb</a:t>
            </a:r>
          </a:p>
          <a:p>
            <a:pPr lvl="1"/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 (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及物動詞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</a:t>
            </a: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 (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不及物動詞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打球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睡覺</a:t>
            </a: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VJ (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狀態單賓動詞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失去</a:t>
            </a: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zh-TW" altLang="en-US" sz="25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9067800" y="2006168"/>
            <a:ext cx="2669499" cy="260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Noto Sans T Chinese Regular" pitchFamily="34" charset="-120"/>
                <a:ea typeface="Noto Sans T Chinese Regular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網址</a:t>
            </a:r>
            <a:r>
              <a:rPr lang="en-US" altLang="zh-TW" sz="2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2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CKIP</a:t>
            </a:r>
            <a:endParaRPr lang="en-US" altLang="zh-TW" sz="25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en-US" altLang="zh-TW" sz="2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  <a:p>
            <a:endParaRPr lang="zh-TW" altLang="en-US" sz="25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28013" y="802298"/>
            <a:ext cx="8026839" cy="2541431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命名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實體識別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554928" y="4850338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algn="r"/>
            <a:r>
              <a:rPr lang="en-US" altLang="zh-TW" sz="1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ALEX-CHUN-YU</a:t>
            </a:r>
            <a:endParaRPr lang="zh-TW" altLang="en-US" sz="1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斷詞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)-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NER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49705" y="1853754"/>
            <a:ext cx="14870242" cy="487683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zh-TW" altLang="en-US" sz="2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例句</a:t>
            </a:r>
            <a:r>
              <a:rPr lang="en-US" altLang="zh-TW" sz="20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今天下午</a:t>
            </a:r>
            <a:r>
              <a:rPr lang="en-US" altLang="zh-TW" sz="2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點去高雄澄清湖</a:t>
            </a:r>
            <a:r>
              <a:rPr lang="zh-TW" altLang="en-US" sz="20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烤肉</a:t>
            </a:r>
            <a:endParaRPr lang="en-US" altLang="zh-TW" sz="2000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斷詞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17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今天</a:t>
            </a:r>
            <a:r>
              <a:rPr lang="en-US" altLang="zh-TW" sz="17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 Nd )</a:t>
            </a:r>
            <a:r>
              <a:rPr lang="zh-TW" altLang="en-US" sz="17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下午</a:t>
            </a:r>
            <a:r>
              <a:rPr lang="en-US" altLang="zh-TW" sz="17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 Nd )</a:t>
            </a:r>
            <a:r>
              <a:rPr lang="zh-TW" altLang="en-US" sz="1700" b="1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３點</a:t>
            </a:r>
            <a:r>
              <a:rPr lang="en-US" altLang="zh-TW" sz="17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Neu )</a:t>
            </a:r>
            <a:r>
              <a:rPr lang="zh-TW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17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r>
              <a:rPr lang="en-US" altLang="zh-TW" sz="17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(VCL)</a:t>
            </a:r>
            <a:r>
              <a:rPr lang="zh-TW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17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高雄</a:t>
            </a:r>
            <a:r>
              <a:rPr lang="en-US" altLang="zh-TW" sz="17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 Nc )</a:t>
            </a:r>
            <a:r>
              <a:rPr lang="zh-TW" altLang="en-US" sz="17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澄清湖</a:t>
            </a:r>
            <a:r>
              <a:rPr lang="en-US" altLang="zh-TW" sz="17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 Nc )</a:t>
            </a:r>
            <a:r>
              <a:rPr lang="zh-TW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17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烤</a:t>
            </a:r>
            <a:r>
              <a:rPr lang="en-US" altLang="zh-TW" sz="17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 VC )</a:t>
            </a:r>
            <a:r>
              <a:rPr lang="zh-TW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17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肉</a:t>
            </a:r>
            <a:r>
              <a:rPr lang="en-US" altLang="zh-TW" sz="17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 Na )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語意資訊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000" b="1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今天下午</a:t>
            </a:r>
            <a:endParaRPr lang="en-US" altLang="zh-TW" sz="2000" b="1" dirty="0" smtClean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地點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高雄澄清湖</a:t>
            </a:r>
            <a:endParaRPr lang="en-US" altLang="zh-TW" sz="2000" b="1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烤</a:t>
            </a:r>
            <a:r>
              <a:rPr lang="zh-TW" altLang="en-US" sz="20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肉</a:t>
            </a:r>
          </a:p>
        </p:txBody>
      </p:sp>
    </p:spTree>
    <p:extLst>
      <p:ext uri="{BB962C8B-B14F-4D97-AF65-F5344CB8AC3E}">
        <p14:creationId xmlns:p14="http://schemas.microsoft.com/office/powerpoint/2010/main" val="14461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斷詞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)-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NER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Event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6667" y="1853754"/>
            <a:ext cx="10210769" cy="4639901"/>
          </a:xfrm>
        </p:spPr>
        <p:txBody>
          <a:bodyPr>
            <a:normAutofit fontScale="32500" lnSpcReduction="20000"/>
          </a:bodyPr>
          <a:lstStyle/>
          <a:p>
            <a:r>
              <a:rPr lang="en-US" altLang="zh-TW" sz="50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Life Event</a:t>
            </a:r>
          </a:p>
          <a:p>
            <a:pPr lvl="1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event is a verb together with its object, represented as a Verb-Object pair</a:t>
            </a:r>
          </a:p>
          <a:p>
            <a:pPr lvl="2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買 水果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吃 漢堡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 腳踏車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Applications</a:t>
            </a:r>
            <a:endParaRPr lang="en-US" altLang="zh-TW" sz="50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5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Topic-Event-based Complex Task Search</a:t>
            </a:r>
          </a:p>
          <a:p>
            <a:pPr lvl="2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Complex Task / Subtask</a:t>
            </a:r>
          </a:p>
          <a:p>
            <a:pPr lvl="2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北京旅遊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 (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訂購機票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預訂飯店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辦台胞證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換人民幣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準備結婚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 (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訂製婚紗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購買首飾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預定婚宴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5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Event-Chain-based News Representation</a:t>
            </a:r>
          </a:p>
          <a:p>
            <a:pPr lvl="2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 Chain</a:t>
            </a:r>
          </a:p>
          <a:p>
            <a:pPr lvl="2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巴士意外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 (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失去控制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摔入山谷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造成死傷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77128" y="847269"/>
            <a:ext cx="8026839" cy="254143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endParaRPr lang="zh-TW" altLang="en-US" dirty="0">
              <a:solidFill>
                <a:schemeClr val="accent5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TM02900720[[fn=積分]]</Template>
  <TotalTime>284</TotalTime>
  <Words>872</Words>
  <Application>Microsoft Office PowerPoint</Application>
  <PresentationFormat>寬螢幕</PresentationFormat>
  <Paragraphs>161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Noto Sans CJK TC Regular</vt:lpstr>
      <vt:lpstr>新細明體</vt:lpstr>
      <vt:lpstr>標楷體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Gallery</vt:lpstr>
      <vt:lpstr>自然語言處理(NLP)</vt:lpstr>
      <vt:lpstr>OUTLINE</vt:lpstr>
      <vt:lpstr>相關應用</vt:lpstr>
      <vt:lpstr>斷詞需求</vt:lpstr>
      <vt:lpstr>斷詞(POS)-詞性說明</vt:lpstr>
      <vt:lpstr>命名實體識別(NER)</vt:lpstr>
      <vt:lpstr>斷詞(POS)-NER運用</vt:lpstr>
      <vt:lpstr>斷詞(POS)-NER運用-Life Event </vt:lpstr>
      <vt:lpstr>NER DEMO</vt:lpstr>
      <vt:lpstr>Demo</vt:lpstr>
      <vt:lpstr>Rule-Based NER</vt:lpstr>
      <vt:lpstr>Event-focused NER </vt:lpstr>
      <vt:lpstr>Event-focused NER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自然語言處理NLP</dc:title>
  <dc:creator>簡君聿</dc:creator>
  <cp:lastModifiedBy>簡君聿</cp:lastModifiedBy>
  <cp:revision>76</cp:revision>
  <dcterms:created xsi:type="dcterms:W3CDTF">2017-06-29T07:03:31Z</dcterms:created>
  <dcterms:modified xsi:type="dcterms:W3CDTF">2017-07-03T06:21:56Z</dcterms:modified>
</cp:coreProperties>
</file>