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DD782-BFAE-4CA7-BBC6-9BBF4A5B3BE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8317FC0-01EC-4531-9A84-0B6ED982CEDB}">
      <dgm:prSet/>
      <dgm:spPr/>
      <dgm:t>
        <a:bodyPr/>
        <a:lstStyle/>
        <a:p>
          <a:r>
            <a:rPr lang="en-US"/>
            <a:t>Dynamic functionality:</a:t>
          </a:r>
        </a:p>
      </dgm:t>
    </dgm:pt>
    <dgm:pt modelId="{6DC56813-4896-4003-B331-36AACFD245FE}" type="parTrans" cxnId="{E0125638-645E-4A4D-858C-2F99C81E58F9}">
      <dgm:prSet/>
      <dgm:spPr/>
      <dgm:t>
        <a:bodyPr/>
        <a:lstStyle/>
        <a:p>
          <a:endParaRPr lang="en-US"/>
        </a:p>
      </dgm:t>
    </dgm:pt>
    <dgm:pt modelId="{20CE4F21-A16D-4C2F-86DC-1E682C3A1CBA}" type="sibTrans" cxnId="{E0125638-645E-4A4D-858C-2F99C81E58F9}">
      <dgm:prSet/>
      <dgm:spPr/>
      <dgm:t>
        <a:bodyPr/>
        <a:lstStyle/>
        <a:p>
          <a:endParaRPr lang="en-US"/>
        </a:p>
      </dgm:t>
    </dgm:pt>
    <dgm:pt modelId="{C6033454-F0AE-4398-B701-591DE818317D}">
      <dgm:prSet/>
      <dgm:spPr/>
      <dgm:t>
        <a:bodyPr/>
        <a:lstStyle/>
        <a:p>
          <a:r>
            <a:rPr lang="en-US"/>
            <a:t>- Enables real-time updates like filtering items or changing categories.</a:t>
          </a:r>
        </a:p>
      </dgm:t>
    </dgm:pt>
    <dgm:pt modelId="{5AA689B3-69ED-4375-BC38-A4CB0E375602}" type="parTrans" cxnId="{E2848960-7199-418C-AE02-D69F544EF378}">
      <dgm:prSet/>
      <dgm:spPr/>
      <dgm:t>
        <a:bodyPr/>
        <a:lstStyle/>
        <a:p>
          <a:endParaRPr lang="en-US"/>
        </a:p>
      </dgm:t>
    </dgm:pt>
    <dgm:pt modelId="{24C6EE87-9F25-44E4-90F8-3FC45EA686C8}" type="sibTrans" cxnId="{E2848960-7199-418C-AE02-D69F544EF378}">
      <dgm:prSet/>
      <dgm:spPr/>
      <dgm:t>
        <a:bodyPr/>
        <a:lstStyle/>
        <a:p>
          <a:endParaRPr lang="en-US"/>
        </a:p>
      </dgm:t>
    </dgm:pt>
    <dgm:pt modelId="{CA813956-A355-49DC-8C51-28065849CBAC}">
      <dgm:prSet/>
      <dgm:spPr/>
      <dgm:t>
        <a:bodyPr/>
        <a:lstStyle/>
        <a:p>
          <a:r>
            <a:rPr lang="en-US"/>
            <a:t>Examples:</a:t>
          </a:r>
        </a:p>
      </dgm:t>
    </dgm:pt>
    <dgm:pt modelId="{5597F104-E20C-4394-A398-6FD5829E0A0A}" type="parTrans" cxnId="{8D344D90-E405-48B8-8796-B0A195C371D4}">
      <dgm:prSet/>
      <dgm:spPr/>
      <dgm:t>
        <a:bodyPr/>
        <a:lstStyle/>
        <a:p>
          <a:endParaRPr lang="en-US"/>
        </a:p>
      </dgm:t>
    </dgm:pt>
    <dgm:pt modelId="{40EEEDE9-CA49-4C1A-98C5-51E99E9DD22D}" type="sibTrans" cxnId="{8D344D90-E405-48B8-8796-B0A195C371D4}">
      <dgm:prSet/>
      <dgm:spPr/>
      <dgm:t>
        <a:bodyPr/>
        <a:lstStyle/>
        <a:p>
          <a:endParaRPr lang="en-US"/>
        </a:p>
      </dgm:t>
    </dgm:pt>
    <dgm:pt modelId="{E502B597-8618-459E-87BD-0B4C44FEFF31}">
      <dgm:prSet/>
      <dgm:spPr/>
      <dgm:t>
        <a:bodyPr/>
        <a:lstStyle/>
        <a:p>
          <a:r>
            <a:rPr lang="en-US"/>
            <a:t>- Interactive buttons to switch between sections.</a:t>
          </a:r>
        </a:p>
      </dgm:t>
    </dgm:pt>
    <dgm:pt modelId="{5976EDC6-EFCD-4D21-AEC5-D5DF8D15717B}" type="parTrans" cxnId="{79FE6988-0CA9-4357-93F9-78E06546B55B}">
      <dgm:prSet/>
      <dgm:spPr/>
      <dgm:t>
        <a:bodyPr/>
        <a:lstStyle/>
        <a:p>
          <a:endParaRPr lang="en-US"/>
        </a:p>
      </dgm:t>
    </dgm:pt>
    <dgm:pt modelId="{907A71F3-1251-417C-8FCB-5823D983CEFD}" type="sibTrans" cxnId="{79FE6988-0CA9-4357-93F9-78E06546B55B}">
      <dgm:prSet/>
      <dgm:spPr/>
      <dgm:t>
        <a:bodyPr/>
        <a:lstStyle/>
        <a:p>
          <a:endParaRPr lang="en-US"/>
        </a:p>
      </dgm:t>
    </dgm:pt>
    <dgm:pt modelId="{36D50244-2E94-4CE4-AED4-B2F0C04BD7C9}">
      <dgm:prSet/>
      <dgm:spPr/>
      <dgm:t>
        <a:bodyPr/>
        <a:lstStyle/>
        <a:p>
          <a:r>
            <a:rPr lang="en-US"/>
            <a:t>- Cart functionality for ordering.</a:t>
          </a:r>
        </a:p>
      </dgm:t>
    </dgm:pt>
    <dgm:pt modelId="{A8C47952-88A9-4010-A1F4-6E12E0F6EEB8}" type="parTrans" cxnId="{DA09AC25-005A-456D-B95F-02843491E058}">
      <dgm:prSet/>
      <dgm:spPr/>
      <dgm:t>
        <a:bodyPr/>
        <a:lstStyle/>
        <a:p>
          <a:endParaRPr lang="en-US"/>
        </a:p>
      </dgm:t>
    </dgm:pt>
    <dgm:pt modelId="{05C61000-8ED7-4A50-A5A5-13DF75EA21FB}" type="sibTrans" cxnId="{DA09AC25-005A-456D-B95F-02843491E058}">
      <dgm:prSet/>
      <dgm:spPr/>
      <dgm:t>
        <a:bodyPr/>
        <a:lstStyle/>
        <a:p>
          <a:endParaRPr lang="en-US"/>
        </a:p>
      </dgm:t>
    </dgm:pt>
    <dgm:pt modelId="{8FF6C7A5-9703-4C4C-A373-683DE2E56A9E}">
      <dgm:prSet/>
      <dgm:spPr/>
      <dgm:t>
        <a:bodyPr/>
        <a:lstStyle/>
        <a:p>
          <a:r>
            <a:rPr lang="en-US"/>
            <a:t>Code snippet: Simple JavaScript function for menu interactions.</a:t>
          </a:r>
        </a:p>
      </dgm:t>
    </dgm:pt>
    <dgm:pt modelId="{72C05116-64E0-49CB-87D7-1CACFB27548F}" type="parTrans" cxnId="{60A299B8-AC54-4606-9000-861C2E4CCB87}">
      <dgm:prSet/>
      <dgm:spPr/>
      <dgm:t>
        <a:bodyPr/>
        <a:lstStyle/>
        <a:p>
          <a:endParaRPr lang="en-US"/>
        </a:p>
      </dgm:t>
    </dgm:pt>
    <dgm:pt modelId="{5D7D6A8C-DDBE-4C49-89CA-5B2C2EF4EA97}" type="sibTrans" cxnId="{60A299B8-AC54-4606-9000-861C2E4CCB87}">
      <dgm:prSet/>
      <dgm:spPr/>
      <dgm:t>
        <a:bodyPr/>
        <a:lstStyle/>
        <a:p>
          <a:endParaRPr lang="en-US"/>
        </a:p>
      </dgm:t>
    </dgm:pt>
    <dgm:pt modelId="{ECD94C57-1E85-9C4F-8CA1-B4DF24B77B65}" type="pres">
      <dgm:prSet presAssocID="{D58DD782-BFAE-4CA7-BBC6-9BBF4A5B3BE1}" presName="diagram" presStyleCnt="0">
        <dgm:presLayoutVars>
          <dgm:dir/>
          <dgm:resizeHandles val="exact"/>
        </dgm:presLayoutVars>
      </dgm:prSet>
      <dgm:spPr/>
    </dgm:pt>
    <dgm:pt modelId="{09C43966-C6DB-F246-87DC-E5576C8E479B}" type="pres">
      <dgm:prSet presAssocID="{B8317FC0-01EC-4531-9A84-0B6ED982CEDB}" presName="node" presStyleLbl="node1" presStyleIdx="0" presStyleCnt="6">
        <dgm:presLayoutVars>
          <dgm:bulletEnabled val="1"/>
        </dgm:presLayoutVars>
      </dgm:prSet>
      <dgm:spPr/>
    </dgm:pt>
    <dgm:pt modelId="{6B6EF3DD-6E58-8943-B907-AB7AF180F151}" type="pres">
      <dgm:prSet presAssocID="{20CE4F21-A16D-4C2F-86DC-1E682C3A1CBA}" presName="sibTrans" presStyleCnt="0"/>
      <dgm:spPr/>
    </dgm:pt>
    <dgm:pt modelId="{90012732-AEF8-4E4E-8618-30DC31259A64}" type="pres">
      <dgm:prSet presAssocID="{C6033454-F0AE-4398-B701-591DE818317D}" presName="node" presStyleLbl="node1" presStyleIdx="1" presStyleCnt="6">
        <dgm:presLayoutVars>
          <dgm:bulletEnabled val="1"/>
        </dgm:presLayoutVars>
      </dgm:prSet>
      <dgm:spPr/>
    </dgm:pt>
    <dgm:pt modelId="{DE654C24-CF4D-714C-B534-72B6CA4F0C1C}" type="pres">
      <dgm:prSet presAssocID="{24C6EE87-9F25-44E4-90F8-3FC45EA686C8}" presName="sibTrans" presStyleCnt="0"/>
      <dgm:spPr/>
    </dgm:pt>
    <dgm:pt modelId="{0D006587-F20E-9A45-9084-BCB9230A021B}" type="pres">
      <dgm:prSet presAssocID="{CA813956-A355-49DC-8C51-28065849CBAC}" presName="node" presStyleLbl="node1" presStyleIdx="2" presStyleCnt="6">
        <dgm:presLayoutVars>
          <dgm:bulletEnabled val="1"/>
        </dgm:presLayoutVars>
      </dgm:prSet>
      <dgm:spPr/>
    </dgm:pt>
    <dgm:pt modelId="{B20088D1-2BC8-5C44-8517-413B6E6B5771}" type="pres">
      <dgm:prSet presAssocID="{40EEEDE9-CA49-4C1A-98C5-51E99E9DD22D}" presName="sibTrans" presStyleCnt="0"/>
      <dgm:spPr/>
    </dgm:pt>
    <dgm:pt modelId="{ED069562-5803-4A4C-A3D5-9DEEE19272ED}" type="pres">
      <dgm:prSet presAssocID="{E502B597-8618-459E-87BD-0B4C44FEFF31}" presName="node" presStyleLbl="node1" presStyleIdx="3" presStyleCnt="6">
        <dgm:presLayoutVars>
          <dgm:bulletEnabled val="1"/>
        </dgm:presLayoutVars>
      </dgm:prSet>
      <dgm:spPr/>
    </dgm:pt>
    <dgm:pt modelId="{35B2F1AD-3F4D-2048-A821-31BB2D4A2561}" type="pres">
      <dgm:prSet presAssocID="{907A71F3-1251-417C-8FCB-5823D983CEFD}" presName="sibTrans" presStyleCnt="0"/>
      <dgm:spPr/>
    </dgm:pt>
    <dgm:pt modelId="{930C07C2-D053-5248-9D43-0D1B6B10ED09}" type="pres">
      <dgm:prSet presAssocID="{36D50244-2E94-4CE4-AED4-B2F0C04BD7C9}" presName="node" presStyleLbl="node1" presStyleIdx="4" presStyleCnt="6">
        <dgm:presLayoutVars>
          <dgm:bulletEnabled val="1"/>
        </dgm:presLayoutVars>
      </dgm:prSet>
      <dgm:spPr/>
    </dgm:pt>
    <dgm:pt modelId="{E20228B3-E3D8-DA49-B535-FD3DE9A3BF3E}" type="pres">
      <dgm:prSet presAssocID="{05C61000-8ED7-4A50-A5A5-13DF75EA21FB}" presName="sibTrans" presStyleCnt="0"/>
      <dgm:spPr/>
    </dgm:pt>
    <dgm:pt modelId="{175E0884-8D08-0641-841F-F429EFCF8217}" type="pres">
      <dgm:prSet presAssocID="{8FF6C7A5-9703-4C4C-A373-683DE2E56A9E}" presName="node" presStyleLbl="node1" presStyleIdx="5" presStyleCnt="6">
        <dgm:presLayoutVars>
          <dgm:bulletEnabled val="1"/>
        </dgm:presLayoutVars>
      </dgm:prSet>
      <dgm:spPr/>
    </dgm:pt>
  </dgm:ptLst>
  <dgm:cxnLst>
    <dgm:cxn modelId="{E72E181D-9E10-6843-8300-2D0AEC9AEE79}" type="presOf" srcId="{8FF6C7A5-9703-4C4C-A373-683DE2E56A9E}" destId="{175E0884-8D08-0641-841F-F429EFCF8217}" srcOrd="0" destOrd="0" presId="urn:microsoft.com/office/officeart/2005/8/layout/default"/>
    <dgm:cxn modelId="{3D0E4924-1643-804B-B77E-8A274788C728}" type="presOf" srcId="{C6033454-F0AE-4398-B701-591DE818317D}" destId="{90012732-AEF8-4E4E-8618-30DC31259A64}" srcOrd="0" destOrd="0" presId="urn:microsoft.com/office/officeart/2005/8/layout/default"/>
    <dgm:cxn modelId="{DA09AC25-005A-456D-B95F-02843491E058}" srcId="{D58DD782-BFAE-4CA7-BBC6-9BBF4A5B3BE1}" destId="{36D50244-2E94-4CE4-AED4-B2F0C04BD7C9}" srcOrd="4" destOrd="0" parTransId="{A8C47952-88A9-4010-A1F4-6E12E0F6EEB8}" sibTransId="{05C61000-8ED7-4A50-A5A5-13DF75EA21FB}"/>
    <dgm:cxn modelId="{6425D32D-EA4D-994F-8126-6DEF47A2FFCE}" type="presOf" srcId="{36D50244-2E94-4CE4-AED4-B2F0C04BD7C9}" destId="{930C07C2-D053-5248-9D43-0D1B6B10ED09}" srcOrd="0" destOrd="0" presId="urn:microsoft.com/office/officeart/2005/8/layout/default"/>
    <dgm:cxn modelId="{6C61DC2E-9D65-0842-8953-867CD365E84C}" type="presOf" srcId="{D58DD782-BFAE-4CA7-BBC6-9BBF4A5B3BE1}" destId="{ECD94C57-1E85-9C4F-8CA1-B4DF24B77B65}" srcOrd="0" destOrd="0" presId="urn:microsoft.com/office/officeart/2005/8/layout/default"/>
    <dgm:cxn modelId="{E0125638-645E-4A4D-858C-2F99C81E58F9}" srcId="{D58DD782-BFAE-4CA7-BBC6-9BBF4A5B3BE1}" destId="{B8317FC0-01EC-4531-9A84-0B6ED982CEDB}" srcOrd="0" destOrd="0" parTransId="{6DC56813-4896-4003-B331-36AACFD245FE}" sibTransId="{20CE4F21-A16D-4C2F-86DC-1E682C3A1CBA}"/>
    <dgm:cxn modelId="{2BA74353-2224-D349-8BCA-6883ED32E62C}" type="presOf" srcId="{E502B597-8618-459E-87BD-0B4C44FEFF31}" destId="{ED069562-5803-4A4C-A3D5-9DEEE19272ED}" srcOrd="0" destOrd="0" presId="urn:microsoft.com/office/officeart/2005/8/layout/default"/>
    <dgm:cxn modelId="{D57D7F5E-8755-484F-82B9-06D04B3C55FF}" type="presOf" srcId="{B8317FC0-01EC-4531-9A84-0B6ED982CEDB}" destId="{09C43966-C6DB-F246-87DC-E5576C8E479B}" srcOrd="0" destOrd="0" presId="urn:microsoft.com/office/officeart/2005/8/layout/default"/>
    <dgm:cxn modelId="{E2848960-7199-418C-AE02-D69F544EF378}" srcId="{D58DD782-BFAE-4CA7-BBC6-9BBF4A5B3BE1}" destId="{C6033454-F0AE-4398-B701-591DE818317D}" srcOrd="1" destOrd="0" parTransId="{5AA689B3-69ED-4375-BC38-A4CB0E375602}" sibTransId="{24C6EE87-9F25-44E4-90F8-3FC45EA686C8}"/>
    <dgm:cxn modelId="{79FE6988-0CA9-4357-93F9-78E06546B55B}" srcId="{D58DD782-BFAE-4CA7-BBC6-9BBF4A5B3BE1}" destId="{E502B597-8618-459E-87BD-0B4C44FEFF31}" srcOrd="3" destOrd="0" parTransId="{5976EDC6-EFCD-4D21-AEC5-D5DF8D15717B}" sibTransId="{907A71F3-1251-417C-8FCB-5823D983CEFD}"/>
    <dgm:cxn modelId="{8D344D90-E405-48B8-8796-B0A195C371D4}" srcId="{D58DD782-BFAE-4CA7-BBC6-9BBF4A5B3BE1}" destId="{CA813956-A355-49DC-8C51-28065849CBAC}" srcOrd="2" destOrd="0" parTransId="{5597F104-E20C-4394-A398-6FD5829E0A0A}" sibTransId="{40EEEDE9-CA49-4C1A-98C5-51E99E9DD22D}"/>
    <dgm:cxn modelId="{60A299B8-AC54-4606-9000-861C2E4CCB87}" srcId="{D58DD782-BFAE-4CA7-BBC6-9BBF4A5B3BE1}" destId="{8FF6C7A5-9703-4C4C-A373-683DE2E56A9E}" srcOrd="5" destOrd="0" parTransId="{72C05116-64E0-49CB-87D7-1CACFB27548F}" sibTransId="{5D7D6A8C-DDBE-4C49-89CA-5B2C2EF4EA97}"/>
    <dgm:cxn modelId="{1FDAD8BC-2C1F-8441-81C3-6CDAD458A17D}" type="presOf" srcId="{CA813956-A355-49DC-8C51-28065849CBAC}" destId="{0D006587-F20E-9A45-9084-BCB9230A021B}" srcOrd="0" destOrd="0" presId="urn:microsoft.com/office/officeart/2005/8/layout/default"/>
    <dgm:cxn modelId="{80362A2C-6298-FF4A-BB25-046BE0A4031F}" type="presParOf" srcId="{ECD94C57-1E85-9C4F-8CA1-B4DF24B77B65}" destId="{09C43966-C6DB-F246-87DC-E5576C8E479B}" srcOrd="0" destOrd="0" presId="urn:microsoft.com/office/officeart/2005/8/layout/default"/>
    <dgm:cxn modelId="{003FB33E-EAD7-DE40-BBD3-433C410DA0B1}" type="presParOf" srcId="{ECD94C57-1E85-9C4F-8CA1-B4DF24B77B65}" destId="{6B6EF3DD-6E58-8943-B907-AB7AF180F151}" srcOrd="1" destOrd="0" presId="urn:microsoft.com/office/officeart/2005/8/layout/default"/>
    <dgm:cxn modelId="{DB953D38-5FE2-F249-BE17-ED81DA1D870B}" type="presParOf" srcId="{ECD94C57-1E85-9C4F-8CA1-B4DF24B77B65}" destId="{90012732-AEF8-4E4E-8618-30DC31259A64}" srcOrd="2" destOrd="0" presId="urn:microsoft.com/office/officeart/2005/8/layout/default"/>
    <dgm:cxn modelId="{B3715E69-E351-5D45-92E8-070569F47EB3}" type="presParOf" srcId="{ECD94C57-1E85-9C4F-8CA1-B4DF24B77B65}" destId="{DE654C24-CF4D-714C-B534-72B6CA4F0C1C}" srcOrd="3" destOrd="0" presId="urn:microsoft.com/office/officeart/2005/8/layout/default"/>
    <dgm:cxn modelId="{EDB8307B-1830-BB47-9DDF-3BFE7633E882}" type="presParOf" srcId="{ECD94C57-1E85-9C4F-8CA1-B4DF24B77B65}" destId="{0D006587-F20E-9A45-9084-BCB9230A021B}" srcOrd="4" destOrd="0" presId="urn:microsoft.com/office/officeart/2005/8/layout/default"/>
    <dgm:cxn modelId="{2F66D1DA-3A60-EF4E-B608-220E921DEBF0}" type="presParOf" srcId="{ECD94C57-1E85-9C4F-8CA1-B4DF24B77B65}" destId="{B20088D1-2BC8-5C44-8517-413B6E6B5771}" srcOrd="5" destOrd="0" presId="urn:microsoft.com/office/officeart/2005/8/layout/default"/>
    <dgm:cxn modelId="{DCB84463-A306-9E40-9EDD-0C0B55C90C54}" type="presParOf" srcId="{ECD94C57-1E85-9C4F-8CA1-B4DF24B77B65}" destId="{ED069562-5803-4A4C-A3D5-9DEEE19272ED}" srcOrd="6" destOrd="0" presId="urn:microsoft.com/office/officeart/2005/8/layout/default"/>
    <dgm:cxn modelId="{10D9F330-CB47-FC4A-B475-5EC5DF89F5F5}" type="presParOf" srcId="{ECD94C57-1E85-9C4F-8CA1-B4DF24B77B65}" destId="{35B2F1AD-3F4D-2048-A821-31BB2D4A2561}" srcOrd="7" destOrd="0" presId="urn:microsoft.com/office/officeart/2005/8/layout/default"/>
    <dgm:cxn modelId="{9B95B97A-42F1-2243-8EBD-A67CFC8514C3}" type="presParOf" srcId="{ECD94C57-1E85-9C4F-8CA1-B4DF24B77B65}" destId="{930C07C2-D053-5248-9D43-0D1B6B10ED09}" srcOrd="8" destOrd="0" presId="urn:microsoft.com/office/officeart/2005/8/layout/default"/>
    <dgm:cxn modelId="{AD6766C7-93EE-2A41-8C27-54BBD45185EC}" type="presParOf" srcId="{ECD94C57-1E85-9C4F-8CA1-B4DF24B77B65}" destId="{E20228B3-E3D8-DA49-B535-FD3DE9A3BF3E}" srcOrd="9" destOrd="0" presId="urn:microsoft.com/office/officeart/2005/8/layout/default"/>
    <dgm:cxn modelId="{0106014B-EE67-2F4D-A885-586A43373AEE}" type="presParOf" srcId="{ECD94C57-1E85-9C4F-8CA1-B4DF24B77B65}" destId="{175E0884-8D08-0641-841F-F429EFCF821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43966-C6DB-F246-87DC-E5576C8E479B}">
      <dsp:nvSpPr>
        <dsp:cNvPr id="0" name=""/>
        <dsp:cNvSpPr/>
      </dsp:nvSpPr>
      <dsp:spPr>
        <a:xfrm>
          <a:off x="67508" y="2184"/>
          <a:ext cx="2208087" cy="1324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Dynamic functionality:</a:t>
          </a:r>
        </a:p>
      </dsp:txBody>
      <dsp:txXfrm>
        <a:off x="67508" y="2184"/>
        <a:ext cx="2208087" cy="1324852"/>
      </dsp:txXfrm>
    </dsp:sp>
    <dsp:sp modelId="{90012732-AEF8-4E4E-8618-30DC31259A64}">
      <dsp:nvSpPr>
        <dsp:cNvPr id="0" name=""/>
        <dsp:cNvSpPr/>
      </dsp:nvSpPr>
      <dsp:spPr>
        <a:xfrm>
          <a:off x="2496404" y="2184"/>
          <a:ext cx="2208087" cy="13248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Enables real-time updates like filtering items or changing categories.</a:t>
          </a:r>
        </a:p>
      </dsp:txBody>
      <dsp:txXfrm>
        <a:off x="2496404" y="2184"/>
        <a:ext cx="2208087" cy="1324852"/>
      </dsp:txXfrm>
    </dsp:sp>
    <dsp:sp modelId="{0D006587-F20E-9A45-9084-BCB9230A021B}">
      <dsp:nvSpPr>
        <dsp:cNvPr id="0" name=""/>
        <dsp:cNvSpPr/>
      </dsp:nvSpPr>
      <dsp:spPr>
        <a:xfrm>
          <a:off x="4925301" y="2184"/>
          <a:ext cx="2208087" cy="13248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Examples:</a:t>
          </a:r>
        </a:p>
      </dsp:txBody>
      <dsp:txXfrm>
        <a:off x="4925301" y="2184"/>
        <a:ext cx="2208087" cy="1324852"/>
      </dsp:txXfrm>
    </dsp:sp>
    <dsp:sp modelId="{ED069562-5803-4A4C-A3D5-9DEEE19272ED}">
      <dsp:nvSpPr>
        <dsp:cNvPr id="0" name=""/>
        <dsp:cNvSpPr/>
      </dsp:nvSpPr>
      <dsp:spPr>
        <a:xfrm>
          <a:off x="67508" y="1547845"/>
          <a:ext cx="2208087" cy="13248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Interactive buttons to switch between sections.</a:t>
          </a:r>
        </a:p>
      </dsp:txBody>
      <dsp:txXfrm>
        <a:off x="67508" y="1547845"/>
        <a:ext cx="2208087" cy="1324852"/>
      </dsp:txXfrm>
    </dsp:sp>
    <dsp:sp modelId="{930C07C2-D053-5248-9D43-0D1B6B10ED09}">
      <dsp:nvSpPr>
        <dsp:cNvPr id="0" name=""/>
        <dsp:cNvSpPr/>
      </dsp:nvSpPr>
      <dsp:spPr>
        <a:xfrm>
          <a:off x="2496404" y="1547845"/>
          <a:ext cx="2208087" cy="13248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Cart functionality for ordering.</a:t>
          </a:r>
        </a:p>
      </dsp:txBody>
      <dsp:txXfrm>
        <a:off x="2496404" y="1547845"/>
        <a:ext cx="2208087" cy="1324852"/>
      </dsp:txXfrm>
    </dsp:sp>
    <dsp:sp modelId="{175E0884-8D08-0641-841F-F429EFCF8217}">
      <dsp:nvSpPr>
        <dsp:cNvPr id="0" name=""/>
        <dsp:cNvSpPr/>
      </dsp:nvSpPr>
      <dsp:spPr>
        <a:xfrm>
          <a:off x="4925301" y="1547845"/>
          <a:ext cx="2208087" cy="1324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 snippet: Simple JavaScript function for menu interactions.</a:t>
          </a:r>
        </a:p>
      </dsp:txBody>
      <dsp:txXfrm>
        <a:off x="4925301" y="1547845"/>
        <a:ext cx="2208087" cy="1324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2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49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3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7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544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58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47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7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5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8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man peeking out a window">
            <a:extLst>
              <a:ext uri="{FF2B5EF4-FFF2-40B4-BE49-F238E27FC236}">
                <a16:creationId xmlns:a16="http://schemas.microsoft.com/office/drawing/2014/main" id="{801A54AA-F32C-274A-F58B-A55ED4D3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871131"/>
            <a:ext cx="5111752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Building the Krusty Krab Menu: A Digital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3657597"/>
            <a:ext cx="5111752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journey through JavaScript, CSS, and Java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74949" y="3510608"/>
            <a:ext cx="384048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man peeking out a window">
            <a:extLst>
              <a:ext uri="{FF2B5EF4-FFF2-40B4-BE49-F238E27FC236}">
                <a16:creationId xmlns:a16="http://schemas.microsoft.com/office/drawing/2014/main" id="{BB7B81D8-244A-8D75-406B-4876E4F95D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Welcome to the Krusty Krab!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Brief overview of the project: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Designed a digital version of the iconic Krusty Krab menu.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Purpose: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Showcase web development skills and deliver an interactive experience.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Tools: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JavaScript for functionality, CSS for styling, and Java for backend logic.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Role of JavaScript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DF5F4B-5E5B-A628-9C4F-8ED1A4500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497119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1158A30-FDF5-A718-4B22-867DCFAA5A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CSS Brings It to Life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Role of CSS: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- Transforms basic HTML into a vibrant Krusty Krab menu design.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- Added animations like hover effects and transitions.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Examples: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- Using flexbox for responsive menu layouts.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- Custom fonts to match the Krusty Krab theme.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E7ED3-7146-ED99-16F1-647045E4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 for Data and Logic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Purpose of Java:</a:t>
            </a:r>
          </a:p>
          <a:p>
            <a:r>
              <a:rPr lang="en-US">
                <a:solidFill>
                  <a:srgbClr val="FFFFFF"/>
                </a:solidFill>
              </a:rPr>
              <a:t>- Handles backend logic and processes user orders.</a:t>
            </a:r>
          </a:p>
          <a:p>
            <a:r>
              <a:rPr lang="en-US">
                <a:solidFill>
                  <a:srgbClr val="FFFFFF"/>
                </a:solidFill>
              </a:rPr>
              <a:t>- Stores menu data in a database for dynamic rendering.</a:t>
            </a:r>
          </a:p>
          <a:p>
            <a:r>
              <a:rPr lang="en-US">
                <a:solidFill>
                  <a:srgbClr val="FFFFFF"/>
                </a:solidFill>
              </a:rPr>
              <a:t>Examples:</a:t>
            </a:r>
          </a:p>
          <a:p>
            <a:r>
              <a:rPr lang="en-US">
                <a:solidFill>
                  <a:srgbClr val="FFFFFF"/>
                </a:solidFill>
              </a:rPr>
              <a:t>- Connecting the menu with a MySQL database.</a:t>
            </a:r>
          </a:p>
          <a:p>
            <a:r>
              <a:rPr lang="en-US">
                <a:solidFill>
                  <a:srgbClr val="FFFFFF"/>
                </a:solidFill>
              </a:rPr>
              <a:t>- Server-side validation for orders.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6872A3FB-CE35-A1E4-44FC-420BDF2428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Overcoming Obstacles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Key challenges: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- Responsive design for different devices.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- Optimizing JavaScript for performance.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- Database integration and synchronization.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Solutions: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- Used media queries for CSS.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- Modular JavaScript code for efficiency.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- Hibernate framework for Java-DB connectivity.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E0B3D9FD-B3A5-7DEE-C97C-BD372DBD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5851" b="4059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Recipe for Success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Recap:</a:t>
            </a:r>
          </a:p>
          <a:p>
            <a:r>
              <a:rPr lang="en-US">
                <a:solidFill>
                  <a:srgbClr val="FFFFFF"/>
                </a:solidFill>
              </a:rPr>
              <a:t>- By blending JavaScript, CSS, and Java, we created a digital menu.</a:t>
            </a:r>
          </a:p>
          <a:p>
            <a:r>
              <a:rPr lang="en-US">
                <a:solidFill>
                  <a:srgbClr val="FFFFFF"/>
                </a:solidFill>
              </a:rPr>
              <a:t>Future improvements:</a:t>
            </a:r>
          </a:p>
          <a:p>
            <a:r>
              <a:rPr lang="en-US">
                <a:solidFill>
                  <a:srgbClr val="FFFFFF"/>
                </a:solidFill>
              </a:rPr>
              <a:t>- Add customer feedback functionality.</a:t>
            </a:r>
          </a:p>
          <a:p>
            <a:r>
              <a:rPr lang="en-US">
                <a:solidFill>
                  <a:srgbClr val="FFFFFF"/>
                </a:solidFill>
              </a:rPr>
              <a:t>- Implement advanced animations using WebGL.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B5790305-24AA-FCD1-AB66-73FF150685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0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871131"/>
            <a:ext cx="5111752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3657597"/>
            <a:ext cx="5111752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Ask away!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74949" y="3510608"/>
            <a:ext cx="384048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302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Building the Krusty Krab Menu: A Digital Dive</vt:lpstr>
      <vt:lpstr>Welcome to the Krusty Krab!</vt:lpstr>
      <vt:lpstr>Role of JavaScript</vt:lpstr>
      <vt:lpstr>How CSS Brings It to Life</vt:lpstr>
      <vt:lpstr>Java for Data and Logic</vt:lpstr>
      <vt:lpstr>Overcoming Obstacles</vt:lpstr>
      <vt:lpstr>A Recipe for Success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Alexander Cianfoni1</cp:lastModifiedBy>
  <cp:revision>2</cp:revision>
  <dcterms:created xsi:type="dcterms:W3CDTF">2013-01-27T09:14:16Z</dcterms:created>
  <dcterms:modified xsi:type="dcterms:W3CDTF">2024-12-01T00:26:33Z</dcterms:modified>
  <cp:category/>
</cp:coreProperties>
</file>