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30"/>
  </p:notesMasterIdLst>
  <p:handoutMasterIdLst>
    <p:handoutMasterId r:id="rId31"/>
  </p:handoutMasterIdLst>
  <p:sldIdLst>
    <p:sldId id="256" r:id="rId2"/>
    <p:sldId id="257" r:id="rId3"/>
    <p:sldId id="258" r:id="rId4"/>
    <p:sldId id="265" r:id="rId5"/>
    <p:sldId id="260" r:id="rId6"/>
    <p:sldId id="266" r:id="rId7"/>
    <p:sldId id="261" r:id="rId8"/>
    <p:sldId id="262" r:id="rId9"/>
    <p:sldId id="263" r:id="rId10"/>
    <p:sldId id="268" r:id="rId11"/>
    <p:sldId id="264" r:id="rId12"/>
    <p:sldId id="269" r:id="rId13"/>
    <p:sldId id="270" r:id="rId14"/>
    <p:sldId id="271" r:id="rId15"/>
    <p:sldId id="272" r:id="rId16"/>
    <p:sldId id="273" r:id="rId17"/>
    <p:sldId id="283" r:id="rId18"/>
    <p:sldId id="275" r:id="rId19"/>
    <p:sldId id="276" r:id="rId20"/>
    <p:sldId id="274" r:id="rId21"/>
    <p:sldId id="277" r:id="rId22"/>
    <p:sldId id="278" r:id="rId23"/>
    <p:sldId id="279" r:id="rId24"/>
    <p:sldId id="280" r:id="rId25"/>
    <p:sldId id="281" r:id="rId26"/>
    <p:sldId id="282" r:id="rId27"/>
    <p:sldId id="284" r:id="rId28"/>
    <p:sldId id="267" r:id="rId2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578" userDrawn="1">
          <p15:clr>
            <a:srgbClr val="A4A3A4"/>
          </p15:clr>
        </p15:guide>
        <p15:guide id="2" orient="horz" pos="1706" userDrawn="1">
          <p15:clr>
            <a:srgbClr val="A4A3A4"/>
          </p15:clr>
        </p15:guide>
        <p15:guide id="3" orient="horz" pos="2840" userDrawn="1">
          <p15:clr>
            <a:srgbClr val="A4A3A4"/>
          </p15:clr>
        </p15:guide>
        <p15:guide id="4" orient="horz" pos="3884" userDrawn="1">
          <p15:clr>
            <a:srgbClr val="A4A3A4"/>
          </p15:clr>
        </p15:guide>
        <p15:guide id="5" pos="277" userDrawn="1">
          <p15:clr>
            <a:srgbClr val="A4A3A4"/>
          </p15:clr>
        </p15:guide>
        <p15:guide id="6" pos="2691" userDrawn="1">
          <p15:clr>
            <a:srgbClr val="A4A3A4"/>
          </p15:clr>
        </p15:guide>
        <p15:guide id="7" pos="7408" userDrawn="1">
          <p15:clr>
            <a:srgbClr val="A4A3A4"/>
          </p15:clr>
        </p15:guide>
        <p15:guide id="8" pos="498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FFF"/>
    <a:srgbClr val="BBFF4D"/>
    <a:srgbClr val="BFFF5A"/>
    <a:srgbClr val="BFFF53"/>
    <a:srgbClr val="EAE4D9"/>
    <a:srgbClr val="F2EFF2"/>
    <a:srgbClr val="E9D1DD"/>
    <a:srgbClr val="E5F5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1D80D6-AAC6-E94E-9666-1D7D7ABB0FE6}" v="502" dt="2020-10-21T19:20:25.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
    <p:restoredTop sz="83520"/>
  </p:normalViewPr>
  <p:slideViewPr>
    <p:cSldViewPr>
      <p:cViewPr varScale="1">
        <p:scale>
          <a:sx n="181" d="100"/>
          <a:sy n="181" d="100"/>
        </p:scale>
        <p:origin x="6160" y="184"/>
      </p:cViewPr>
      <p:guideLst>
        <p:guide orient="horz" pos="578"/>
        <p:guide orient="horz" pos="1706"/>
        <p:guide orient="horz" pos="2840"/>
        <p:guide orient="horz" pos="3884"/>
        <p:guide pos="277"/>
        <p:guide pos="2691"/>
        <p:guide pos="7408"/>
        <p:guide pos="498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379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pani, Aldo" userId="3d811883-7188-4056-86e4-ebeb30c53017" providerId="ADAL" clId="{9FEE3B51-EC45-CB4C-913F-B679E428E209}"/>
    <pc:docChg chg="undo custSel addSld delSld modSld">
      <pc:chgData name="Lipani, Aldo" userId="3d811883-7188-4056-86e4-ebeb30c53017" providerId="ADAL" clId="{9FEE3B51-EC45-CB4C-913F-B679E428E209}" dt="2020-10-06T21:17:47.241" v="1598" actId="2890"/>
      <pc:docMkLst>
        <pc:docMk/>
      </pc:docMkLst>
      <pc:sldChg chg="addSp delSp modSp mod modClrScheme chgLayout">
        <pc:chgData name="Lipani, Aldo" userId="3d811883-7188-4056-86e4-ebeb30c53017" providerId="ADAL" clId="{9FEE3B51-EC45-CB4C-913F-B679E428E209}" dt="2020-10-03T22:45:30.576" v="145" actId="20577"/>
        <pc:sldMkLst>
          <pc:docMk/>
          <pc:sldMk cId="936308896" sldId="256"/>
        </pc:sldMkLst>
        <pc:spChg chg="del mod ord">
          <ac:chgData name="Lipani, Aldo" userId="3d811883-7188-4056-86e4-ebeb30c53017" providerId="ADAL" clId="{9FEE3B51-EC45-CB4C-913F-B679E428E209}" dt="2020-10-03T22:42:55.348" v="23" actId="700"/>
          <ac:spMkLst>
            <pc:docMk/>
            <pc:sldMk cId="936308896" sldId="256"/>
            <ac:spMk id="2" creationId="{1A5C1EE2-6CBB-0A44-B056-C282DA0703F2}"/>
          </ac:spMkLst>
        </pc:spChg>
        <pc:spChg chg="del mod ord">
          <ac:chgData name="Lipani, Aldo" userId="3d811883-7188-4056-86e4-ebeb30c53017" providerId="ADAL" clId="{9FEE3B51-EC45-CB4C-913F-B679E428E209}" dt="2020-10-03T22:42:55.348" v="23" actId="700"/>
          <ac:spMkLst>
            <pc:docMk/>
            <pc:sldMk cId="936308896" sldId="256"/>
            <ac:spMk id="3" creationId="{4504FA76-2F08-2440-A1AD-CD1A6C372B4D}"/>
          </ac:spMkLst>
        </pc:spChg>
        <pc:spChg chg="add del mod ord">
          <ac:chgData name="Lipani, Aldo" userId="3d811883-7188-4056-86e4-ebeb30c53017" providerId="ADAL" clId="{9FEE3B51-EC45-CB4C-913F-B679E428E209}" dt="2020-10-03T22:43:02.843" v="24" actId="700"/>
          <ac:spMkLst>
            <pc:docMk/>
            <pc:sldMk cId="936308896" sldId="256"/>
            <ac:spMk id="4" creationId="{33103D2D-6E8E-654E-95D8-1397AFA017BD}"/>
          </ac:spMkLst>
        </pc:spChg>
        <pc:spChg chg="add del mod ord">
          <ac:chgData name="Lipani, Aldo" userId="3d811883-7188-4056-86e4-ebeb30c53017" providerId="ADAL" clId="{9FEE3B51-EC45-CB4C-913F-B679E428E209}" dt="2020-10-03T22:43:02.843" v="24" actId="700"/>
          <ac:spMkLst>
            <pc:docMk/>
            <pc:sldMk cId="936308896" sldId="256"/>
            <ac:spMk id="5" creationId="{C3689D72-B0C9-7C46-87F5-A4CB51A9307C}"/>
          </ac:spMkLst>
        </pc:spChg>
        <pc:spChg chg="add mod ord">
          <ac:chgData name="Lipani, Aldo" userId="3d811883-7188-4056-86e4-ebeb30c53017" providerId="ADAL" clId="{9FEE3B51-EC45-CB4C-913F-B679E428E209}" dt="2020-10-03T22:45:30.576" v="145" actId="20577"/>
          <ac:spMkLst>
            <pc:docMk/>
            <pc:sldMk cId="936308896" sldId="256"/>
            <ac:spMk id="6" creationId="{3ACAE145-F0B1-CE44-9147-C4BD2A18800B}"/>
          </ac:spMkLst>
        </pc:spChg>
        <pc:spChg chg="add del mod ord">
          <ac:chgData name="Lipani, Aldo" userId="3d811883-7188-4056-86e4-ebeb30c53017" providerId="ADAL" clId="{9FEE3B51-EC45-CB4C-913F-B679E428E209}" dt="2020-10-03T22:43:07.778" v="25" actId="478"/>
          <ac:spMkLst>
            <pc:docMk/>
            <pc:sldMk cId="936308896" sldId="256"/>
            <ac:spMk id="7" creationId="{5FD60952-BBA4-9448-B7D5-E3E74E654830}"/>
          </ac:spMkLst>
        </pc:spChg>
      </pc:sldChg>
      <pc:sldChg chg="modSp add mod">
        <pc:chgData name="Lipani, Aldo" userId="3d811883-7188-4056-86e4-ebeb30c53017" providerId="ADAL" clId="{9FEE3B51-EC45-CB4C-913F-B679E428E209}" dt="2020-10-03T22:47:57.809" v="343" actId="6549"/>
        <pc:sldMkLst>
          <pc:docMk/>
          <pc:sldMk cId="3839921929" sldId="257"/>
        </pc:sldMkLst>
        <pc:spChg chg="mod">
          <ac:chgData name="Lipani, Aldo" userId="3d811883-7188-4056-86e4-ebeb30c53017" providerId="ADAL" clId="{9FEE3B51-EC45-CB4C-913F-B679E428E209}" dt="2020-10-03T22:46:21.846" v="157" actId="20577"/>
          <ac:spMkLst>
            <pc:docMk/>
            <pc:sldMk cId="3839921929" sldId="257"/>
            <ac:spMk id="2" creationId="{E695262A-1830-D347-BB30-E8FBEF7F5D53}"/>
          </ac:spMkLst>
        </pc:spChg>
        <pc:spChg chg="mod">
          <ac:chgData name="Lipani, Aldo" userId="3d811883-7188-4056-86e4-ebeb30c53017" providerId="ADAL" clId="{9FEE3B51-EC45-CB4C-913F-B679E428E209}" dt="2020-10-03T22:47:57.809" v="343" actId="6549"/>
          <ac:spMkLst>
            <pc:docMk/>
            <pc:sldMk cId="3839921929" sldId="257"/>
            <ac:spMk id="3" creationId="{CD1702C7-5A00-4F49-B1DA-79C89484146C}"/>
          </ac:spMkLst>
        </pc:spChg>
      </pc:sldChg>
      <pc:sldChg chg="modSp add del mod modClrScheme chgLayout">
        <pc:chgData name="Lipani, Aldo" userId="3d811883-7188-4056-86e4-ebeb30c53017" providerId="ADAL" clId="{9FEE3B51-EC45-CB4C-913F-B679E428E209}" dt="2020-10-03T22:46:10.963" v="148" actId="2696"/>
        <pc:sldMkLst>
          <pc:docMk/>
          <pc:sldMk cId="4293636442" sldId="257"/>
        </pc:sldMkLst>
        <pc:spChg chg="mod ord">
          <ac:chgData name="Lipani, Aldo" userId="3d811883-7188-4056-86e4-ebeb30c53017" providerId="ADAL" clId="{9FEE3B51-EC45-CB4C-913F-B679E428E209}" dt="2020-10-03T22:45:38.785" v="147" actId="700"/>
          <ac:spMkLst>
            <pc:docMk/>
            <pc:sldMk cId="4293636442" sldId="257"/>
            <ac:spMk id="6" creationId="{3ACAE145-F0B1-CE44-9147-C4BD2A18800B}"/>
          </ac:spMkLst>
        </pc:spChg>
      </pc:sldChg>
      <pc:sldChg chg="add del">
        <pc:chgData name="Lipani, Aldo" userId="3d811883-7188-4056-86e4-ebeb30c53017" providerId="ADAL" clId="{9FEE3B51-EC45-CB4C-913F-B679E428E209}" dt="2020-10-03T22:48:10.936" v="345" actId="2890"/>
        <pc:sldMkLst>
          <pc:docMk/>
          <pc:sldMk cId="1235725787" sldId="258"/>
        </pc:sldMkLst>
      </pc:sldChg>
      <pc:sldChg chg="addSp modSp add mod">
        <pc:chgData name="Lipani, Aldo" userId="3d811883-7188-4056-86e4-ebeb30c53017" providerId="ADAL" clId="{9FEE3B51-EC45-CB4C-913F-B679E428E209}" dt="2020-10-03T22:50:10.270" v="462" actId="20577"/>
        <pc:sldMkLst>
          <pc:docMk/>
          <pc:sldMk cId="4139239258" sldId="258"/>
        </pc:sldMkLst>
        <pc:spChg chg="add mod">
          <ac:chgData name="Lipani, Aldo" userId="3d811883-7188-4056-86e4-ebeb30c53017" providerId="ADAL" clId="{9FEE3B51-EC45-CB4C-913F-B679E428E209}" dt="2020-10-03T22:50:10.270" v="462" actId="20577"/>
          <ac:spMkLst>
            <pc:docMk/>
            <pc:sldMk cId="4139239258" sldId="258"/>
            <ac:spMk id="2" creationId="{4E556581-F3B4-A04D-B8E4-D1505FA51CE7}"/>
          </ac:spMkLst>
        </pc:spChg>
      </pc:sldChg>
      <pc:sldChg chg="add del">
        <pc:chgData name="Lipani, Aldo" userId="3d811883-7188-4056-86e4-ebeb30c53017" providerId="ADAL" clId="{9FEE3B51-EC45-CB4C-913F-B679E428E209}" dt="2020-10-03T22:50:38.987" v="464" actId="2890"/>
        <pc:sldMkLst>
          <pc:docMk/>
          <pc:sldMk cId="17193809" sldId="259"/>
        </pc:sldMkLst>
      </pc:sldChg>
      <pc:sldChg chg="addSp delSp modSp add mod modClrScheme chgLayout">
        <pc:chgData name="Lipani, Aldo" userId="3d811883-7188-4056-86e4-ebeb30c53017" providerId="ADAL" clId="{9FEE3B51-EC45-CB4C-913F-B679E428E209}" dt="2020-10-03T22:56:31.261" v="694" actId="14100"/>
        <pc:sldMkLst>
          <pc:docMk/>
          <pc:sldMk cId="3813812169" sldId="259"/>
        </pc:sldMkLst>
        <pc:spChg chg="add mod ord">
          <ac:chgData name="Lipani, Aldo" userId="3d811883-7188-4056-86e4-ebeb30c53017" providerId="ADAL" clId="{9FEE3B51-EC45-CB4C-913F-B679E428E209}" dt="2020-10-03T22:51:29.407" v="508" actId="20577"/>
          <ac:spMkLst>
            <pc:docMk/>
            <pc:sldMk cId="3813812169" sldId="259"/>
            <ac:spMk id="4" creationId="{642F6DE2-BDD6-DA40-AA9B-B1E163280626}"/>
          </ac:spMkLst>
        </pc:spChg>
        <pc:spChg chg="add del mod ord">
          <ac:chgData name="Lipani, Aldo" userId="3d811883-7188-4056-86e4-ebeb30c53017" providerId="ADAL" clId="{9FEE3B51-EC45-CB4C-913F-B679E428E209}" dt="2020-10-03T22:51:33.402" v="509" actId="478"/>
          <ac:spMkLst>
            <pc:docMk/>
            <pc:sldMk cId="3813812169" sldId="259"/>
            <ac:spMk id="5" creationId="{3511AC71-ED88-8F47-BBAB-ECCF824D2899}"/>
          </ac:spMkLst>
        </pc:spChg>
        <pc:graphicFrameChg chg="add del">
          <ac:chgData name="Lipani, Aldo" userId="3d811883-7188-4056-86e4-ebeb30c53017" providerId="ADAL" clId="{9FEE3B51-EC45-CB4C-913F-B679E428E209}" dt="2020-10-03T22:51:07.910" v="467"/>
          <ac:graphicFrameMkLst>
            <pc:docMk/>
            <pc:sldMk cId="3813812169" sldId="259"/>
            <ac:graphicFrameMk id="2" creationId="{6ED4A47D-4B16-0A43-B07F-7C17DA647C3C}"/>
          </ac:graphicFrameMkLst>
        </pc:graphicFrameChg>
        <pc:graphicFrameChg chg="add mod modGraphic">
          <ac:chgData name="Lipani, Aldo" userId="3d811883-7188-4056-86e4-ebeb30c53017" providerId="ADAL" clId="{9FEE3B51-EC45-CB4C-913F-B679E428E209}" dt="2020-10-03T22:56:31.261" v="694" actId="14100"/>
          <ac:graphicFrameMkLst>
            <pc:docMk/>
            <pc:sldMk cId="3813812169" sldId="259"/>
            <ac:graphicFrameMk id="3" creationId="{AC973FEB-88B0-C34E-901F-5ADE46D005A7}"/>
          </ac:graphicFrameMkLst>
        </pc:graphicFrameChg>
      </pc:sldChg>
      <pc:sldChg chg="modSp add mod">
        <pc:chgData name="Lipani, Aldo" userId="3d811883-7188-4056-86e4-ebeb30c53017" providerId="ADAL" clId="{9FEE3B51-EC45-CB4C-913F-B679E428E209}" dt="2020-10-03T22:58:54.124" v="946" actId="20577"/>
        <pc:sldMkLst>
          <pc:docMk/>
          <pc:sldMk cId="477663429" sldId="260"/>
        </pc:sldMkLst>
        <pc:graphicFrameChg chg="mod modGraphic">
          <ac:chgData name="Lipani, Aldo" userId="3d811883-7188-4056-86e4-ebeb30c53017" providerId="ADAL" clId="{9FEE3B51-EC45-CB4C-913F-B679E428E209}" dt="2020-10-03T22:58:54.124" v="946" actId="20577"/>
          <ac:graphicFrameMkLst>
            <pc:docMk/>
            <pc:sldMk cId="477663429" sldId="260"/>
            <ac:graphicFrameMk id="3" creationId="{AC973FEB-88B0-C34E-901F-5ADE46D005A7}"/>
          </ac:graphicFrameMkLst>
        </pc:graphicFrameChg>
      </pc:sldChg>
      <pc:sldChg chg="modSp add mod">
        <pc:chgData name="Lipani, Aldo" userId="3d811883-7188-4056-86e4-ebeb30c53017" providerId="ADAL" clId="{9FEE3B51-EC45-CB4C-913F-B679E428E209}" dt="2020-10-03T23:02:01.154" v="1165" actId="20577"/>
        <pc:sldMkLst>
          <pc:docMk/>
          <pc:sldMk cId="2295103705" sldId="261"/>
        </pc:sldMkLst>
        <pc:spChg chg="mod">
          <ac:chgData name="Lipani, Aldo" userId="3d811883-7188-4056-86e4-ebeb30c53017" providerId="ADAL" clId="{9FEE3B51-EC45-CB4C-913F-B679E428E209}" dt="2020-10-03T22:59:47.804" v="964" actId="20577"/>
          <ac:spMkLst>
            <pc:docMk/>
            <pc:sldMk cId="2295103705" sldId="261"/>
            <ac:spMk id="2" creationId="{A2CBEAF7-2570-1545-BD02-8D5504900813}"/>
          </ac:spMkLst>
        </pc:spChg>
        <pc:spChg chg="mod">
          <ac:chgData name="Lipani, Aldo" userId="3d811883-7188-4056-86e4-ebeb30c53017" providerId="ADAL" clId="{9FEE3B51-EC45-CB4C-913F-B679E428E209}" dt="2020-10-03T23:02:01.154" v="1165" actId="20577"/>
          <ac:spMkLst>
            <pc:docMk/>
            <pc:sldMk cId="2295103705" sldId="261"/>
            <ac:spMk id="3" creationId="{86D1F3BF-2EB7-1A48-A7DF-8E7D533AD00A}"/>
          </ac:spMkLst>
        </pc:spChg>
      </pc:sldChg>
      <pc:sldChg chg="add del">
        <pc:chgData name="Lipani, Aldo" userId="3d811883-7188-4056-86e4-ebeb30c53017" providerId="ADAL" clId="{9FEE3B51-EC45-CB4C-913F-B679E428E209}" dt="2020-10-03T22:59:34.942" v="948" actId="2890"/>
        <pc:sldMkLst>
          <pc:docMk/>
          <pc:sldMk cId="2590841442" sldId="261"/>
        </pc:sldMkLst>
      </pc:sldChg>
      <pc:sldChg chg="modSp add mod">
        <pc:chgData name="Lipani, Aldo" userId="3d811883-7188-4056-86e4-ebeb30c53017" providerId="ADAL" clId="{9FEE3B51-EC45-CB4C-913F-B679E428E209}" dt="2020-10-03T23:02:17.327" v="1177" actId="20577"/>
        <pc:sldMkLst>
          <pc:docMk/>
          <pc:sldMk cId="2451599303" sldId="262"/>
        </pc:sldMkLst>
        <pc:spChg chg="mod">
          <ac:chgData name="Lipani, Aldo" userId="3d811883-7188-4056-86e4-ebeb30c53017" providerId="ADAL" clId="{9FEE3B51-EC45-CB4C-913F-B679E428E209}" dt="2020-10-03T23:02:17.327" v="1177" actId="20577"/>
          <ac:spMkLst>
            <pc:docMk/>
            <pc:sldMk cId="2451599303" sldId="262"/>
            <ac:spMk id="2" creationId="{02AA25D3-E029-8648-B525-F4AE5CCF08B9}"/>
          </ac:spMkLst>
        </pc:spChg>
      </pc:sldChg>
      <pc:sldChg chg="addSp modSp add mod">
        <pc:chgData name="Lipani, Aldo" userId="3d811883-7188-4056-86e4-ebeb30c53017" providerId="ADAL" clId="{9FEE3B51-EC45-CB4C-913F-B679E428E209}" dt="2020-10-03T23:10:26.919" v="1308" actId="1076"/>
        <pc:sldMkLst>
          <pc:docMk/>
          <pc:sldMk cId="750526278" sldId="263"/>
        </pc:sldMkLst>
        <pc:spChg chg="mod">
          <ac:chgData name="Lipani, Aldo" userId="3d811883-7188-4056-86e4-ebeb30c53017" providerId="ADAL" clId="{9FEE3B51-EC45-CB4C-913F-B679E428E209}" dt="2020-10-03T23:02:39.394" v="1208" actId="20577"/>
          <ac:spMkLst>
            <pc:docMk/>
            <pc:sldMk cId="750526278" sldId="263"/>
            <ac:spMk id="2" creationId="{02AA25D3-E029-8648-B525-F4AE5CCF08B9}"/>
          </ac:spMkLst>
        </pc:spChg>
        <pc:spChg chg="mod">
          <ac:chgData name="Lipani, Aldo" userId="3d811883-7188-4056-86e4-ebeb30c53017" providerId="ADAL" clId="{9FEE3B51-EC45-CB4C-913F-B679E428E209}" dt="2020-10-03T23:03:12.320" v="1225" actId="20577"/>
          <ac:spMkLst>
            <pc:docMk/>
            <pc:sldMk cId="750526278" sldId="263"/>
            <ac:spMk id="3" creationId="{90327E0B-EF0C-D148-AF48-E4EAC5D4CB81}"/>
          </ac:spMkLst>
        </pc:spChg>
        <pc:picChg chg="add mod">
          <ac:chgData name="Lipani, Aldo" userId="3d811883-7188-4056-86e4-ebeb30c53017" providerId="ADAL" clId="{9FEE3B51-EC45-CB4C-913F-B679E428E209}" dt="2020-10-03T23:10:26.919" v="1308" actId="1076"/>
          <ac:picMkLst>
            <pc:docMk/>
            <pc:sldMk cId="750526278" sldId="263"/>
            <ac:picMk id="4" creationId="{7D69338E-E999-A843-AFED-A7DEA8795B7A}"/>
          </ac:picMkLst>
        </pc:picChg>
      </pc:sldChg>
      <pc:sldChg chg="addSp delSp modSp add mod modClrScheme chgLayout">
        <pc:chgData name="Lipani, Aldo" userId="3d811883-7188-4056-86e4-ebeb30c53017" providerId="ADAL" clId="{9FEE3B51-EC45-CB4C-913F-B679E428E209}" dt="2020-10-03T23:04:51.351" v="1257" actId="20577"/>
        <pc:sldMkLst>
          <pc:docMk/>
          <pc:sldMk cId="3021623273" sldId="264"/>
        </pc:sldMkLst>
        <pc:spChg chg="del mod ord">
          <ac:chgData name="Lipani, Aldo" userId="3d811883-7188-4056-86e4-ebeb30c53017" providerId="ADAL" clId="{9FEE3B51-EC45-CB4C-913F-B679E428E209}" dt="2020-10-03T23:04:39.632" v="1229" actId="700"/>
          <ac:spMkLst>
            <pc:docMk/>
            <pc:sldMk cId="3021623273" sldId="264"/>
            <ac:spMk id="2" creationId="{98DF386D-3B17-8247-9B5A-64A16625C413}"/>
          </ac:spMkLst>
        </pc:spChg>
        <pc:spChg chg="del mod ord">
          <ac:chgData name="Lipani, Aldo" userId="3d811883-7188-4056-86e4-ebeb30c53017" providerId="ADAL" clId="{9FEE3B51-EC45-CB4C-913F-B679E428E209}" dt="2020-10-03T23:04:39.632" v="1229" actId="700"/>
          <ac:spMkLst>
            <pc:docMk/>
            <pc:sldMk cId="3021623273" sldId="264"/>
            <ac:spMk id="3" creationId="{785947BE-9B23-8546-A91F-1903976B5CEA}"/>
          </ac:spMkLst>
        </pc:spChg>
        <pc:spChg chg="add mod ord">
          <ac:chgData name="Lipani, Aldo" userId="3d811883-7188-4056-86e4-ebeb30c53017" providerId="ADAL" clId="{9FEE3B51-EC45-CB4C-913F-B679E428E209}" dt="2020-10-03T23:04:51.351" v="1257" actId="20577"/>
          <ac:spMkLst>
            <pc:docMk/>
            <pc:sldMk cId="3021623273" sldId="264"/>
            <ac:spMk id="4" creationId="{D31C9147-3900-854A-8536-C6FC7575D065}"/>
          </ac:spMkLst>
        </pc:spChg>
        <pc:spChg chg="add mod ord">
          <ac:chgData name="Lipani, Aldo" userId="3d811883-7188-4056-86e4-ebeb30c53017" providerId="ADAL" clId="{9FEE3B51-EC45-CB4C-913F-B679E428E209}" dt="2020-10-03T23:04:39.632" v="1229" actId="700"/>
          <ac:spMkLst>
            <pc:docMk/>
            <pc:sldMk cId="3021623273" sldId="264"/>
            <ac:spMk id="5" creationId="{8406BCAB-7261-F843-AC39-025DF0B558D8}"/>
          </ac:spMkLst>
        </pc:spChg>
      </pc:sldChg>
      <pc:sldChg chg="modSp add mod">
        <pc:chgData name="Lipani, Aldo" userId="3d811883-7188-4056-86e4-ebeb30c53017" providerId="ADAL" clId="{9FEE3B51-EC45-CB4C-913F-B679E428E209}" dt="2020-10-03T23:05:07.689" v="1274" actId="20577"/>
        <pc:sldMkLst>
          <pc:docMk/>
          <pc:sldMk cId="2004898809" sldId="265"/>
        </pc:sldMkLst>
        <pc:spChg chg="mod">
          <ac:chgData name="Lipani, Aldo" userId="3d811883-7188-4056-86e4-ebeb30c53017" providerId="ADAL" clId="{9FEE3B51-EC45-CB4C-913F-B679E428E209}" dt="2020-10-03T23:05:07.689" v="1274" actId="20577"/>
          <ac:spMkLst>
            <pc:docMk/>
            <pc:sldMk cId="2004898809" sldId="265"/>
            <ac:spMk id="4" creationId="{D31C9147-3900-854A-8536-C6FC7575D065}"/>
          </ac:spMkLst>
        </pc:spChg>
      </pc:sldChg>
      <pc:sldChg chg="addSp delSp modSp add mod modClrScheme chgLayout">
        <pc:chgData name="Lipani, Aldo" userId="3d811883-7188-4056-86e4-ebeb30c53017" providerId="ADAL" clId="{9FEE3B51-EC45-CB4C-913F-B679E428E209}" dt="2020-10-03T23:22:23.986" v="1386" actId="20577"/>
        <pc:sldMkLst>
          <pc:docMk/>
          <pc:sldMk cId="3456335139" sldId="266"/>
        </pc:sldMkLst>
        <pc:spChg chg="del mod ord">
          <ac:chgData name="Lipani, Aldo" userId="3d811883-7188-4056-86e4-ebeb30c53017" providerId="ADAL" clId="{9FEE3B51-EC45-CB4C-913F-B679E428E209}" dt="2020-10-03T23:08:11.786" v="1276" actId="700"/>
          <ac:spMkLst>
            <pc:docMk/>
            <pc:sldMk cId="3456335139" sldId="266"/>
            <ac:spMk id="2" creationId="{EC5EC2AB-0C68-4C41-B15D-D955357D34F2}"/>
          </ac:spMkLst>
        </pc:spChg>
        <pc:spChg chg="del mod ord">
          <ac:chgData name="Lipani, Aldo" userId="3d811883-7188-4056-86e4-ebeb30c53017" providerId="ADAL" clId="{9FEE3B51-EC45-CB4C-913F-B679E428E209}" dt="2020-10-03T23:08:11.786" v="1276" actId="700"/>
          <ac:spMkLst>
            <pc:docMk/>
            <pc:sldMk cId="3456335139" sldId="266"/>
            <ac:spMk id="3" creationId="{27C9A597-10DC-4B4D-8100-217FAE654F47}"/>
          </ac:spMkLst>
        </pc:spChg>
        <pc:spChg chg="add mod ord">
          <ac:chgData name="Lipani, Aldo" userId="3d811883-7188-4056-86e4-ebeb30c53017" providerId="ADAL" clId="{9FEE3B51-EC45-CB4C-913F-B679E428E209}" dt="2020-10-03T23:08:16.228" v="1299" actId="20577"/>
          <ac:spMkLst>
            <pc:docMk/>
            <pc:sldMk cId="3456335139" sldId="266"/>
            <ac:spMk id="4" creationId="{C4D753C5-CEEF-C14E-9B85-B5672B9B5C0F}"/>
          </ac:spMkLst>
        </pc:spChg>
        <pc:spChg chg="add mod ord">
          <ac:chgData name="Lipani, Aldo" userId="3d811883-7188-4056-86e4-ebeb30c53017" providerId="ADAL" clId="{9FEE3B51-EC45-CB4C-913F-B679E428E209}" dt="2020-10-03T23:22:23.986" v="1386" actId="20577"/>
          <ac:spMkLst>
            <pc:docMk/>
            <pc:sldMk cId="3456335139" sldId="266"/>
            <ac:spMk id="5" creationId="{D5FC8405-DAF2-8643-B03F-327DE304E220}"/>
          </ac:spMkLst>
        </pc:spChg>
      </pc:sldChg>
      <pc:sldChg chg="addSp delSp modSp add mod">
        <pc:chgData name="Lipani, Aldo" userId="3d811883-7188-4056-86e4-ebeb30c53017" providerId="ADAL" clId="{9FEE3B51-EC45-CB4C-913F-B679E428E209}" dt="2020-10-03T23:42:27.821" v="1422" actId="1076"/>
        <pc:sldMkLst>
          <pc:docMk/>
          <pc:sldMk cId="794554592" sldId="267"/>
        </pc:sldMkLst>
        <pc:spChg chg="add del">
          <ac:chgData name="Lipani, Aldo" userId="3d811883-7188-4056-86e4-ebeb30c53017" providerId="ADAL" clId="{9FEE3B51-EC45-CB4C-913F-B679E428E209}" dt="2020-10-03T23:38:18.250" v="1413"/>
          <ac:spMkLst>
            <pc:docMk/>
            <pc:sldMk cId="794554592" sldId="267"/>
            <ac:spMk id="2" creationId="{EBECFC86-DF40-DD40-8BF7-5CA6946CA823}"/>
          </ac:spMkLst>
        </pc:spChg>
        <pc:spChg chg="add del">
          <ac:chgData name="Lipani, Aldo" userId="3d811883-7188-4056-86e4-ebeb30c53017" providerId="ADAL" clId="{9FEE3B51-EC45-CB4C-913F-B679E428E209}" dt="2020-10-03T23:38:20.829" v="1415"/>
          <ac:spMkLst>
            <pc:docMk/>
            <pc:sldMk cId="794554592" sldId="267"/>
            <ac:spMk id="3" creationId="{C6B7E7E7-E6E2-364A-8DE7-D98FB1D13BB2}"/>
          </ac:spMkLst>
        </pc:spChg>
        <pc:spChg chg="mod">
          <ac:chgData name="Lipani, Aldo" userId="3d811883-7188-4056-86e4-ebeb30c53017" providerId="ADAL" clId="{9FEE3B51-EC45-CB4C-913F-B679E428E209}" dt="2020-10-03T23:25:56.548" v="1408" actId="20577"/>
          <ac:spMkLst>
            <pc:docMk/>
            <pc:sldMk cId="794554592" sldId="267"/>
            <ac:spMk id="4" creationId="{C4D753C5-CEEF-C14E-9B85-B5672B9B5C0F}"/>
          </ac:spMkLst>
        </pc:spChg>
        <pc:spChg chg="mod">
          <ac:chgData name="Lipani, Aldo" userId="3d811883-7188-4056-86e4-ebeb30c53017" providerId="ADAL" clId="{9FEE3B51-EC45-CB4C-913F-B679E428E209}" dt="2020-10-03T23:26:00.330" v="1411" actId="20577"/>
          <ac:spMkLst>
            <pc:docMk/>
            <pc:sldMk cId="794554592" sldId="267"/>
            <ac:spMk id="5" creationId="{D5FC8405-DAF2-8643-B03F-327DE304E220}"/>
          </ac:spMkLst>
        </pc:spChg>
        <pc:spChg chg="add mod">
          <ac:chgData name="Lipani, Aldo" userId="3d811883-7188-4056-86e4-ebeb30c53017" providerId="ADAL" clId="{9FEE3B51-EC45-CB4C-913F-B679E428E209}" dt="2020-10-03T23:42:23.370" v="1420" actId="1076"/>
          <ac:spMkLst>
            <pc:docMk/>
            <pc:sldMk cId="794554592" sldId="267"/>
            <ac:spMk id="6" creationId="{CCAEF496-CA09-714C-A5ED-3FFE7630EA64}"/>
          </ac:spMkLst>
        </pc:spChg>
        <pc:spChg chg="add mod">
          <ac:chgData name="Lipani, Aldo" userId="3d811883-7188-4056-86e4-ebeb30c53017" providerId="ADAL" clId="{9FEE3B51-EC45-CB4C-913F-B679E428E209}" dt="2020-10-03T23:42:27.821" v="1422" actId="1076"/>
          <ac:spMkLst>
            <pc:docMk/>
            <pc:sldMk cId="794554592" sldId="267"/>
            <ac:spMk id="7" creationId="{8E9F4BEC-6497-A042-99BA-2D5440DCFC44}"/>
          </ac:spMkLst>
        </pc:spChg>
        <pc:picChg chg="add del">
          <ac:chgData name="Lipani, Aldo" userId="3d811883-7188-4056-86e4-ebeb30c53017" providerId="ADAL" clId="{9FEE3B51-EC45-CB4C-913F-B679E428E209}" dt="2020-10-03T23:38:18.250" v="1413"/>
          <ac:picMkLst>
            <pc:docMk/>
            <pc:sldMk cId="794554592" sldId="267"/>
            <ac:picMk id="1026" creationId="{DABDB885-E1B8-874F-B74A-9AF4C3F61BAB}"/>
          </ac:picMkLst>
        </pc:picChg>
        <pc:picChg chg="add del">
          <ac:chgData name="Lipani, Aldo" userId="3d811883-7188-4056-86e4-ebeb30c53017" providerId="ADAL" clId="{9FEE3B51-EC45-CB4C-913F-B679E428E209}" dt="2020-10-03T23:38:20.829" v="1415"/>
          <ac:picMkLst>
            <pc:docMk/>
            <pc:sldMk cId="794554592" sldId="267"/>
            <ac:picMk id="1028" creationId="{F1583758-7F39-714D-AE49-5D644AABCC5B}"/>
          </ac:picMkLst>
        </pc:picChg>
        <pc:picChg chg="add mod">
          <ac:chgData name="Lipani, Aldo" userId="3d811883-7188-4056-86e4-ebeb30c53017" providerId="ADAL" clId="{9FEE3B51-EC45-CB4C-913F-B679E428E209}" dt="2020-10-03T23:38:32.924" v="1418" actId="1076"/>
          <ac:picMkLst>
            <pc:docMk/>
            <pc:sldMk cId="794554592" sldId="267"/>
            <ac:picMk id="1030" creationId="{19D53B4A-EFC7-7447-BF15-D4E1093C35EF}"/>
          </ac:picMkLst>
        </pc:picChg>
      </pc:sldChg>
      <pc:sldChg chg="addSp delSp modSp add mod setBg modClrScheme chgLayout">
        <pc:chgData name="Lipani, Aldo" userId="3d811883-7188-4056-86e4-ebeb30c53017" providerId="ADAL" clId="{9FEE3B51-EC45-CB4C-913F-B679E428E209}" dt="2020-10-06T21:07:04.139" v="1426" actId="478"/>
        <pc:sldMkLst>
          <pc:docMk/>
          <pc:sldMk cId="587861350" sldId="302"/>
        </pc:sldMkLst>
        <pc:spChg chg="add del mod ord">
          <ac:chgData name="Lipani, Aldo" userId="3d811883-7188-4056-86e4-ebeb30c53017" providerId="ADAL" clId="{9FEE3B51-EC45-CB4C-913F-B679E428E209}" dt="2020-10-06T21:07:04.139" v="1426" actId="478"/>
          <ac:spMkLst>
            <pc:docMk/>
            <pc:sldMk cId="587861350" sldId="302"/>
            <ac:spMk id="6" creationId="{641A88C4-C133-2544-9C9E-57FA706A5143}"/>
          </ac:spMkLst>
        </pc:spChg>
        <pc:spChg chg="mod ord">
          <ac:chgData name="Lipani, Aldo" userId="3d811883-7188-4056-86e4-ebeb30c53017" providerId="ADAL" clId="{9FEE3B51-EC45-CB4C-913F-B679E428E209}" dt="2020-10-06T21:06:59.770" v="1425" actId="700"/>
          <ac:spMkLst>
            <pc:docMk/>
            <pc:sldMk cId="587861350" sldId="302"/>
            <ac:spMk id="50" creationId="{00000000-0000-0000-0000-000000000000}"/>
          </ac:spMkLst>
        </pc:spChg>
      </pc:sldChg>
      <pc:sldChg chg="modSp add mod setBg modClrScheme chgLayout">
        <pc:chgData name="Lipani, Aldo" userId="3d811883-7188-4056-86e4-ebeb30c53017" providerId="ADAL" clId="{9FEE3B51-EC45-CB4C-913F-B679E428E209}" dt="2020-10-06T21:07:22.415" v="1428" actId="700"/>
        <pc:sldMkLst>
          <pc:docMk/>
          <pc:sldMk cId="2964058649" sldId="303"/>
        </pc:sldMkLst>
        <pc:spChg chg="mod ord">
          <ac:chgData name="Lipani, Aldo" userId="3d811883-7188-4056-86e4-ebeb30c53017" providerId="ADAL" clId="{9FEE3B51-EC45-CB4C-913F-B679E428E209}" dt="2020-10-06T21:07:22.415" v="1428" actId="700"/>
          <ac:spMkLst>
            <pc:docMk/>
            <pc:sldMk cId="2964058649" sldId="303"/>
            <ac:spMk id="50" creationId="{00000000-0000-0000-0000-000000000000}"/>
          </ac:spMkLst>
        </pc:spChg>
      </pc:sldChg>
      <pc:sldChg chg="add setBg">
        <pc:chgData name="Lipani, Aldo" userId="3d811883-7188-4056-86e4-ebeb30c53017" providerId="ADAL" clId="{9FEE3B51-EC45-CB4C-913F-B679E428E209}" dt="2020-10-06T21:10:13.176" v="1429"/>
        <pc:sldMkLst>
          <pc:docMk/>
          <pc:sldMk cId="2048622189" sldId="304"/>
        </pc:sldMkLst>
      </pc:sldChg>
      <pc:sldChg chg="add setBg">
        <pc:chgData name="Lipani, Aldo" userId="3d811883-7188-4056-86e4-ebeb30c53017" providerId="ADAL" clId="{9FEE3B51-EC45-CB4C-913F-B679E428E209}" dt="2020-10-06T21:10:13.176" v="1429"/>
        <pc:sldMkLst>
          <pc:docMk/>
          <pc:sldMk cId="4055329630" sldId="306"/>
        </pc:sldMkLst>
      </pc:sldChg>
      <pc:sldChg chg="add setBg">
        <pc:chgData name="Lipani, Aldo" userId="3d811883-7188-4056-86e4-ebeb30c53017" providerId="ADAL" clId="{9FEE3B51-EC45-CB4C-913F-B679E428E209}" dt="2020-10-06T21:10:13.176" v="1429"/>
        <pc:sldMkLst>
          <pc:docMk/>
          <pc:sldMk cId="783949406" sldId="307"/>
        </pc:sldMkLst>
      </pc:sldChg>
      <pc:sldChg chg="addSp delSp modSp add mod setBg modClrScheme delAnim modAnim chgLayout">
        <pc:chgData name="Lipani, Aldo" userId="3d811883-7188-4056-86e4-ebeb30c53017" providerId="ADAL" clId="{9FEE3B51-EC45-CB4C-913F-B679E428E209}" dt="2020-10-06T21:15:55.059" v="1552" actId="1076"/>
        <pc:sldMkLst>
          <pc:docMk/>
          <pc:sldMk cId="2098478111" sldId="308"/>
        </pc:sldMkLst>
        <pc:spChg chg="add mod">
          <ac:chgData name="Lipani, Aldo" userId="3d811883-7188-4056-86e4-ebeb30c53017" providerId="ADAL" clId="{9FEE3B51-EC45-CB4C-913F-B679E428E209}" dt="2020-10-06T21:15:55.059" v="1552" actId="1076"/>
          <ac:spMkLst>
            <pc:docMk/>
            <pc:sldMk cId="2098478111" sldId="308"/>
            <ac:spMk id="3" creationId="{54E1AB80-16E8-8D42-8439-84B92011340B}"/>
          </ac:spMkLst>
        </pc:spChg>
        <pc:spChg chg="del mod">
          <ac:chgData name="Lipani, Aldo" userId="3d811883-7188-4056-86e4-ebeb30c53017" providerId="ADAL" clId="{9FEE3B51-EC45-CB4C-913F-B679E428E209}" dt="2020-10-06T21:13:35.459" v="1510" actId="12084"/>
          <ac:spMkLst>
            <pc:docMk/>
            <pc:sldMk cId="2098478111" sldId="308"/>
            <ac:spMk id="4" creationId="{091A0035-53A9-0942-8C27-FC89411471FD}"/>
          </ac:spMkLst>
        </pc:spChg>
        <pc:spChg chg="del mod">
          <ac:chgData name="Lipani, Aldo" userId="3d811883-7188-4056-86e4-ebeb30c53017" providerId="ADAL" clId="{9FEE3B51-EC45-CB4C-913F-B679E428E209}" dt="2020-10-06T21:12:45.883" v="1495" actId="478"/>
          <ac:spMkLst>
            <pc:docMk/>
            <pc:sldMk cId="2098478111" sldId="308"/>
            <ac:spMk id="9" creationId="{32BB0B2E-6A1D-3F4C-B1B7-B6FA97DA7288}"/>
          </ac:spMkLst>
        </pc:spChg>
        <pc:spChg chg="del">
          <ac:chgData name="Lipani, Aldo" userId="3d811883-7188-4056-86e4-ebeb30c53017" providerId="ADAL" clId="{9FEE3B51-EC45-CB4C-913F-B679E428E209}" dt="2020-10-06T21:12:47.221" v="1496" actId="478"/>
          <ac:spMkLst>
            <pc:docMk/>
            <pc:sldMk cId="2098478111" sldId="308"/>
            <ac:spMk id="10" creationId="{A92AEDF2-EB40-1144-AB58-FC504C5E37C1}"/>
          </ac:spMkLst>
        </pc:spChg>
        <pc:spChg chg="mod ord">
          <ac:chgData name="Lipani, Aldo" userId="3d811883-7188-4056-86e4-ebeb30c53017" providerId="ADAL" clId="{9FEE3B51-EC45-CB4C-913F-B679E428E209}" dt="2020-10-06T21:15:47.515" v="1550" actId="20577"/>
          <ac:spMkLst>
            <pc:docMk/>
            <pc:sldMk cId="2098478111" sldId="308"/>
            <ac:spMk id="66" creationId="{00000000-0000-0000-0000-000000000000}"/>
          </ac:spMkLst>
        </pc:spChg>
        <pc:graphicFrameChg chg="add del mod">
          <ac:chgData name="Lipani, Aldo" userId="3d811883-7188-4056-86e4-ebeb30c53017" providerId="ADAL" clId="{9FEE3B51-EC45-CB4C-913F-B679E428E209}" dt="2020-10-06T21:15:39.751" v="1520" actId="478"/>
          <ac:graphicFrameMkLst>
            <pc:docMk/>
            <pc:sldMk cId="2098478111" sldId="308"/>
            <ac:graphicFrameMk id="2" creationId="{BF041528-C06E-9F4B-82A7-4490C43D22EF}"/>
          </ac:graphicFrameMkLst>
        </pc:graphicFrameChg>
      </pc:sldChg>
      <pc:sldChg chg="addSp modSp add mod modClrScheme chgLayout">
        <pc:chgData name="Lipani, Aldo" userId="3d811883-7188-4056-86e4-ebeb30c53017" providerId="ADAL" clId="{9FEE3B51-EC45-CB4C-913F-B679E428E209}" dt="2020-10-06T21:15:04.756" v="1518" actId="700"/>
        <pc:sldMkLst>
          <pc:docMk/>
          <pc:sldMk cId="3794861461" sldId="309"/>
        </pc:sldMkLst>
        <pc:spChg chg="add mod ord">
          <ac:chgData name="Lipani, Aldo" userId="3d811883-7188-4056-86e4-ebeb30c53017" providerId="ADAL" clId="{9FEE3B51-EC45-CB4C-913F-B679E428E209}" dt="2020-10-06T21:15:04.756" v="1518" actId="700"/>
          <ac:spMkLst>
            <pc:docMk/>
            <pc:sldMk cId="3794861461" sldId="309"/>
            <ac:spMk id="2" creationId="{6B053EF5-6C72-294D-B830-094665CF85C2}"/>
          </ac:spMkLst>
        </pc:spChg>
        <pc:spChg chg="mod ord">
          <ac:chgData name="Lipani, Aldo" userId="3d811883-7188-4056-86e4-ebeb30c53017" providerId="ADAL" clId="{9FEE3B51-EC45-CB4C-913F-B679E428E209}" dt="2020-10-06T21:15:04.756" v="1518" actId="700"/>
          <ac:spMkLst>
            <pc:docMk/>
            <pc:sldMk cId="3794861461" sldId="309"/>
            <ac:spMk id="66" creationId="{00000000-0000-0000-0000-000000000000}"/>
          </ac:spMkLst>
        </pc:spChg>
      </pc:sldChg>
      <pc:sldChg chg="add">
        <pc:chgData name="Lipani, Aldo" userId="3d811883-7188-4056-86e4-ebeb30c53017" providerId="ADAL" clId="{9FEE3B51-EC45-CB4C-913F-B679E428E209}" dt="2020-10-06T21:15:34.178" v="1519" actId="2890"/>
        <pc:sldMkLst>
          <pc:docMk/>
          <pc:sldMk cId="193877796" sldId="310"/>
        </pc:sldMkLst>
      </pc:sldChg>
      <pc:sldChg chg="addSp delSp modSp add mod delAnim chgLayout">
        <pc:chgData name="Lipani, Aldo" userId="3d811883-7188-4056-86e4-ebeb30c53017" providerId="ADAL" clId="{9FEE3B51-EC45-CB4C-913F-B679E428E209}" dt="2020-10-06T21:17:05.624" v="1577"/>
        <pc:sldMkLst>
          <pc:docMk/>
          <pc:sldMk cId="105589881" sldId="311"/>
        </pc:sldMkLst>
        <pc:spChg chg="del">
          <ac:chgData name="Lipani, Aldo" userId="3d811883-7188-4056-86e4-ebeb30c53017" providerId="ADAL" clId="{9FEE3B51-EC45-CB4C-913F-B679E428E209}" dt="2020-10-06T21:16:56.572" v="1571" actId="478"/>
          <ac:spMkLst>
            <pc:docMk/>
            <pc:sldMk cId="105589881" sldId="311"/>
            <ac:spMk id="2" creationId="{6B053EF5-6C72-294D-B830-094665CF85C2}"/>
          </ac:spMkLst>
        </pc:spChg>
        <pc:spChg chg="add del mod">
          <ac:chgData name="Lipani, Aldo" userId="3d811883-7188-4056-86e4-ebeb30c53017" providerId="ADAL" clId="{9FEE3B51-EC45-CB4C-913F-B679E428E209}" dt="2020-10-06T21:17:02.259" v="1576" actId="6264"/>
          <ac:spMkLst>
            <pc:docMk/>
            <pc:sldMk cId="105589881" sldId="311"/>
            <ac:spMk id="3" creationId="{F7BDB898-D241-2343-8B85-B3D73AFA4BC3}"/>
          </ac:spMkLst>
        </pc:spChg>
        <pc:spChg chg="del">
          <ac:chgData name="Lipani, Aldo" userId="3d811883-7188-4056-86e4-ebeb30c53017" providerId="ADAL" clId="{9FEE3B51-EC45-CB4C-913F-B679E428E209}" dt="2020-10-06T21:16:58.125" v="1572" actId="478"/>
          <ac:spMkLst>
            <pc:docMk/>
            <pc:sldMk cId="105589881" sldId="311"/>
            <ac:spMk id="4" creationId="{091A0035-53A9-0942-8C27-FC89411471FD}"/>
          </ac:spMkLst>
        </pc:spChg>
        <pc:spChg chg="add mod ord">
          <ac:chgData name="Lipani, Aldo" userId="3d811883-7188-4056-86e4-ebeb30c53017" providerId="ADAL" clId="{9FEE3B51-EC45-CB4C-913F-B679E428E209}" dt="2020-10-06T21:17:05.624" v="1577"/>
          <ac:spMkLst>
            <pc:docMk/>
            <pc:sldMk cId="105589881" sldId="311"/>
            <ac:spMk id="5" creationId="{875A5B15-9B6C-FA4B-9FE0-A89B3B0BAB22}"/>
          </ac:spMkLst>
        </pc:spChg>
        <pc:spChg chg="del">
          <ac:chgData name="Lipani, Aldo" userId="3d811883-7188-4056-86e4-ebeb30c53017" providerId="ADAL" clId="{9FEE3B51-EC45-CB4C-913F-B679E428E209}" dt="2020-10-06T21:16:59.213" v="1573" actId="478"/>
          <ac:spMkLst>
            <pc:docMk/>
            <pc:sldMk cId="105589881" sldId="311"/>
            <ac:spMk id="9" creationId="{32BB0B2E-6A1D-3F4C-B1B7-B6FA97DA7288}"/>
          </ac:spMkLst>
        </pc:spChg>
        <pc:spChg chg="del mod">
          <ac:chgData name="Lipani, Aldo" userId="3d811883-7188-4056-86e4-ebeb30c53017" providerId="ADAL" clId="{9FEE3B51-EC45-CB4C-913F-B679E428E209}" dt="2020-10-06T21:17:00.994" v="1575" actId="478"/>
          <ac:spMkLst>
            <pc:docMk/>
            <pc:sldMk cId="105589881" sldId="311"/>
            <ac:spMk id="10" creationId="{A92AEDF2-EB40-1144-AB58-FC504C5E37C1}"/>
          </ac:spMkLst>
        </pc:spChg>
        <pc:spChg chg="mod ord">
          <ac:chgData name="Lipani, Aldo" userId="3d811883-7188-4056-86e4-ebeb30c53017" providerId="ADAL" clId="{9FEE3B51-EC45-CB4C-913F-B679E428E209}" dt="2020-10-06T21:17:02.259" v="1576" actId="6264"/>
          <ac:spMkLst>
            <pc:docMk/>
            <pc:sldMk cId="105589881" sldId="311"/>
            <ac:spMk id="66" creationId="{00000000-0000-0000-0000-000000000000}"/>
          </ac:spMkLst>
        </pc:spChg>
      </pc:sldChg>
      <pc:sldChg chg="modSp add">
        <pc:chgData name="Lipani, Aldo" userId="3d811883-7188-4056-86e4-ebeb30c53017" providerId="ADAL" clId="{9FEE3B51-EC45-CB4C-913F-B679E428E209}" dt="2020-10-06T21:17:44.760" v="1597"/>
        <pc:sldMkLst>
          <pc:docMk/>
          <pc:sldMk cId="2217987737" sldId="312"/>
        </pc:sldMkLst>
        <pc:spChg chg="mod">
          <ac:chgData name="Lipani, Aldo" userId="3d811883-7188-4056-86e4-ebeb30c53017" providerId="ADAL" clId="{9FEE3B51-EC45-CB4C-913F-B679E428E209}" dt="2020-10-06T21:17:44.760" v="1597"/>
          <ac:spMkLst>
            <pc:docMk/>
            <pc:sldMk cId="2217987737" sldId="312"/>
            <ac:spMk id="5" creationId="{875A5B15-9B6C-FA4B-9FE0-A89B3B0BAB22}"/>
          </ac:spMkLst>
        </pc:spChg>
        <pc:spChg chg="mod">
          <ac:chgData name="Lipani, Aldo" userId="3d811883-7188-4056-86e4-ebeb30c53017" providerId="ADAL" clId="{9FEE3B51-EC45-CB4C-913F-B679E428E209}" dt="2020-10-06T21:17:39.734" v="1596" actId="20577"/>
          <ac:spMkLst>
            <pc:docMk/>
            <pc:sldMk cId="2217987737" sldId="312"/>
            <ac:spMk id="66" creationId="{00000000-0000-0000-0000-000000000000}"/>
          </ac:spMkLst>
        </pc:spChg>
      </pc:sldChg>
      <pc:sldChg chg="add">
        <pc:chgData name="Lipani, Aldo" userId="3d811883-7188-4056-86e4-ebeb30c53017" providerId="ADAL" clId="{9FEE3B51-EC45-CB4C-913F-B679E428E209}" dt="2020-10-06T21:17:47.241" v="1598" actId="2890"/>
        <pc:sldMkLst>
          <pc:docMk/>
          <pc:sldMk cId="2291945635" sldId="313"/>
        </pc:sldMkLst>
      </pc:sldChg>
      <pc:sldChg chg="add del setBg">
        <pc:chgData name="Lipani, Aldo" userId="3d811883-7188-4056-86e4-ebeb30c53017" providerId="ADAL" clId="{9FEE3B51-EC45-CB4C-913F-B679E428E209}" dt="2020-10-03T23:04:33.247" v="1227"/>
        <pc:sldMkLst>
          <pc:docMk/>
          <pc:sldMk cId="1569081656" sldId="734"/>
        </pc:sldMkLst>
      </pc:sldChg>
    </pc:docChg>
  </pc:docChgLst>
  <pc:docChgLst>
    <pc:chgData name="Lipani, Aldo" userId="3d811883-7188-4056-86e4-ebeb30c53017" providerId="ADAL" clId="{394009DF-8DBB-3242-85B3-039FE5A7243E}"/>
    <pc:docChg chg="undo custSel addSld delSld modSld">
      <pc:chgData name="Lipani, Aldo" userId="3d811883-7188-4056-86e4-ebeb30c53017" providerId="ADAL" clId="{394009DF-8DBB-3242-85B3-039FE5A7243E}" dt="2020-10-06T22:18:05.377" v="476" actId="2890"/>
      <pc:docMkLst>
        <pc:docMk/>
      </pc:docMkLst>
      <pc:sldChg chg="modSp add del mod">
        <pc:chgData name="Lipani, Aldo" userId="3d811883-7188-4056-86e4-ebeb30c53017" providerId="ADAL" clId="{394009DF-8DBB-3242-85B3-039FE5A7243E}" dt="2020-10-06T22:13:41.538" v="47" actId="2696"/>
        <pc:sldMkLst>
          <pc:docMk/>
          <pc:sldMk cId="936308896" sldId="256"/>
        </pc:sldMkLst>
        <pc:spChg chg="mod">
          <ac:chgData name="Lipani, Aldo" userId="3d811883-7188-4056-86e4-ebeb30c53017" providerId="ADAL" clId="{394009DF-8DBB-3242-85B3-039FE5A7243E}" dt="2020-10-06T22:13:30.147" v="16" actId="20577"/>
          <ac:spMkLst>
            <pc:docMk/>
            <pc:sldMk cId="936308896" sldId="256"/>
            <ac:spMk id="6" creationId="{3ACAE145-F0B1-CE44-9147-C4BD2A18800B}"/>
          </ac:spMkLst>
        </pc:spChg>
      </pc:sldChg>
      <pc:sldChg chg="addSp delSp modSp add mod chgLayout">
        <pc:chgData name="Lipani, Aldo" userId="3d811883-7188-4056-86e4-ebeb30c53017" providerId="ADAL" clId="{394009DF-8DBB-3242-85B3-039FE5A7243E}" dt="2020-10-06T22:15:10.018" v="203" actId="20577"/>
        <pc:sldMkLst>
          <pc:docMk/>
          <pc:sldMk cId="1333199065" sldId="257"/>
        </pc:sldMkLst>
        <pc:spChg chg="del">
          <ac:chgData name="Lipani, Aldo" userId="3d811883-7188-4056-86e4-ebeb30c53017" providerId="ADAL" clId="{394009DF-8DBB-3242-85B3-039FE5A7243E}" dt="2020-10-06T22:13:59.325" v="61" actId="700"/>
          <ac:spMkLst>
            <pc:docMk/>
            <pc:sldMk cId="1333199065" sldId="257"/>
            <ac:spMk id="2" creationId="{57C8B182-244E-DE4E-BD8F-5AE4524111A6}"/>
          </ac:spMkLst>
        </pc:spChg>
        <pc:spChg chg="del">
          <ac:chgData name="Lipani, Aldo" userId="3d811883-7188-4056-86e4-ebeb30c53017" providerId="ADAL" clId="{394009DF-8DBB-3242-85B3-039FE5A7243E}" dt="2020-10-06T22:13:59.325" v="61" actId="700"/>
          <ac:spMkLst>
            <pc:docMk/>
            <pc:sldMk cId="1333199065" sldId="257"/>
            <ac:spMk id="3" creationId="{9A1C2AE7-67E4-9749-AE03-E0EFCC8270E7}"/>
          </ac:spMkLst>
        </pc:spChg>
        <pc:spChg chg="add mod ord">
          <ac:chgData name="Lipani, Aldo" userId="3d811883-7188-4056-86e4-ebeb30c53017" providerId="ADAL" clId="{394009DF-8DBB-3242-85B3-039FE5A7243E}" dt="2020-10-06T22:15:10.018" v="203" actId="20577"/>
          <ac:spMkLst>
            <pc:docMk/>
            <pc:sldMk cId="1333199065" sldId="257"/>
            <ac:spMk id="4" creationId="{EF105FD8-3D4A-D841-A43D-F55CB95F4D0E}"/>
          </ac:spMkLst>
        </pc:spChg>
        <pc:spChg chg="add mod ord">
          <ac:chgData name="Lipani, Aldo" userId="3d811883-7188-4056-86e4-ebeb30c53017" providerId="ADAL" clId="{394009DF-8DBB-3242-85B3-039FE5A7243E}" dt="2020-10-06T22:15:04.194" v="180" actId="313"/>
          <ac:spMkLst>
            <pc:docMk/>
            <pc:sldMk cId="1333199065" sldId="257"/>
            <ac:spMk id="5" creationId="{58F200FB-DEA3-BF42-9B0F-C63779500622}"/>
          </ac:spMkLst>
        </pc:spChg>
      </pc:sldChg>
      <pc:sldChg chg="add del">
        <pc:chgData name="Lipani, Aldo" userId="3d811883-7188-4056-86e4-ebeb30c53017" providerId="ADAL" clId="{394009DF-8DBB-3242-85B3-039FE5A7243E}" dt="2020-10-06T22:13:51.619" v="59" actId="2890"/>
        <pc:sldMkLst>
          <pc:docMk/>
          <pc:sldMk cId="1634778572" sldId="257"/>
        </pc:sldMkLst>
      </pc:sldChg>
      <pc:sldChg chg="del">
        <pc:chgData name="Lipani, Aldo" userId="3d811883-7188-4056-86e4-ebeb30c53017" providerId="ADAL" clId="{394009DF-8DBB-3242-85B3-039FE5A7243E}" dt="2020-10-06T22:13:33.739" v="17" actId="2696"/>
        <pc:sldMkLst>
          <pc:docMk/>
          <pc:sldMk cId="3839921929" sldId="257"/>
        </pc:sldMkLst>
      </pc:sldChg>
      <pc:sldChg chg="modSp add mod">
        <pc:chgData name="Lipani, Aldo" userId="3d811883-7188-4056-86e4-ebeb30c53017" providerId="ADAL" clId="{394009DF-8DBB-3242-85B3-039FE5A7243E}" dt="2020-10-06T22:16:18.917" v="256" actId="20577"/>
        <pc:sldMkLst>
          <pc:docMk/>
          <pc:sldMk cId="3672666340" sldId="258"/>
        </pc:sldMkLst>
        <pc:spChg chg="mod">
          <ac:chgData name="Lipani, Aldo" userId="3d811883-7188-4056-86e4-ebeb30c53017" providerId="ADAL" clId="{394009DF-8DBB-3242-85B3-039FE5A7243E}" dt="2020-10-06T22:16:18.917" v="256" actId="20577"/>
          <ac:spMkLst>
            <pc:docMk/>
            <pc:sldMk cId="3672666340" sldId="258"/>
            <ac:spMk id="2" creationId="{77751650-D89D-8D4B-9FAD-80487AD22D12}"/>
          </ac:spMkLst>
        </pc:spChg>
      </pc:sldChg>
      <pc:sldChg chg="del">
        <pc:chgData name="Lipani, Aldo" userId="3d811883-7188-4056-86e4-ebeb30c53017" providerId="ADAL" clId="{394009DF-8DBB-3242-85B3-039FE5A7243E}" dt="2020-10-06T22:13:34.169" v="18" actId="2696"/>
        <pc:sldMkLst>
          <pc:docMk/>
          <pc:sldMk cId="4139239258" sldId="258"/>
        </pc:sldMkLst>
      </pc:sldChg>
      <pc:sldChg chg="modSp add mod">
        <pc:chgData name="Lipani, Aldo" userId="3d811883-7188-4056-86e4-ebeb30c53017" providerId="ADAL" clId="{394009DF-8DBB-3242-85B3-039FE5A7243E}" dt="2020-10-06T22:16:35.693" v="287" actId="20577"/>
        <pc:sldMkLst>
          <pc:docMk/>
          <pc:sldMk cId="961122649" sldId="259"/>
        </pc:sldMkLst>
        <pc:spChg chg="mod">
          <ac:chgData name="Lipani, Aldo" userId="3d811883-7188-4056-86e4-ebeb30c53017" providerId="ADAL" clId="{394009DF-8DBB-3242-85B3-039FE5A7243E}" dt="2020-10-06T22:16:35.693" v="287" actId="20577"/>
          <ac:spMkLst>
            <pc:docMk/>
            <pc:sldMk cId="961122649" sldId="259"/>
            <ac:spMk id="2" creationId="{102EB4A0-3FB3-B04E-A615-A4783EFF01D8}"/>
          </ac:spMkLst>
        </pc:spChg>
      </pc:sldChg>
      <pc:sldChg chg="del">
        <pc:chgData name="Lipani, Aldo" userId="3d811883-7188-4056-86e4-ebeb30c53017" providerId="ADAL" clId="{394009DF-8DBB-3242-85B3-039FE5A7243E}" dt="2020-10-06T22:13:34.661" v="19" actId="2696"/>
        <pc:sldMkLst>
          <pc:docMk/>
          <pc:sldMk cId="3813812169" sldId="259"/>
        </pc:sldMkLst>
      </pc:sldChg>
      <pc:sldChg chg="modSp add mod">
        <pc:chgData name="Lipani, Aldo" userId="3d811883-7188-4056-86e4-ebeb30c53017" providerId="ADAL" clId="{394009DF-8DBB-3242-85B3-039FE5A7243E}" dt="2020-10-06T22:16:53.160" v="321" actId="20577"/>
        <pc:sldMkLst>
          <pc:docMk/>
          <pc:sldMk cId="4801027" sldId="260"/>
        </pc:sldMkLst>
        <pc:spChg chg="mod">
          <ac:chgData name="Lipani, Aldo" userId="3d811883-7188-4056-86e4-ebeb30c53017" providerId="ADAL" clId="{394009DF-8DBB-3242-85B3-039FE5A7243E}" dt="2020-10-06T22:16:53.160" v="321" actId="20577"/>
          <ac:spMkLst>
            <pc:docMk/>
            <pc:sldMk cId="4801027" sldId="260"/>
            <ac:spMk id="2" creationId="{5FE966AC-9D2A-7047-B442-E333860043A6}"/>
          </ac:spMkLst>
        </pc:spChg>
      </pc:sldChg>
      <pc:sldChg chg="del">
        <pc:chgData name="Lipani, Aldo" userId="3d811883-7188-4056-86e4-ebeb30c53017" providerId="ADAL" clId="{394009DF-8DBB-3242-85B3-039FE5A7243E}" dt="2020-10-06T22:13:34.782" v="20" actId="2696"/>
        <pc:sldMkLst>
          <pc:docMk/>
          <pc:sldMk cId="477663429" sldId="260"/>
        </pc:sldMkLst>
      </pc:sldChg>
      <pc:sldChg chg="modSp add mod">
        <pc:chgData name="Lipani, Aldo" userId="3d811883-7188-4056-86e4-ebeb30c53017" providerId="ADAL" clId="{394009DF-8DBB-3242-85B3-039FE5A7243E}" dt="2020-10-06T22:17:19.065" v="392" actId="20577"/>
        <pc:sldMkLst>
          <pc:docMk/>
          <pc:sldMk cId="784911702" sldId="261"/>
        </pc:sldMkLst>
        <pc:spChg chg="mod">
          <ac:chgData name="Lipani, Aldo" userId="3d811883-7188-4056-86e4-ebeb30c53017" providerId="ADAL" clId="{394009DF-8DBB-3242-85B3-039FE5A7243E}" dt="2020-10-06T22:17:19.065" v="392" actId="20577"/>
          <ac:spMkLst>
            <pc:docMk/>
            <pc:sldMk cId="784911702" sldId="261"/>
            <ac:spMk id="2" creationId="{BF53B92D-E6AD-F847-B1F7-F5708456D2F2}"/>
          </ac:spMkLst>
        </pc:spChg>
      </pc:sldChg>
      <pc:sldChg chg="del">
        <pc:chgData name="Lipani, Aldo" userId="3d811883-7188-4056-86e4-ebeb30c53017" providerId="ADAL" clId="{394009DF-8DBB-3242-85B3-039FE5A7243E}" dt="2020-10-06T22:13:34.817" v="21" actId="2696"/>
        <pc:sldMkLst>
          <pc:docMk/>
          <pc:sldMk cId="2295103705" sldId="261"/>
        </pc:sldMkLst>
      </pc:sldChg>
      <pc:sldChg chg="modSp add mod">
        <pc:chgData name="Lipani, Aldo" userId="3d811883-7188-4056-86e4-ebeb30c53017" providerId="ADAL" clId="{394009DF-8DBB-3242-85B3-039FE5A7243E}" dt="2020-10-06T22:17:40.551" v="437" actId="20577"/>
        <pc:sldMkLst>
          <pc:docMk/>
          <pc:sldMk cId="1664498035" sldId="262"/>
        </pc:sldMkLst>
        <pc:spChg chg="mod">
          <ac:chgData name="Lipani, Aldo" userId="3d811883-7188-4056-86e4-ebeb30c53017" providerId="ADAL" clId="{394009DF-8DBB-3242-85B3-039FE5A7243E}" dt="2020-10-06T22:17:40.551" v="437" actId="20577"/>
          <ac:spMkLst>
            <pc:docMk/>
            <pc:sldMk cId="1664498035" sldId="262"/>
            <ac:spMk id="2" creationId="{BF53B92D-E6AD-F847-B1F7-F5708456D2F2}"/>
          </ac:spMkLst>
        </pc:spChg>
      </pc:sldChg>
      <pc:sldChg chg="del">
        <pc:chgData name="Lipani, Aldo" userId="3d811883-7188-4056-86e4-ebeb30c53017" providerId="ADAL" clId="{394009DF-8DBB-3242-85B3-039FE5A7243E}" dt="2020-10-06T22:13:34.896" v="22" actId="2696"/>
        <pc:sldMkLst>
          <pc:docMk/>
          <pc:sldMk cId="2451599303" sldId="262"/>
        </pc:sldMkLst>
      </pc:sldChg>
      <pc:sldChg chg="del">
        <pc:chgData name="Lipani, Aldo" userId="3d811883-7188-4056-86e4-ebeb30c53017" providerId="ADAL" clId="{394009DF-8DBB-3242-85B3-039FE5A7243E}" dt="2020-10-06T22:13:34.991" v="23" actId="2696"/>
        <pc:sldMkLst>
          <pc:docMk/>
          <pc:sldMk cId="750526278" sldId="263"/>
        </pc:sldMkLst>
      </pc:sldChg>
      <pc:sldChg chg="modSp add mod">
        <pc:chgData name="Lipani, Aldo" userId="3d811883-7188-4056-86e4-ebeb30c53017" providerId="ADAL" clId="{394009DF-8DBB-3242-85B3-039FE5A7243E}" dt="2020-10-06T22:18:02.385" v="475" actId="20577"/>
        <pc:sldMkLst>
          <pc:docMk/>
          <pc:sldMk cId="1786072883" sldId="263"/>
        </pc:sldMkLst>
        <pc:spChg chg="mod">
          <ac:chgData name="Lipani, Aldo" userId="3d811883-7188-4056-86e4-ebeb30c53017" providerId="ADAL" clId="{394009DF-8DBB-3242-85B3-039FE5A7243E}" dt="2020-10-06T22:18:02.385" v="475" actId="20577"/>
          <ac:spMkLst>
            <pc:docMk/>
            <pc:sldMk cId="1786072883" sldId="263"/>
            <ac:spMk id="2" creationId="{BF53B92D-E6AD-F847-B1F7-F5708456D2F2}"/>
          </ac:spMkLst>
        </pc:spChg>
      </pc:sldChg>
      <pc:sldChg chg="add">
        <pc:chgData name="Lipani, Aldo" userId="3d811883-7188-4056-86e4-ebeb30c53017" providerId="ADAL" clId="{394009DF-8DBB-3242-85B3-039FE5A7243E}" dt="2020-10-06T22:18:05.377" v="476" actId="2890"/>
        <pc:sldMkLst>
          <pc:docMk/>
          <pc:sldMk cId="289019521" sldId="264"/>
        </pc:sldMkLst>
      </pc:sldChg>
      <pc:sldChg chg="del">
        <pc:chgData name="Lipani, Aldo" userId="3d811883-7188-4056-86e4-ebeb30c53017" providerId="ADAL" clId="{394009DF-8DBB-3242-85B3-039FE5A7243E}" dt="2020-10-06T22:13:35.071" v="24" actId="2696"/>
        <pc:sldMkLst>
          <pc:docMk/>
          <pc:sldMk cId="3021623273" sldId="264"/>
        </pc:sldMkLst>
      </pc:sldChg>
      <pc:sldChg chg="del">
        <pc:chgData name="Lipani, Aldo" userId="3d811883-7188-4056-86e4-ebeb30c53017" providerId="ADAL" clId="{394009DF-8DBB-3242-85B3-039FE5A7243E}" dt="2020-10-06T22:13:35.340" v="27" actId="2696"/>
        <pc:sldMkLst>
          <pc:docMk/>
          <pc:sldMk cId="2004898809" sldId="265"/>
        </pc:sldMkLst>
      </pc:sldChg>
      <pc:sldChg chg="del">
        <pc:chgData name="Lipani, Aldo" userId="3d811883-7188-4056-86e4-ebeb30c53017" providerId="ADAL" clId="{394009DF-8DBB-3242-85B3-039FE5A7243E}" dt="2020-10-06T22:13:35.192" v="25" actId="2696"/>
        <pc:sldMkLst>
          <pc:docMk/>
          <pc:sldMk cId="3456335139" sldId="266"/>
        </pc:sldMkLst>
      </pc:sldChg>
      <pc:sldChg chg="del">
        <pc:chgData name="Lipani, Aldo" userId="3d811883-7188-4056-86e4-ebeb30c53017" providerId="ADAL" clId="{394009DF-8DBB-3242-85B3-039FE5A7243E}" dt="2020-10-06T22:13:35.220" v="26" actId="2696"/>
        <pc:sldMkLst>
          <pc:docMk/>
          <pc:sldMk cId="794554592" sldId="267"/>
        </pc:sldMkLst>
      </pc:sldChg>
      <pc:sldChg chg="del">
        <pc:chgData name="Lipani, Aldo" userId="3d811883-7188-4056-86e4-ebeb30c53017" providerId="ADAL" clId="{394009DF-8DBB-3242-85B3-039FE5A7243E}" dt="2020-10-06T22:13:35.477" v="28" actId="2696"/>
        <pc:sldMkLst>
          <pc:docMk/>
          <pc:sldMk cId="587861350" sldId="302"/>
        </pc:sldMkLst>
      </pc:sldChg>
      <pc:sldChg chg="del">
        <pc:chgData name="Lipani, Aldo" userId="3d811883-7188-4056-86e4-ebeb30c53017" providerId="ADAL" clId="{394009DF-8DBB-3242-85B3-039FE5A7243E}" dt="2020-10-06T22:13:35.516" v="29" actId="2696"/>
        <pc:sldMkLst>
          <pc:docMk/>
          <pc:sldMk cId="2964058649" sldId="303"/>
        </pc:sldMkLst>
      </pc:sldChg>
      <pc:sldChg chg="add del">
        <pc:chgData name="Lipani, Aldo" userId="3d811883-7188-4056-86e4-ebeb30c53017" providerId="ADAL" clId="{394009DF-8DBB-3242-85B3-039FE5A7243E}" dt="2020-10-06T22:13:44.714" v="50" actId="2696"/>
        <pc:sldMkLst>
          <pc:docMk/>
          <pc:sldMk cId="2048622189" sldId="304"/>
        </pc:sldMkLst>
      </pc:sldChg>
      <pc:sldChg chg="del">
        <pc:chgData name="Lipani, Aldo" userId="3d811883-7188-4056-86e4-ebeb30c53017" providerId="ADAL" clId="{394009DF-8DBB-3242-85B3-039FE5A7243E}" dt="2020-10-06T22:13:35.695" v="31" actId="2696"/>
        <pc:sldMkLst>
          <pc:docMk/>
          <pc:sldMk cId="4055329630" sldId="306"/>
        </pc:sldMkLst>
      </pc:sldChg>
      <pc:sldChg chg="del">
        <pc:chgData name="Lipani, Aldo" userId="3d811883-7188-4056-86e4-ebeb30c53017" providerId="ADAL" clId="{394009DF-8DBB-3242-85B3-039FE5A7243E}" dt="2020-10-06T22:13:35.658" v="30" actId="2696"/>
        <pc:sldMkLst>
          <pc:docMk/>
          <pc:sldMk cId="783949406" sldId="307"/>
        </pc:sldMkLst>
      </pc:sldChg>
      <pc:sldChg chg="add del">
        <pc:chgData name="Lipani, Aldo" userId="3d811883-7188-4056-86e4-ebeb30c53017" providerId="ADAL" clId="{394009DF-8DBB-3242-85B3-039FE5A7243E}" dt="2020-10-06T22:13:44.752" v="52" actId="2696"/>
        <pc:sldMkLst>
          <pc:docMk/>
          <pc:sldMk cId="2098478111" sldId="308"/>
        </pc:sldMkLst>
      </pc:sldChg>
      <pc:sldChg chg="add del">
        <pc:chgData name="Lipani, Aldo" userId="3d811883-7188-4056-86e4-ebeb30c53017" providerId="ADAL" clId="{394009DF-8DBB-3242-85B3-039FE5A7243E}" dt="2020-10-06T22:13:44.797" v="54" actId="2696"/>
        <pc:sldMkLst>
          <pc:docMk/>
          <pc:sldMk cId="3794861461" sldId="309"/>
        </pc:sldMkLst>
      </pc:sldChg>
      <pc:sldChg chg="add del">
        <pc:chgData name="Lipani, Aldo" userId="3d811883-7188-4056-86e4-ebeb30c53017" providerId="ADAL" clId="{394009DF-8DBB-3242-85B3-039FE5A7243E}" dt="2020-10-06T22:13:44.787" v="53" actId="2696"/>
        <pc:sldMkLst>
          <pc:docMk/>
          <pc:sldMk cId="193877796" sldId="310"/>
        </pc:sldMkLst>
      </pc:sldChg>
      <pc:sldChg chg="add del">
        <pc:chgData name="Lipani, Aldo" userId="3d811883-7188-4056-86e4-ebeb30c53017" providerId="ADAL" clId="{394009DF-8DBB-3242-85B3-039FE5A7243E}" dt="2020-10-06T22:13:44.806" v="55" actId="2696"/>
        <pc:sldMkLst>
          <pc:docMk/>
          <pc:sldMk cId="105589881" sldId="311"/>
        </pc:sldMkLst>
      </pc:sldChg>
      <pc:sldChg chg="add del">
        <pc:chgData name="Lipani, Aldo" userId="3d811883-7188-4056-86e4-ebeb30c53017" providerId="ADAL" clId="{394009DF-8DBB-3242-85B3-039FE5A7243E}" dt="2020-10-06T22:13:44.815" v="56" actId="2696"/>
        <pc:sldMkLst>
          <pc:docMk/>
          <pc:sldMk cId="2217987737" sldId="312"/>
        </pc:sldMkLst>
      </pc:sldChg>
      <pc:sldChg chg="add del">
        <pc:chgData name="Lipani, Aldo" userId="3d811883-7188-4056-86e4-ebeb30c53017" providerId="ADAL" clId="{394009DF-8DBB-3242-85B3-039FE5A7243E}" dt="2020-10-06T22:13:44.824" v="57" actId="2696"/>
        <pc:sldMkLst>
          <pc:docMk/>
          <pc:sldMk cId="2291945635" sldId="313"/>
        </pc:sldMkLst>
      </pc:sldChg>
      <pc:sldMasterChg chg="addSldLayout delSldLayout">
        <pc:chgData name="Lipani, Aldo" userId="3d811883-7188-4056-86e4-ebeb30c53017" providerId="ADAL" clId="{394009DF-8DBB-3242-85B3-039FE5A7243E}" dt="2020-10-06T22:13:44.718" v="51" actId="2696"/>
        <pc:sldMasterMkLst>
          <pc:docMk/>
          <pc:sldMasterMk cId="0" sldId="2147483843"/>
        </pc:sldMasterMkLst>
        <pc:sldLayoutChg chg="add del">
          <pc:chgData name="Lipani, Aldo" userId="3d811883-7188-4056-86e4-ebeb30c53017" providerId="ADAL" clId="{394009DF-8DBB-3242-85B3-039FE5A7243E}" dt="2020-10-06T22:13:44.718" v="51" actId="2696"/>
          <pc:sldLayoutMkLst>
            <pc:docMk/>
            <pc:sldMasterMk cId="0" sldId="2147483843"/>
            <pc:sldLayoutMk cId="3710215793" sldId="2147484009"/>
          </pc:sldLayoutMkLst>
        </pc:sldLayoutChg>
      </pc:sldMasterChg>
    </pc:docChg>
  </pc:docChgLst>
  <pc:docChgLst>
    <pc:chgData name="Lipani, Aldo" userId="3d811883-7188-4056-86e4-ebeb30c53017" providerId="ADAL" clId="{921D80D6-AAC6-E94E-9666-1D7D7ABB0FE6}"/>
    <pc:docChg chg="undo custSel addSld delSld modSld sldOrd">
      <pc:chgData name="Lipani, Aldo" userId="3d811883-7188-4056-86e4-ebeb30c53017" providerId="ADAL" clId="{921D80D6-AAC6-E94E-9666-1D7D7ABB0FE6}" dt="2020-10-21T19:36:53.507" v="11560" actId="20577"/>
      <pc:docMkLst>
        <pc:docMk/>
      </pc:docMkLst>
      <pc:sldChg chg="addSp delSp modSp mod">
        <pc:chgData name="Lipani, Aldo" userId="3d811883-7188-4056-86e4-ebeb30c53017" providerId="ADAL" clId="{921D80D6-AAC6-E94E-9666-1D7D7ABB0FE6}" dt="2020-10-07T13:45:14.672" v="482" actId="478"/>
        <pc:sldMkLst>
          <pc:docMk/>
          <pc:sldMk cId="936308896" sldId="256"/>
        </pc:sldMkLst>
        <pc:spChg chg="add del mod">
          <ac:chgData name="Lipani, Aldo" userId="3d811883-7188-4056-86e4-ebeb30c53017" providerId="ADAL" clId="{921D80D6-AAC6-E94E-9666-1D7D7ABB0FE6}" dt="2020-10-07T13:44:57.075" v="477"/>
          <ac:spMkLst>
            <pc:docMk/>
            <pc:sldMk cId="936308896" sldId="256"/>
            <ac:spMk id="2" creationId="{127E6A2B-B7A7-3E41-B794-051F6C35A995}"/>
          </ac:spMkLst>
        </pc:spChg>
        <pc:spChg chg="add del mod">
          <ac:chgData name="Lipani, Aldo" userId="3d811883-7188-4056-86e4-ebeb30c53017" providerId="ADAL" clId="{921D80D6-AAC6-E94E-9666-1D7D7ABB0FE6}" dt="2020-10-07T13:45:09.879" v="479"/>
          <ac:spMkLst>
            <pc:docMk/>
            <pc:sldMk cId="936308896" sldId="256"/>
            <ac:spMk id="3" creationId="{935E5BA1-F2AA-2A43-958D-0BEF3D7849B2}"/>
          </ac:spMkLst>
        </pc:spChg>
        <pc:spChg chg="add del mod">
          <ac:chgData name="Lipani, Aldo" userId="3d811883-7188-4056-86e4-ebeb30c53017" providerId="ADAL" clId="{921D80D6-AAC6-E94E-9666-1D7D7ABB0FE6}" dt="2020-10-07T13:45:14.672" v="482" actId="478"/>
          <ac:spMkLst>
            <pc:docMk/>
            <pc:sldMk cId="936308896" sldId="256"/>
            <ac:spMk id="4" creationId="{0F238A08-9190-1F42-BEAF-37B3E985812F}"/>
          </ac:spMkLst>
        </pc:spChg>
      </pc:sldChg>
      <pc:sldChg chg="addSp delSp modSp mod">
        <pc:chgData name="Lipani, Aldo" userId="3d811883-7188-4056-86e4-ebeb30c53017" providerId="ADAL" clId="{921D80D6-AAC6-E94E-9666-1D7D7ABB0FE6}" dt="2020-10-07T16:40:10.591" v="3190" actId="14100"/>
        <pc:sldMkLst>
          <pc:docMk/>
          <pc:sldMk cId="1333199065" sldId="257"/>
        </pc:sldMkLst>
        <pc:spChg chg="add del mod">
          <ac:chgData name="Lipani, Aldo" userId="3d811883-7188-4056-86e4-ebeb30c53017" providerId="ADAL" clId="{921D80D6-AAC6-E94E-9666-1D7D7ABB0FE6}" dt="2020-10-07T13:38:26.626" v="407"/>
          <ac:spMkLst>
            <pc:docMk/>
            <pc:sldMk cId="1333199065" sldId="257"/>
            <ac:spMk id="2" creationId="{E594E30F-7FB6-B24A-AD92-1D4C02972824}"/>
          </ac:spMkLst>
        </pc:spChg>
        <pc:spChg chg="add del mod">
          <ac:chgData name="Lipani, Aldo" userId="3d811883-7188-4056-86e4-ebeb30c53017" providerId="ADAL" clId="{921D80D6-AAC6-E94E-9666-1D7D7ABB0FE6}" dt="2020-10-07T13:41:22.686" v="426" actId="478"/>
          <ac:spMkLst>
            <pc:docMk/>
            <pc:sldMk cId="1333199065" sldId="257"/>
            <ac:spMk id="3" creationId="{DD4A76A7-AEF0-3D49-8EC1-887F9D9998D8}"/>
          </ac:spMkLst>
        </pc:spChg>
        <pc:spChg chg="mod">
          <ac:chgData name="Lipani, Aldo" userId="3d811883-7188-4056-86e4-ebeb30c53017" providerId="ADAL" clId="{921D80D6-AAC6-E94E-9666-1D7D7ABB0FE6}" dt="2020-10-07T13:29:57.057" v="0" actId="20577"/>
          <ac:spMkLst>
            <pc:docMk/>
            <pc:sldMk cId="1333199065" sldId="257"/>
            <ac:spMk id="4" creationId="{EF105FD8-3D4A-D841-A43D-F55CB95F4D0E}"/>
          </ac:spMkLst>
        </pc:spChg>
        <pc:spChg chg="mod">
          <ac:chgData name="Lipani, Aldo" userId="3d811883-7188-4056-86e4-ebeb30c53017" providerId="ADAL" clId="{921D80D6-AAC6-E94E-9666-1D7D7ABB0FE6}" dt="2020-10-07T16:40:10.591" v="3190" actId="14100"/>
          <ac:spMkLst>
            <pc:docMk/>
            <pc:sldMk cId="1333199065" sldId="257"/>
            <ac:spMk id="5" creationId="{58F200FB-DEA3-BF42-9B0F-C63779500622}"/>
          </ac:spMkLst>
        </pc:spChg>
      </pc:sldChg>
      <pc:sldChg chg="addSp delSp modSp mod">
        <pc:chgData name="Lipani, Aldo" userId="3d811883-7188-4056-86e4-ebeb30c53017" providerId="ADAL" clId="{921D80D6-AAC6-E94E-9666-1D7D7ABB0FE6}" dt="2020-10-07T14:59:55.158" v="1785" actId="20577"/>
        <pc:sldMkLst>
          <pc:docMk/>
          <pc:sldMk cId="3672666340" sldId="258"/>
        </pc:sldMkLst>
        <pc:spChg chg="mod">
          <ac:chgData name="Lipani, Aldo" userId="3d811883-7188-4056-86e4-ebeb30c53017" providerId="ADAL" clId="{921D80D6-AAC6-E94E-9666-1D7D7ABB0FE6}" dt="2020-10-07T13:35:22.732" v="396" actId="20577"/>
          <ac:spMkLst>
            <pc:docMk/>
            <pc:sldMk cId="3672666340" sldId="258"/>
            <ac:spMk id="2" creationId="{77751650-D89D-8D4B-9FAD-80487AD22D12}"/>
          </ac:spMkLst>
        </pc:spChg>
        <pc:spChg chg="mod">
          <ac:chgData name="Lipani, Aldo" userId="3d811883-7188-4056-86e4-ebeb30c53017" providerId="ADAL" clId="{921D80D6-AAC6-E94E-9666-1D7D7ABB0FE6}" dt="2020-10-07T14:59:55.158" v="1785" actId="20577"/>
          <ac:spMkLst>
            <pc:docMk/>
            <pc:sldMk cId="3672666340" sldId="258"/>
            <ac:spMk id="3" creationId="{AF3126AD-8474-394B-AA69-31B64C156E2C}"/>
          </ac:spMkLst>
        </pc:spChg>
        <pc:spChg chg="add mod">
          <ac:chgData name="Lipani, Aldo" userId="3d811883-7188-4056-86e4-ebeb30c53017" providerId="ADAL" clId="{921D80D6-AAC6-E94E-9666-1D7D7ABB0FE6}" dt="2020-10-07T14:58:34.997" v="1695" actId="20577"/>
          <ac:spMkLst>
            <pc:docMk/>
            <pc:sldMk cId="3672666340" sldId="258"/>
            <ac:spMk id="4" creationId="{DF8E2988-99A6-9B4A-83FA-2C683EC40C0F}"/>
          </ac:spMkLst>
        </pc:spChg>
        <pc:spChg chg="add del mod">
          <ac:chgData name="Lipani, Aldo" userId="3d811883-7188-4056-86e4-ebeb30c53017" providerId="ADAL" clId="{921D80D6-AAC6-E94E-9666-1D7D7ABB0FE6}" dt="2020-10-07T14:31:52.114" v="536" actId="47"/>
          <ac:spMkLst>
            <pc:docMk/>
            <pc:sldMk cId="3672666340" sldId="258"/>
            <ac:spMk id="5" creationId="{9A560FDC-FA9C-4146-A4C1-1474C59CD2D6}"/>
          </ac:spMkLst>
        </pc:spChg>
        <pc:spChg chg="add mod">
          <ac:chgData name="Lipani, Aldo" userId="3d811883-7188-4056-86e4-ebeb30c53017" providerId="ADAL" clId="{921D80D6-AAC6-E94E-9666-1D7D7ABB0FE6}" dt="2020-10-07T14:58:36.935" v="1697" actId="20577"/>
          <ac:spMkLst>
            <pc:docMk/>
            <pc:sldMk cId="3672666340" sldId="258"/>
            <ac:spMk id="6" creationId="{6DEF4E4D-FD29-3D47-BF42-8C38C4CEA9BA}"/>
          </ac:spMkLst>
        </pc:spChg>
        <pc:spChg chg="add mod">
          <ac:chgData name="Lipani, Aldo" userId="3d811883-7188-4056-86e4-ebeb30c53017" providerId="ADAL" clId="{921D80D6-AAC6-E94E-9666-1D7D7ABB0FE6}" dt="2020-10-07T14:58:38.655" v="1699" actId="20577"/>
          <ac:spMkLst>
            <pc:docMk/>
            <pc:sldMk cId="3672666340" sldId="258"/>
            <ac:spMk id="7" creationId="{B1EF42B4-91FE-BA42-A266-0A1C904B4451}"/>
          </ac:spMkLst>
        </pc:spChg>
        <pc:spChg chg="add del">
          <ac:chgData name="Lipani, Aldo" userId="3d811883-7188-4056-86e4-ebeb30c53017" providerId="ADAL" clId="{921D80D6-AAC6-E94E-9666-1D7D7ABB0FE6}" dt="2020-10-07T14:32:19.879" v="550" actId="11529"/>
          <ac:spMkLst>
            <pc:docMk/>
            <pc:sldMk cId="3672666340" sldId="258"/>
            <ac:spMk id="8" creationId="{80B9CB38-8796-8349-9CAE-A55028307F75}"/>
          </ac:spMkLst>
        </pc:spChg>
        <pc:spChg chg="add mod">
          <ac:chgData name="Lipani, Aldo" userId="3d811883-7188-4056-86e4-ebeb30c53017" providerId="ADAL" clId="{921D80D6-AAC6-E94E-9666-1D7D7ABB0FE6}" dt="2020-10-07T14:58:14.780" v="1677" actId="20577"/>
          <ac:spMkLst>
            <pc:docMk/>
            <pc:sldMk cId="3672666340" sldId="258"/>
            <ac:spMk id="9" creationId="{1CBC5298-6BAC-FB40-B838-12E26E117B35}"/>
          </ac:spMkLst>
        </pc:spChg>
        <pc:spChg chg="add mod">
          <ac:chgData name="Lipani, Aldo" userId="3d811883-7188-4056-86e4-ebeb30c53017" providerId="ADAL" clId="{921D80D6-AAC6-E94E-9666-1D7D7ABB0FE6}" dt="2020-10-07T14:58:20.862" v="1685" actId="20577"/>
          <ac:spMkLst>
            <pc:docMk/>
            <pc:sldMk cId="3672666340" sldId="258"/>
            <ac:spMk id="10" creationId="{642A159C-031B-4846-9026-BAFC7B11B1BD}"/>
          </ac:spMkLst>
        </pc:spChg>
        <pc:spChg chg="add mod">
          <ac:chgData name="Lipani, Aldo" userId="3d811883-7188-4056-86e4-ebeb30c53017" providerId="ADAL" clId="{921D80D6-AAC6-E94E-9666-1D7D7ABB0FE6}" dt="2020-10-07T14:58:16.619" v="1679" actId="20577"/>
          <ac:spMkLst>
            <pc:docMk/>
            <pc:sldMk cId="3672666340" sldId="258"/>
            <ac:spMk id="11" creationId="{B7471EB0-6523-0844-9988-2AC2893699FB}"/>
          </ac:spMkLst>
        </pc:spChg>
        <pc:spChg chg="add mod">
          <ac:chgData name="Lipani, Aldo" userId="3d811883-7188-4056-86e4-ebeb30c53017" providerId="ADAL" clId="{921D80D6-AAC6-E94E-9666-1D7D7ABB0FE6}" dt="2020-10-07T14:58:23.092" v="1687" actId="20577"/>
          <ac:spMkLst>
            <pc:docMk/>
            <pc:sldMk cId="3672666340" sldId="258"/>
            <ac:spMk id="12" creationId="{D97796FD-2348-B249-B775-E1EE68BF937C}"/>
          </ac:spMkLst>
        </pc:spChg>
        <pc:spChg chg="add mod">
          <ac:chgData name="Lipani, Aldo" userId="3d811883-7188-4056-86e4-ebeb30c53017" providerId="ADAL" clId="{921D80D6-AAC6-E94E-9666-1D7D7ABB0FE6}" dt="2020-10-07T14:58:24.935" v="1689" actId="20577"/>
          <ac:spMkLst>
            <pc:docMk/>
            <pc:sldMk cId="3672666340" sldId="258"/>
            <ac:spMk id="13" creationId="{6D5F0596-8CF3-C345-8F91-D3BE91C7CF43}"/>
          </ac:spMkLst>
        </pc:spChg>
        <pc:spChg chg="add mod">
          <ac:chgData name="Lipani, Aldo" userId="3d811883-7188-4056-86e4-ebeb30c53017" providerId="ADAL" clId="{921D80D6-AAC6-E94E-9666-1D7D7ABB0FE6}" dt="2020-10-07T14:58:27.251" v="1691" actId="20577"/>
          <ac:spMkLst>
            <pc:docMk/>
            <pc:sldMk cId="3672666340" sldId="258"/>
            <ac:spMk id="14" creationId="{CE71DB37-E04D-EB4E-8E63-D14C09BA50BA}"/>
          </ac:spMkLst>
        </pc:spChg>
        <pc:spChg chg="add mod">
          <ac:chgData name="Lipani, Aldo" userId="3d811883-7188-4056-86e4-ebeb30c53017" providerId="ADAL" clId="{921D80D6-AAC6-E94E-9666-1D7D7ABB0FE6}" dt="2020-10-07T14:58:28.801" v="1693" actId="20577"/>
          <ac:spMkLst>
            <pc:docMk/>
            <pc:sldMk cId="3672666340" sldId="258"/>
            <ac:spMk id="15" creationId="{057217A0-D3E2-7345-B858-D13B00D4A096}"/>
          </ac:spMkLst>
        </pc:spChg>
        <pc:spChg chg="add mod">
          <ac:chgData name="Lipani, Aldo" userId="3d811883-7188-4056-86e4-ebeb30c53017" providerId="ADAL" clId="{921D80D6-AAC6-E94E-9666-1D7D7ABB0FE6}" dt="2020-10-07T14:58:45.589" v="1703" actId="20577"/>
          <ac:spMkLst>
            <pc:docMk/>
            <pc:sldMk cId="3672666340" sldId="258"/>
            <ac:spMk id="16" creationId="{27251BC8-DAD1-3445-AC2F-3C93B6CD8300}"/>
          </ac:spMkLst>
        </pc:spChg>
        <pc:spChg chg="add mod">
          <ac:chgData name="Lipani, Aldo" userId="3d811883-7188-4056-86e4-ebeb30c53017" providerId="ADAL" clId="{921D80D6-AAC6-E94E-9666-1D7D7ABB0FE6}" dt="2020-10-07T14:58:47.908" v="1705" actId="20577"/>
          <ac:spMkLst>
            <pc:docMk/>
            <pc:sldMk cId="3672666340" sldId="258"/>
            <ac:spMk id="17" creationId="{CA04D59F-48D5-8948-847F-7D90B7E89DA2}"/>
          </ac:spMkLst>
        </pc:spChg>
        <pc:spChg chg="add mod">
          <ac:chgData name="Lipani, Aldo" userId="3d811883-7188-4056-86e4-ebeb30c53017" providerId="ADAL" clId="{921D80D6-AAC6-E94E-9666-1D7D7ABB0FE6}" dt="2020-10-07T14:58:43.132" v="1701" actId="20577"/>
          <ac:spMkLst>
            <pc:docMk/>
            <pc:sldMk cId="3672666340" sldId="258"/>
            <ac:spMk id="18" creationId="{6D72364E-9930-AD4B-9841-D1BDA64A8044}"/>
          </ac:spMkLst>
        </pc:spChg>
        <pc:spChg chg="add mod">
          <ac:chgData name="Lipani, Aldo" userId="3d811883-7188-4056-86e4-ebeb30c53017" providerId="ADAL" clId="{921D80D6-AAC6-E94E-9666-1D7D7ABB0FE6}" dt="2020-10-07T14:58:51.452" v="1709" actId="20577"/>
          <ac:spMkLst>
            <pc:docMk/>
            <pc:sldMk cId="3672666340" sldId="258"/>
            <ac:spMk id="19" creationId="{D2B17854-46B6-3544-8F7A-68E0956D81EE}"/>
          </ac:spMkLst>
        </pc:spChg>
        <pc:spChg chg="add mod">
          <ac:chgData name="Lipani, Aldo" userId="3d811883-7188-4056-86e4-ebeb30c53017" providerId="ADAL" clId="{921D80D6-AAC6-E94E-9666-1D7D7ABB0FE6}" dt="2020-10-07T14:58:49.737" v="1707" actId="20577"/>
          <ac:spMkLst>
            <pc:docMk/>
            <pc:sldMk cId="3672666340" sldId="258"/>
            <ac:spMk id="20" creationId="{D630F787-C6C3-1040-9C27-B600FDDA13D5}"/>
          </ac:spMkLst>
        </pc:spChg>
        <pc:spChg chg="add mod">
          <ac:chgData name="Lipani, Aldo" userId="3d811883-7188-4056-86e4-ebeb30c53017" providerId="ADAL" clId="{921D80D6-AAC6-E94E-9666-1D7D7ABB0FE6}" dt="2020-10-07T14:44:06.294" v="855" actId="14100"/>
          <ac:spMkLst>
            <pc:docMk/>
            <pc:sldMk cId="3672666340" sldId="258"/>
            <ac:spMk id="21" creationId="{8C2AA717-05B9-8C41-A6BB-4BB850A69149}"/>
          </ac:spMkLst>
        </pc:spChg>
        <pc:cxnChg chg="add mod">
          <ac:chgData name="Lipani, Aldo" userId="3d811883-7188-4056-86e4-ebeb30c53017" providerId="ADAL" clId="{921D80D6-AAC6-E94E-9666-1D7D7ABB0FE6}" dt="2020-10-07T14:48:04.411" v="994"/>
          <ac:cxnSpMkLst>
            <pc:docMk/>
            <pc:sldMk cId="3672666340" sldId="258"/>
            <ac:cxnSpMk id="23" creationId="{123BF425-A95F-124E-AF82-212788AE1D50}"/>
          </ac:cxnSpMkLst>
        </pc:cxnChg>
        <pc:cxnChg chg="add mod">
          <ac:chgData name="Lipani, Aldo" userId="3d811883-7188-4056-86e4-ebeb30c53017" providerId="ADAL" clId="{921D80D6-AAC6-E94E-9666-1D7D7ABB0FE6}" dt="2020-10-07T14:47:23.587" v="967" actId="14100"/>
          <ac:cxnSpMkLst>
            <pc:docMk/>
            <pc:sldMk cId="3672666340" sldId="258"/>
            <ac:cxnSpMk id="24" creationId="{37D2BEF1-FB1E-BB44-ACAA-0AF965835CC0}"/>
          </ac:cxnSpMkLst>
        </pc:cxnChg>
        <pc:cxnChg chg="add mod">
          <ac:chgData name="Lipani, Aldo" userId="3d811883-7188-4056-86e4-ebeb30c53017" providerId="ADAL" clId="{921D80D6-AAC6-E94E-9666-1D7D7ABB0FE6}" dt="2020-10-07T14:47:38.035" v="974" actId="14100"/>
          <ac:cxnSpMkLst>
            <pc:docMk/>
            <pc:sldMk cId="3672666340" sldId="258"/>
            <ac:cxnSpMk id="27" creationId="{64D6F41F-9D9C-9F46-9AB9-EF2B827AB3D5}"/>
          </ac:cxnSpMkLst>
        </pc:cxnChg>
        <pc:cxnChg chg="add del mod">
          <ac:chgData name="Lipani, Aldo" userId="3d811883-7188-4056-86e4-ebeb30c53017" providerId="ADAL" clId="{921D80D6-AAC6-E94E-9666-1D7D7ABB0FE6}" dt="2020-10-07T14:47:25.252" v="968" actId="478"/>
          <ac:cxnSpMkLst>
            <pc:docMk/>
            <pc:sldMk cId="3672666340" sldId="258"/>
            <ac:cxnSpMk id="30" creationId="{40AC25A3-8E0E-464C-AB48-FCD5CDEE2B09}"/>
          </ac:cxnSpMkLst>
        </pc:cxnChg>
        <pc:cxnChg chg="add mod">
          <ac:chgData name="Lipani, Aldo" userId="3d811883-7188-4056-86e4-ebeb30c53017" providerId="ADAL" clId="{921D80D6-AAC6-E94E-9666-1D7D7ABB0FE6}" dt="2020-10-07T14:44:53.741" v="895" actId="1036"/>
          <ac:cxnSpMkLst>
            <pc:docMk/>
            <pc:sldMk cId="3672666340" sldId="258"/>
            <ac:cxnSpMk id="33" creationId="{0CB23692-A72A-4E42-AD62-ED8562F05D7B}"/>
          </ac:cxnSpMkLst>
        </pc:cxnChg>
        <pc:cxnChg chg="add del mod">
          <ac:chgData name="Lipani, Aldo" userId="3d811883-7188-4056-86e4-ebeb30c53017" providerId="ADAL" clId="{921D80D6-AAC6-E94E-9666-1D7D7ABB0FE6}" dt="2020-10-07T14:47:34.084" v="973" actId="478"/>
          <ac:cxnSpMkLst>
            <pc:docMk/>
            <pc:sldMk cId="3672666340" sldId="258"/>
            <ac:cxnSpMk id="36" creationId="{13A83A3A-6292-9547-B9FD-2F16485E3392}"/>
          </ac:cxnSpMkLst>
        </pc:cxnChg>
        <pc:cxnChg chg="add del mod">
          <ac:chgData name="Lipani, Aldo" userId="3d811883-7188-4056-86e4-ebeb30c53017" providerId="ADAL" clId="{921D80D6-AAC6-E94E-9666-1D7D7ABB0FE6}" dt="2020-10-07T14:40:42.525" v="813" actId="478"/>
          <ac:cxnSpMkLst>
            <pc:docMk/>
            <pc:sldMk cId="3672666340" sldId="258"/>
            <ac:cxnSpMk id="37" creationId="{DEC5B8E0-4825-0A4D-AD5A-FB509398B067}"/>
          </ac:cxnSpMkLst>
        </pc:cxnChg>
        <pc:cxnChg chg="add mod">
          <ac:chgData name="Lipani, Aldo" userId="3d811883-7188-4056-86e4-ebeb30c53017" providerId="ADAL" clId="{921D80D6-AAC6-E94E-9666-1D7D7ABB0FE6}" dt="2020-10-07T14:48:12.699" v="995" actId="14100"/>
          <ac:cxnSpMkLst>
            <pc:docMk/>
            <pc:sldMk cId="3672666340" sldId="258"/>
            <ac:cxnSpMk id="45" creationId="{DA94EF4D-643B-1E4C-9801-ACD1ACF624D6}"/>
          </ac:cxnSpMkLst>
        </pc:cxnChg>
        <pc:cxnChg chg="add mod">
          <ac:chgData name="Lipani, Aldo" userId="3d811883-7188-4056-86e4-ebeb30c53017" providerId="ADAL" clId="{921D80D6-AAC6-E94E-9666-1D7D7ABB0FE6}" dt="2020-10-07T14:48:17.331" v="997" actId="14100"/>
          <ac:cxnSpMkLst>
            <pc:docMk/>
            <pc:sldMk cId="3672666340" sldId="258"/>
            <ac:cxnSpMk id="48" creationId="{7B2E48CB-C632-3D40-A93B-792224662452}"/>
          </ac:cxnSpMkLst>
        </pc:cxnChg>
        <pc:cxnChg chg="add mod">
          <ac:chgData name="Lipani, Aldo" userId="3d811883-7188-4056-86e4-ebeb30c53017" providerId="ADAL" clId="{921D80D6-AAC6-E94E-9666-1D7D7ABB0FE6}" dt="2020-10-07T14:48:28.952" v="1016" actId="14100"/>
          <ac:cxnSpMkLst>
            <pc:docMk/>
            <pc:sldMk cId="3672666340" sldId="258"/>
            <ac:cxnSpMk id="50" creationId="{0CED94B0-7D6F-0A4A-86AE-3550D8A9B00D}"/>
          </ac:cxnSpMkLst>
        </pc:cxnChg>
        <pc:cxnChg chg="add mod">
          <ac:chgData name="Lipani, Aldo" userId="3d811883-7188-4056-86e4-ebeb30c53017" providerId="ADAL" clId="{921D80D6-AAC6-E94E-9666-1D7D7ABB0FE6}" dt="2020-10-07T14:48:33.302" v="1018" actId="14100"/>
          <ac:cxnSpMkLst>
            <pc:docMk/>
            <pc:sldMk cId="3672666340" sldId="258"/>
            <ac:cxnSpMk id="54" creationId="{931B6808-01FC-6A45-BD23-45CEFA629DAD}"/>
          </ac:cxnSpMkLst>
        </pc:cxnChg>
        <pc:cxnChg chg="add del mod">
          <ac:chgData name="Lipani, Aldo" userId="3d811883-7188-4056-86e4-ebeb30c53017" providerId="ADAL" clId="{921D80D6-AAC6-E94E-9666-1D7D7ABB0FE6}" dt="2020-10-07T14:48:14.184" v="996" actId="478"/>
          <ac:cxnSpMkLst>
            <pc:docMk/>
            <pc:sldMk cId="3672666340" sldId="258"/>
            <ac:cxnSpMk id="57" creationId="{8D0E0DFA-6DF4-C247-A5A1-17A77E6F259C}"/>
          </ac:cxnSpMkLst>
        </pc:cxnChg>
        <pc:cxnChg chg="add del mod">
          <ac:chgData name="Lipani, Aldo" userId="3d811883-7188-4056-86e4-ebeb30c53017" providerId="ADAL" clId="{921D80D6-AAC6-E94E-9666-1D7D7ABB0FE6}" dt="2020-10-07T14:48:18.669" v="998" actId="478"/>
          <ac:cxnSpMkLst>
            <pc:docMk/>
            <pc:sldMk cId="3672666340" sldId="258"/>
            <ac:cxnSpMk id="60" creationId="{92EE8831-831C-7B46-A0CD-E35DB4B85EBE}"/>
          </ac:cxnSpMkLst>
        </pc:cxnChg>
        <pc:cxnChg chg="add del mod">
          <ac:chgData name="Lipani, Aldo" userId="3d811883-7188-4056-86e4-ebeb30c53017" providerId="ADAL" clId="{921D80D6-AAC6-E94E-9666-1D7D7ABB0FE6}" dt="2020-10-07T14:48:30.257" v="1017" actId="478"/>
          <ac:cxnSpMkLst>
            <pc:docMk/>
            <pc:sldMk cId="3672666340" sldId="258"/>
            <ac:cxnSpMk id="65" creationId="{5BC199A3-FB9A-D840-8737-52A65FA6B0B9}"/>
          </ac:cxnSpMkLst>
        </pc:cxnChg>
        <pc:cxnChg chg="add del mod">
          <ac:chgData name="Lipani, Aldo" userId="3d811883-7188-4056-86e4-ebeb30c53017" providerId="ADAL" clId="{921D80D6-AAC6-E94E-9666-1D7D7ABB0FE6}" dt="2020-10-07T14:48:34.542" v="1019" actId="478"/>
          <ac:cxnSpMkLst>
            <pc:docMk/>
            <pc:sldMk cId="3672666340" sldId="258"/>
            <ac:cxnSpMk id="68" creationId="{4DA57606-C62D-7244-857B-98DD41297613}"/>
          </ac:cxnSpMkLst>
        </pc:cxnChg>
      </pc:sldChg>
      <pc:sldChg chg="del">
        <pc:chgData name="Lipani, Aldo" userId="3d811883-7188-4056-86e4-ebeb30c53017" providerId="ADAL" clId="{921D80D6-AAC6-E94E-9666-1D7D7ABB0FE6}" dt="2020-10-07T15:03:18.551" v="1823" actId="2696"/>
        <pc:sldMkLst>
          <pc:docMk/>
          <pc:sldMk cId="961122649" sldId="259"/>
        </pc:sldMkLst>
      </pc:sldChg>
      <pc:sldChg chg="addSp delSp modSp mod">
        <pc:chgData name="Lipani, Aldo" userId="3d811883-7188-4056-86e4-ebeb30c53017" providerId="ADAL" clId="{921D80D6-AAC6-E94E-9666-1D7D7ABB0FE6}" dt="2020-10-07T16:29:34.145" v="3011" actId="33524"/>
        <pc:sldMkLst>
          <pc:docMk/>
          <pc:sldMk cId="4801027" sldId="260"/>
        </pc:sldMkLst>
        <pc:spChg chg="mod">
          <ac:chgData name="Lipani, Aldo" userId="3d811883-7188-4056-86e4-ebeb30c53017" providerId="ADAL" clId="{921D80D6-AAC6-E94E-9666-1D7D7ABB0FE6}" dt="2020-10-07T16:29:34.145" v="3011" actId="33524"/>
          <ac:spMkLst>
            <pc:docMk/>
            <pc:sldMk cId="4801027" sldId="260"/>
            <ac:spMk id="3" creationId="{1DC9FA53-9EE8-0745-92FC-DAD400D86E32}"/>
          </ac:spMkLst>
        </pc:spChg>
        <pc:spChg chg="add mod">
          <ac:chgData name="Lipani, Aldo" userId="3d811883-7188-4056-86e4-ebeb30c53017" providerId="ADAL" clId="{921D80D6-AAC6-E94E-9666-1D7D7ABB0FE6}" dt="2020-10-07T16:24:31.917" v="2962" actId="1036"/>
          <ac:spMkLst>
            <pc:docMk/>
            <pc:sldMk cId="4801027" sldId="260"/>
            <ac:spMk id="7" creationId="{C1DD5170-CF38-734C-BB18-50C7793CAC0B}"/>
          </ac:spMkLst>
        </pc:spChg>
        <pc:spChg chg="add del mod">
          <ac:chgData name="Lipani, Aldo" userId="3d811883-7188-4056-86e4-ebeb30c53017" providerId="ADAL" clId="{921D80D6-AAC6-E94E-9666-1D7D7ABB0FE6}" dt="2020-10-07T16:15:40.181" v="2739" actId="478"/>
          <ac:spMkLst>
            <pc:docMk/>
            <pc:sldMk cId="4801027" sldId="260"/>
            <ac:spMk id="8" creationId="{7B00E89A-42BE-ED48-8B2C-EE5C05652699}"/>
          </ac:spMkLst>
        </pc:spChg>
        <pc:spChg chg="add del mod">
          <ac:chgData name="Lipani, Aldo" userId="3d811883-7188-4056-86e4-ebeb30c53017" providerId="ADAL" clId="{921D80D6-AAC6-E94E-9666-1D7D7ABB0FE6}" dt="2020-10-07T16:15:49.318" v="2743" actId="478"/>
          <ac:spMkLst>
            <pc:docMk/>
            <pc:sldMk cId="4801027" sldId="260"/>
            <ac:spMk id="9" creationId="{5A016227-53C6-8946-B552-F2116EF6C974}"/>
          </ac:spMkLst>
        </pc:spChg>
        <pc:spChg chg="add mod">
          <ac:chgData name="Lipani, Aldo" userId="3d811883-7188-4056-86e4-ebeb30c53017" providerId="ADAL" clId="{921D80D6-AAC6-E94E-9666-1D7D7ABB0FE6}" dt="2020-10-07T16:27:00.267" v="2979" actId="1076"/>
          <ac:spMkLst>
            <pc:docMk/>
            <pc:sldMk cId="4801027" sldId="260"/>
            <ac:spMk id="10" creationId="{829A9CAD-E42A-9149-B7FC-AF841E734686}"/>
          </ac:spMkLst>
        </pc:spChg>
        <pc:spChg chg="add del mod">
          <ac:chgData name="Lipani, Aldo" userId="3d811883-7188-4056-86e4-ebeb30c53017" providerId="ADAL" clId="{921D80D6-AAC6-E94E-9666-1D7D7ABB0FE6}" dt="2020-10-07T16:16:14.231" v="2752" actId="478"/>
          <ac:spMkLst>
            <pc:docMk/>
            <pc:sldMk cId="4801027" sldId="260"/>
            <ac:spMk id="11" creationId="{8A6CF0F1-5812-944D-A28B-C8731EE7B7F7}"/>
          </ac:spMkLst>
        </pc:spChg>
        <pc:spChg chg="add mod">
          <ac:chgData name="Lipani, Aldo" userId="3d811883-7188-4056-86e4-ebeb30c53017" providerId="ADAL" clId="{921D80D6-AAC6-E94E-9666-1D7D7ABB0FE6}" dt="2020-10-07T16:27:03.081" v="2980" actId="1076"/>
          <ac:spMkLst>
            <pc:docMk/>
            <pc:sldMk cId="4801027" sldId="260"/>
            <ac:spMk id="12" creationId="{84DAF9BB-8A6C-C243-B958-2689E97FAB6A}"/>
          </ac:spMkLst>
        </pc:spChg>
        <pc:spChg chg="add del mod">
          <ac:chgData name="Lipani, Aldo" userId="3d811883-7188-4056-86e4-ebeb30c53017" providerId="ADAL" clId="{921D80D6-AAC6-E94E-9666-1D7D7ABB0FE6}" dt="2020-10-07T16:20:43.776" v="2858" actId="478"/>
          <ac:spMkLst>
            <pc:docMk/>
            <pc:sldMk cId="4801027" sldId="260"/>
            <ac:spMk id="13" creationId="{C2DC457A-E652-C64A-884A-79F35776B122}"/>
          </ac:spMkLst>
        </pc:spChg>
        <pc:spChg chg="add del mod">
          <ac:chgData name="Lipani, Aldo" userId="3d811883-7188-4056-86e4-ebeb30c53017" providerId="ADAL" clId="{921D80D6-AAC6-E94E-9666-1D7D7ABB0FE6}" dt="2020-10-07T16:20:45.180" v="2859" actId="478"/>
          <ac:spMkLst>
            <pc:docMk/>
            <pc:sldMk cId="4801027" sldId="260"/>
            <ac:spMk id="14" creationId="{771F22ED-339E-0843-B7C3-63532CD2EA46}"/>
          </ac:spMkLst>
        </pc:spChg>
        <pc:spChg chg="add mod">
          <ac:chgData name="Lipani, Aldo" userId="3d811883-7188-4056-86e4-ebeb30c53017" providerId="ADAL" clId="{921D80D6-AAC6-E94E-9666-1D7D7ABB0FE6}" dt="2020-10-07T16:27:10.100" v="2984" actId="1038"/>
          <ac:spMkLst>
            <pc:docMk/>
            <pc:sldMk cId="4801027" sldId="260"/>
            <ac:spMk id="15" creationId="{E9FBB642-7397-FD47-8384-0EDD3927DFA2}"/>
          </ac:spMkLst>
        </pc:spChg>
        <pc:spChg chg="add del mod">
          <ac:chgData name="Lipani, Aldo" userId="3d811883-7188-4056-86e4-ebeb30c53017" providerId="ADAL" clId="{921D80D6-AAC6-E94E-9666-1D7D7ABB0FE6}" dt="2020-10-07T16:24:06.696" v="2949" actId="478"/>
          <ac:spMkLst>
            <pc:docMk/>
            <pc:sldMk cId="4801027" sldId="260"/>
            <ac:spMk id="16" creationId="{20CC986E-C408-184C-B6DA-003633F62D09}"/>
          </ac:spMkLst>
        </pc:spChg>
        <pc:spChg chg="add del mod">
          <ac:chgData name="Lipani, Aldo" userId="3d811883-7188-4056-86e4-ebeb30c53017" providerId="ADAL" clId="{921D80D6-AAC6-E94E-9666-1D7D7ABB0FE6}" dt="2020-10-07T16:21:55.540" v="2887" actId="478"/>
          <ac:spMkLst>
            <pc:docMk/>
            <pc:sldMk cId="4801027" sldId="260"/>
            <ac:spMk id="17" creationId="{66A38EE5-582F-2B4B-B52D-DC59BCAB7A97}"/>
          </ac:spMkLst>
        </pc:spChg>
        <pc:spChg chg="add del mod">
          <ac:chgData name="Lipani, Aldo" userId="3d811883-7188-4056-86e4-ebeb30c53017" providerId="ADAL" clId="{921D80D6-AAC6-E94E-9666-1D7D7ABB0FE6}" dt="2020-10-07T16:20:46.670" v="2860" actId="478"/>
          <ac:spMkLst>
            <pc:docMk/>
            <pc:sldMk cId="4801027" sldId="260"/>
            <ac:spMk id="18" creationId="{B63C29B0-379F-8E40-A43C-0CF53E2DBECF}"/>
          </ac:spMkLst>
        </pc:spChg>
        <pc:spChg chg="add del mod">
          <ac:chgData name="Lipani, Aldo" userId="3d811883-7188-4056-86e4-ebeb30c53017" providerId="ADAL" clId="{921D80D6-AAC6-E94E-9666-1D7D7ABB0FE6}" dt="2020-10-07T16:16:18.113" v="2755" actId="478"/>
          <ac:spMkLst>
            <pc:docMk/>
            <pc:sldMk cId="4801027" sldId="260"/>
            <ac:spMk id="19" creationId="{BD5E7BDF-2DD4-FB4C-BF00-CBD29BF6A09E}"/>
          </ac:spMkLst>
        </pc:spChg>
        <pc:spChg chg="add mod">
          <ac:chgData name="Lipani, Aldo" userId="3d811883-7188-4056-86e4-ebeb30c53017" providerId="ADAL" clId="{921D80D6-AAC6-E94E-9666-1D7D7ABB0FE6}" dt="2020-10-07T16:26:44.987" v="2978" actId="207"/>
          <ac:spMkLst>
            <pc:docMk/>
            <pc:sldMk cId="4801027" sldId="260"/>
            <ac:spMk id="20" creationId="{77616500-558D-E24C-8400-6BAC1507A7D6}"/>
          </ac:spMkLst>
        </pc:spChg>
        <pc:spChg chg="add del mod">
          <ac:chgData name="Lipani, Aldo" userId="3d811883-7188-4056-86e4-ebeb30c53017" providerId="ADAL" clId="{921D80D6-AAC6-E94E-9666-1D7D7ABB0FE6}" dt="2020-10-07T16:20:47.978" v="2861" actId="478"/>
          <ac:spMkLst>
            <pc:docMk/>
            <pc:sldMk cId="4801027" sldId="260"/>
            <ac:spMk id="21" creationId="{DD90164F-0E8E-DC4D-A97C-08627B9DD5B2}"/>
          </ac:spMkLst>
        </pc:spChg>
        <pc:spChg chg="add mod">
          <ac:chgData name="Lipani, Aldo" userId="3d811883-7188-4056-86e4-ebeb30c53017" providerId="ADAL" clId="{921D80D6-AAC6-E94E-9666-1D7D7ABB0FE6}" dt="2020-10-07T16:27:43.758" v="3009" actId="20577"/>
          <ac:spMkLst>
            <pc:docMk/>
            <pc:sldMk cId="4801027" sldId="260"/>
            <ac:spMk id="22" creationId="{11B8C49D-43E1-EA41-B90A-3FA1C8DFD1CF}"/>
          </ac:spMkLst>
        </pc:spChg>
        <pc:spChg chg="add mod">
          <ac:chgData name="Lipani, Aldo" userId="3d811883-7188-4056-86e4-ebeb30c53017" providerId="ADAL" clId="{921D80D6-AAC6-E94E-9666-1D7D7ABB0FE6}" dt="2020-10-07T16:24:31.917" v="2962" actId="1036"/>
          <ac:spMkLst>
            <pc:docMk/>
            <pc:sldMk cId="4801027" sldId="260"/>
            <ac:spMk id="49" creationId="{9759DF6F-7B34-3B4D-B05E-BE80DA208CBF}"/>
          </ac:spMkLst>
        </pc:spChg>
        <pc:spChg chg="add mod">
          <ac:chgData name="Lipani, Aldo" userId="3d811883-7188-4056-86e4-ebeb30c53017" providerId="ADAL" clId="{921D80D6-AAC6-E94E-9666-1D7D7ABB0FE6}" dt="2020-10-07T16:24:31.917" v="2962" actId="1036"/>
          <ac:spMkLst>
            <pc:docMk/>
            <pc:sldMk cId="4801027" sldId="260"/>
            <ac:spMk id="50" creationId="{CE978F06-4B36-EC43-9A43-CEB8A19190C7}"/>
          </ac:spMkLst>
        </pc:spChg>
        <pc:spChg chg="add mod">
          <ac:chgData name="Lipani, Aldo" userId="3d811883-7188-4056-86e4-ebeb30c53017" providerId="ADAL" clId="{921D80D6-AAC6-E94E-9666-1D7D7ABB0FE6}" dt="2020-10-07T16:24:31.917" v="2962" actId="1036"/>
          <ac:spMkLst>
            <pc:docMk/>
            <pc:sldMk cId="4801027" sldId="260"/>
            <ac:spMk id="51" creationId="{1D17B011-185D-BC4B-A79D-4EB3E537211C}"/>
          </ac:spMkLst>
        </pc:spChg>
        <pc:spChg chg="add mod">
          <ac:chgData name="Lipani, Aldo" userId="3d811883-7188-4056-86e4-ebeb30c53017" providerId="ADAL" clId="{921D80D6-AAC6-E94E-9666-1D7D7ABB0FE6}" dt="2020-10-07T16:24:31.917" v="2962" actId="1036"/>
          <ac:spMkLst>
            <pc:docMk/>
            <pc:sldMk cId="4801027" sldId="260"/>
            <ac:spMk id="52" creationId="{3605CE17-796A-FC45-95F6-A09BE979E061}"/>
          </ac:spMkLst>
        </pc:spChg>
        <pc:spChg chg="add mod">
          <ac:chgData name="Lipani, Aldo" userId="3d811883-7188-4056-86e4-ebeb30c53017" providerId="ADAL" clId="{921D80D6-AAC6-E94E-9666-1D7D7ABB0FE6}" dt="2020-10-07T16:27:15.965" v="2988" actId="1038"/>
          <ac:spMkLst>
            <pc:docMk/>
            <pc:sldMk cId="4801027" sldId="260"/>
            <ac:spMk id="65" creationId="{ADD1971D-1216-894C-9CDE-0AD422692847}"/>
          </ac:spMkLst>
        </pc:spChg>
        <pc:spChg chg="add mod">
          <ac:chgData name="Lipani, Aldo" userId="3d811883-7188-4056-86e4-ebeb30c53017" providerId="ADAL" clId="{921D80D6-AAC6-E94E-9666-1D7D7ABB0FE6}" dt="2020-10-07T16:27:13.403" v="2986" actId="1037"/>
          <ac:spMkLst>
            <pc:docMk/>
            <pc:sldMk cId="4801027" sldId="260"/>
            <ac:spMk id="66" creationId="{FCA63A16-7BB9-C547-8FEB-DF4EC89BD12E}"/>
          </ac:spMkLst>
        </pc:spChg>
        <pc:spChg chg="add mod">
          <ac:chgData name="Lipani, Aldo" userId="3d811883-7188-4056-86e4-ebeb30c53017" providerId="ADAL" clId="{921D80D6-AAC6-E94E-9666-1D7D7ABB0FE6}" dt="2020-10-07T16:26:33.791" v="2974" actId="207"/>
          <ac:spMkLst>
            <pc:docMk/>
            <pc:sldMk cId="4801027" sldId="260"/>
            <ac:spMk id="68" creationId="{07835158-7E7C-8E43-B218-2406354F6E59}"/>
          </ac:spMkLst>
        </pc:spChg>
        <pc:spChg chg="add mod">
          <ac:chgData name="Lipani, Aldo" userId="3d811883-7188-4056-86e4-ebeb30c53017" providerId="ADAL" clId="{921D80D6-AAC6-E94E-9666-1D7D7ABB0FE6}" dt="2020-10-07T16:27:07.988" v="2982" actId="1037"/>
          <ac:spMkLst>
            <pc:docMk/>
            <pc:sldMk cId="4801027" sldId="260"/>
            <ac:spMk id="83" creationId="{9AFA83F8-BC70-0347-B437-4D30D646718D}"/>
          </ac:spMkLst>
        </pc:spChg>
        <pc:spChg chg="add mod">
          <ac:chgData name="Lipani, Aldo" userId="3d811883-7188-4056-86e4-ebeb30c53017" providerId="ADAL" clId="{921D80D6-AAC6-E94E-9666-1D7D7ABB0FE6}" dt="2020-10-07T16:26:31.377" v="2973" actId="207"/>
          <ac:spMkLst>
            <pc:docMk/>
            <pc:sldMk cId="4801027" sldId="260"/>
            <ac:spMk id="84" creationId="{DE4E3E8D-7E0B-394E-8530-C18495550A67}"/>
          </ac:spMkLst>
        </pc:spChg>
        <pc:spChg chg="add mod">
          <ac:chgData name="Lipani, Aldo" userId="3d811883-7188-4056-86e4-ebeb30c53017" providerId="ADAL" clId="{921D80D6-AAC6-E94E-9666-1D7D7ABB0FE6}" dt="2020-10-07T16:24:31.917" v="2962" actId="1036"/>
          <ac:spMkLst>
            <pc:docMk/>
            <pc:sldMk cId="4801027" sldId="260"/>
            <ac:spMk id="87" creationId="{6E120E21-F3B8-E948-A3FC-A0A65907FBB3}"/>
          </ac:spMkLst>
        </pc:spChg>
        <pc:spChg chg="add mod">
          <ac:chgData name="Lipani, Aldo" userId="3d811883-7188-4056-86e4-ebeb30c53017" providerId="ADAL" clId="{921D80D6-AAC6-E94E-9666-1D7D7ABB0FE6}" dt="2020-10-07T16:26:42.009" v="2977" actId="207"/>
          <ac:spMkLst>
            <pc:docMk/>
            <pc:sldMk cId="4801027" sldId="260"/>
            <ac:spMk id="88" creationId="{97132C47-D76C-EB48-B1AE-1E3B0A20064E}"/>
          </ac:spMkLst>
        </pc:spChg>
        <pc:spChg chg="add mod">
          <ac:chgData name="Lipani, Aldo" userId="3d811883-7188-4056-86e4-ebeb30c53017" providerId="ADAL" clId="{921D80D6-AAC6-E94E-9666-1D7D7ABB0FE6}" dt="2020-10-07T16:26:39.715" v="2976" actId="207"/>
          <ac:spMkLst>
            <pc:docMk/>
            <pc:sldMk cId="4801027" sldId="260"/>
            <ac:spMk id="96" creationId="{925A3BC7-C22C-B84B-938D-F0CD3C3766B1}"/>
          </ac:spMkLst>
        </pc:spChg>
        <pc:spChg chg="add mod">
          <ac:chgData name="Lipani, Aldo" userId="3d811883-7188-4056-86e4-ebeb30c53017" providerId="ADAL" clId="{921D80D6-AAC6-E94E-9666-1D7D7ABB0FE6}" dt="2020-10-07T16:26:36.650" v="2975" actId="207"/>
          <ac:spMkLst>
            <pc:docMk/>
            <pc:sldMk cId="4801027" sldId="260"/>
            <ac:spMk id="99" creationId="{A831793F-7A53-904F-BC93-3B2AB076286A}"/>
          </ac:spMkLst>
        </pc:spChg>
        <pc:spChg chg="add mod">
          <ac:chgData name="Lipani, Aldo" userId="3d811883-7188-4056-86e4-ebeb30c53017" providerId="ADAL" clId="{921D80D6-AAC6-E94E-9666-1D7D7ABB0FE6}" dt="2020-10-07T16:24:31.917" v="2962" actId="1036"/>
          <ac:spMkLst>
            <pc:docMk/>
            <pc:sldMk cId="4801027" sldId="260"/>
            <ac:spMk id="100" creationId="{601E8278-6EE6-2A4B-96BA-5FBC08183B7B}"/>
          </ac:spMkLst>
        </pc:spChg>
        <pc:spChg chg="add mod">
          <ac:chgData name="Lipani, Aldo" userId="3d811883-7188-4056-86e4-ebeb30c53017" providerId="ADAL" clId="{921D80D6-AAC6-E94E-9666-1D7D7ABB0FE6}" dt="2020-10-07T16:24:31.917" v="2962" actId="1036"/>
          <ac:spMkLst>
            <pc:docMk/>
            <pc:sldMk cId="4801027" sldId="260"/>
            <ac:spMk id="101" creationId="{568CA5CB-B376-E34C-BD7F-50FFFC1BEEBF}"/>
          </ac:spMkLst>
        </pc:spChg>
        <pc:spChg chg="add mod">
          <ac:chgData name="Lipani, Aldo" userId="3d811883-7188-4056-86e4-ebeb30c53017" providerId="ADAL" clId="{921D80D6-AAC6-E94E-9666-1D7D7ABB0FE6}" dt="2020-10-07T16:24:31.917" v="2962" actId="1036"/>
          <ac:spMkLst>
            <pc:docMk/>
            <pc:sldMk cId="4801027" sldId="260"/>
            <ac:spMk id="118" creationId="{602D9DDB-8C8D-E742-97C4-B71CECA6BE53}"/>
          </ac:spMkLst>
        </pc:spChg>
        <pc:graphicFrameChg chg="add del mod">
          <ac:chgData name="Lipani, Aldo" userId="3d811883-7188-4056-86e4-ebeb30c53017" providerId="ADAL" clId="{921D80D6-AAC6-E94E-9666-1D7D7ABB0FE6}" dt="2020-10-07T15:42:27.059" v="2682" actId="478"/>
          <ac:graphicFrameMkLst>
            <pc:docMk/>
            <pc:sldMk cId="4801027" sldId="260"/>
            <ac:graphicFrameMk id="4" creationId="{62B77E47-7DBC-324A-B303-1CD457A34E2D}"/>
          </ac:graphicFrameMkLst>
        </pc:graphicFrameChg>
        <pc:graphicFrameChg chg="add del mod">
          <ac:chgData name="Lipani, Aldo" userId="3d811883-7188-4056-86e4-ebeb30c53017" providerId="ADAL" clId="{921D80D6-AAC6-E94E-9666-1D7D7ABB0FE6}" dt="2020-10-07T15:42:52.618" v="2685" actId="478"/>
          <ac:graphicFrameMkLst>
            <pc:docMk/>
            <pc:sldMk cId="4801027" sldId="260"/>
            <ac:graphicFrameMk id="5" creationId="{588FA742-26C4-3549-8F54-826C1E087B44}"/>
          </ac:graphicFrameMkLst>
        </pc:graphicFrameChg>
        <pc:picChg chg="add mod">
          <ac:chgData name="Lipani, Aldo" userId="3d811883-7188-4056-86e4-ebeb30c53017" providerId="ADAL" clId="{921D80D6-AAC6-E94E-9666-1D7D7ABB0FE6}" dt="2020-10-07T16:05:20.076" v="2689" actId="1076"/>
          <ac:picMkLst>
            <pc:docMk/>
            <pc:sldMk cId="4801027" sldId="260"/>
            <ac:picMk id="6" creationId="{61C3CFC3-5AB6-AA47-804E-3B071CC6344C}"/>
          </ac:picMkLst>
        </pc:picChg>
        <pc:cxnChg chg="add del mod">
          <ac:chgData name="Lipani, Aldo" userId="3d811883-7188-4056-86e4-ebeb30c53017" providerId="ADAL" clId="{921D80D6-AAC6-E94E-9666-1D7D7ABB0FE6}" dt="2020-10-07T16:16:15.192" v="2753" actId="478"/>
          <ac:cxnSpMkLst>
            <pc:docMk/>
            <pc:sldMk cId="4801027" sldId="260"/>
            <ac:cxnSpMk id="23" creationId="{F92EEC8E-0F81-3E4A-8467-88A6E60C0DCF}"/>
          </ac:cxnSpMkLst>
        </pc:cxnChg>
        <pc:cxnChg chg="add mod">
          <ac:chgData name="Lipani, Aldo" userId="3d811883-7188-4056-86e4-ebeb30c53017" providerId="ADAL" clId="{921D80D6-AAC6-E94E-9666-1D7D7ABB0FE6}" dt="2020-10-07T16:24:31.917" v="2962" actId="1036"/>
          <ac:cxnSpMkLst>
            <pc:docMk/>
            <pc:sldMk cId="4801027" sldId="260"/>
            <ac:cxnSpMk id="24" creationId="{968F1622-BFA2-704B-AF64-6B1B21B17FBE}"/>
          </ac:cxnSpMkLst>
        </pc:cxnChg>
        <pc:cxnChg chg="add mod">
          <ac:chgData name="Lipani, Aldo" userId="3d811883-7188-4056-86e4-ebeb30c53017" providerId="ADAL" clId="{921D80D6-AAC6-E94E-9666-1D7D7ABB0FE6}" dt="2020-10-07T16:24:31.917" v="2962" actId="1036"/>
          <ac:cxnSpMkLst>
            <pc:docMk/>
            <pc:sldMk cId="4801027" sldId="260"/>
            <ac:cxnSpMk id="25" creationId="{2DA07448-85D1-F84A-ADBD-F39D56755AE3}"/>
          </ac:cxnSpMkLst>
        </pc:cxnChg>
        <pc:cxnChg chg="add del mod">
          <ac:chgData name="Lipani, Aldo" userId="3d811883-7188-4056-86e4-ebeb30c53017" providerId="ADAL" clId="{921D80D6-AAC6-E94E-9666-1D7D7ABB0FE6}" dt="2020-10-07T16:16:16.238" v="2754" actId="478"/>
          <ac:cxnSpMkLst>
            <pc:docMk/>
            <pc:sldMk cId="4801027" sldId="260"/>
            <ac:cxnSpMk id="26" creationId="{777A7C22-5440-E648-A291-86B42CC48A46}"/>
          </ac:cxnSpMkLst>
        </pc:cxnChg>
        <pc:cxnChg chg="add mod">
          <ac:chgData name="Lipani, Aldo" userId="3d811883-7188-4056-86e4-ebeb30c53017" providerId="ADAL" clId="{921D80D6-AAC6-E94E-9666-1D7D7ABB0FE6}" dt="2020-10-07T16:24:31.917" v="2962" actId="1036"/>
          <ac:cxnSpMkLst>
            <pc:docMk/>
            <pc:sldMk cId="4801027" sldId="260"/>
            <ac:cxnSpMk id="27" creationId="{6D0C2C80-5360-DF40-9424-49A59E885500}"/>
          </ac:cxnSpMkLst>
        </pc:cxnChg>
        <pc:cxnChg chg="add mod">
          <ac:chgData name="Lipani, Aldo" userId="3d811883-7188-4056-86e4-ebeb30c53017" providerId="ADAL" clId="{921D80D6-AAC6-E94E-9666-1D7D7ABB0FE6}" dt="2020-10-07T16:24:31.917" v="2962" actId="1036"/>
          <ac:cxnSpMkLst>
            <pc:docMk/>
            <pc:sldMk cId="4801027" sldId="260"/>
            <ac:cxnSpMk id="28" creationId="{4A1E63EC-E0F0-FF40-BF9E-F66E002A3C11}"/>
          </ac:cxnSpMkLst>
        </pc:cxnChg>
        <pc:cxnChg chg="add mod">
          <ac:chgData name="Lipani, Aldo" userId="3d811883-7188-4056-86e4-ebeb30c53017" providerId="ADAL" clId="{921D80D6-AAC6-E94E-9666-1D7D7ABB0FE6}" dt="2020-10-07T16:24:31.917" v="2962" actId="1036"/>
          <ac:cxnSpMkLst>
            <pc:docMk/>
            <pc:sldMk cId="4801027" sldId="260"/>
            <ac:cxnSpMk id="29" creationId="{683BC7A2-F6AE-5F4C-89C8-282B59868A09}"/>
          </ac:cxnSpMkLst>
        </pc:cxnChg>
        <pc:cxnChg chg="add mod">
          <ac:chgData name="Lipani, Aldo" userId="3d811883-7188-4056-86e4-ebeb30c53017" providerId="ADAL" clId="{921D80D6-AAC6-E94E-9666-1D7D7ABB0FE6}" dt="2020-10-07T16:24:31.917" v="2962" actId="1036"/>
          <ac:cxnSpMkLst>
            <pc:docMk/>
            <pc:sldMk cId="4801027" sldId="260"/>
            <ac:cxnSpMk id="30" creationId="{72214697-A905-2B4B-A494-1A140AB7AEE1}"/>
          </ac:cxnSpMkLst>
        </pc:cxnChg>
        <pc:cxnChg chg="add mod">
          <ac:chgData name="Lipani, Aldo" userId="3d811883-7188-4056-86e4-ebeb30c53017" providerId="ADAL" clId="{921D80D6-AAC6-E94E-9666-1D7D7ABB0FE6}" dt="2020-10-07T16:26:21.822" v="2972" actId="1076"/>
          <ac:cxnSpMkLst>
            <pc:docMk/>
            <pc:sldMk cId="4801027" sldId="260"/>
            <ac:cxnSpMk id="85" creationId="{1016AA15-3BFD-864A-87C1-4C91E79A5798}"/>
          </ac:cxnSpMkLst>
        </pc:cxnChg>
        <pc:cxnChg chg="add mod">
          <ac:chgData name="Lipani, Aldo" userId="3d811883-7188-4056-86e4-ebeb30c53017" providerId="ADAL" clId="{921D80D6-AAC6-E94E-9666-1D7D7ABB0FE6}" dt="2020-10-07T16:24:31.917" v="2962" actId="1036"/>
          <ac:cxnSpMkLst>
            <pc:docMk/>
            <pc:sldMk cId="4801027" sldId="260"/>
            <ac:cxnSpMk id="86" creationId="{79B39642-90FD-1944-9E02-4EEB9946186B}"/>
          </ac:cxnSpMkLst>
        </pc:cxnChg>
        <pc:cxnChg chg="add mod">
          <ac:chgData name="Lipani, Aldo" userId="3d811883-7188-4056-86e4-ebeb30c53017" providerId="ADAL" clId="{921D80D6-AAC6-E94E-9666-1D7D7ABB0FE6}" dt="2020-10-07T16:26:11.773" v="2971" actId="1076"/>
          <ac:cxnSpMkLst>
            <pc:docMk/>
            <pc:sldMk cId="4801027" sldId="260"/>
            <ac:cxnSpMk id="97" creationId="{54175238-5707-2745-8CE9-4B2883CB181C}"/>
          </ac:cxnSpMkLst>
        </pc:cxnChg>
        <pc:cxnChg chg="add mod">
          <ac:chgData name="Lipani, Aldo" userId="3d811883-7188-4056-86e4-ebeb30c53017" providerId="ADAL" clId="{921D80D6-AAC6-E94E-9666-1D7D7ABB0FE6}" dt="2020-10-07T16:24:31.917" v="2962" actId="1036"/>
          <ac:cxnSpMkLst>
            <pc:docMk/>
            <pc:sldMk cId="4801027" sldId="260"/>
            <ac:cxnSpMk id="98" creationId="{6CE75FF6-127C-8443-B1E5-44AB9E6C2541}"/>
          </ac:cxnSpMkLst>
        </pc:cxnChg>
      </pc:sldChg>
      <pc:sldChg chg="modSp mod">
        <pc:chgData name="Lipani, Aldo" userId="3d811883-7188-4056-86e4-ebeb30c53017" providerId="ADAL" clId="{921D80D6-AAC6-E94E-9666-1D7D7ABB0FE6}" dt="2020-10-21T19:36:53.507" v="11560" actId="20577"/>
        <pc:sldMkLst>
          <pc:docMk/>
          <pc:sldMk cId="784911702" sldId="261"/>
        </pc:sldMkLst>
        <pc:spChg chg="mod">
          <ac:chgData name="Lipani, Aldo" userId="3d811883-7188-4056-86e4-ebeb30c53017" providerId="ADAL" clId="{921D80D6-AAC6-E94E-9666-1D7D7ABB0FE6}" dt="2020-10-07T16:44:02.725" v="3459" actId="20577"/>
          <ac:spMkLst>
            <pc:docMk/>
            <pc:sldMk cId="784911702" sldId="261"/>
            <ac:spMk id="2" creationId="{BF53B92D-E6AD-F847-B1F7-F5708456D2F2}"/>
          </ac:spMkLst>
        </pc:spChg>
        <pc:spChg chg="mod">
          <ac:chgData name="Lipani, Aldo" userId="3d811883-7188-4056-86e4-ebeb30c53017" providerId="ADAL" clId="{921D80D6-AAC6-E94E-9666-1D7D7ABB0FE6}" dt="2020-10-21T19:36:53.507" v="11560" actId="20577"/>
          <ac:spMkLst>
            <pc:docMk/>
            <pc:sldMk cId="784911702" sldId="261"/>
            <ac:spMk id="3" creationId="{C10C942F-B795-B944-B834-B6F9C0DA1B53}"/>
          </ac:spMkLst>
        </pc:spChg>
      </pc:sldChg>
      <pc:sldChg chg="addSp delSp modSp mod">
        <pc:chgData name="Lipani, Aldo" userId="3d811883-7188-4056-86e4-ebeb30c53017" providerId="ADAL" clId="{921D80D6-AAC6-E94E-9666-1D7D7ABB0FE6}" dt="2020-10-07T23:04:29.498" v="4183" actId="478"/>
        <pc:sldMkLst>
          <pc:docMk/>
          <pc:sldMk cId="1664498035" sldId="262"/>
        </pc:sldMkLst>
        <pc:spChg chg="mod">
          <ac:chgData name="Lipani, Aldo" userId="3d811883-7188-4056-86e4-ebeb30c53017" providerId="ADAL" clId="{921D80D6-AAC6-E94E-9666-1D7D7ABB0FE6}" dt="2020-10-07T16:48:36.971" v="3957" actId="20577"/>
          <ac:spMkLst>
            <pc:docMk/>
            <pc:sldMk cId="1664498035" sldId="262"/>
            <ac:spMk id="2" creationId="{BF53B92D-E6AD-F847-B1F7-F5708456D2F2}"/>
          </ac:spMkLst>
        </pc:spChg>
        <pc:spChg chg="mod">
          <ac:chgData name="Lipani, Aldo" userId="3d811883-7188-4056-86e4-ebeb30c53017" providerId="ADAL" clId="{921D80D6-AAC6-E94E-9666-1D7D7ABB0FE6}" dt="2020-10-07T23:00:28.964" v="4115" actId="14100"/>
          <ac:spMkLst>
            <pc:docMk/>
            <pc:sldMk cId="1664498035" sldId="262"/>
            <ac:spMk id="3" creationId="{C10C942F-B795-B944-B834-B6F9C0DA1B53}"/>
          </ac:spMkLst>
        </pc:spChg>
        <pc:spChg chg="add mod">
          <ac:chgData name="Lipani, Aldo" userId="3d811883-7188-4056-86e4-ebeb30c53017" providerId="ADAL" clId="{921D80D6-AAC6-E94E-9666-1D7D7ABB0FE6}" dt="2020-10-07T23:00:50.924" v="4117" actId="20577"/>
          <ac:spMkLst>
            <pc:docMk/>
            <pc:sldMk cId="1664498035" sldId="262"/>
            <ac:spMk id="4" creationId="{1922A496-C9B9-1447-B432-59B36DF31A37}"/>
          </ac:spMkLst>
        </pc:spChg>
        <pc:spChg chg="add del mod">
          <ac:chgData name="Lipani, Aldo" userId="3d811883-7188-4056-86e4-ebeb30c53017" providerId="ADAL" clId="{921D80D6-AAC6-E94E-9666-1D7D7ABB0FE6}" dt="2020-10-07T23:04:29.498" v="4183" actId="478"/>
          <ac:spMkLst>
            <pc:docMk/>
            <pc:sldMk cId="1664498035" sldId="262"/>
            <ac:spMk id="5" creationId="{CBE323A6-490D-D341-843A-2DC806EC3FCA}"/>
          </ac:spMkLst>
        </pc:spChg>
      </pc:sldChg>
      <pc:sldChg chg="addSp modSp mod">
        <pc:chgData name="Lipani, Aldo" userId="3d811883-7188-4056-86e4-ebeb30c53017" providerId="ADAL" clId="{921D80D6-AAC6-E94E-9666-1D7D7ABB0FE6}" dt="2020-10-07T23:34:02.613" v="4341" actId="20577"/>
        <pc:sldMkLst>
          <pc:docMk/>
          <pc:sldMk cId="1786072883" sldId="263"/>
        </pc:sldMkLst>
        <pc:spChg chg="mod">
          <ac:chgData name="Lipani, Aldo" userId="3d811883-7188-4056-86e4-ebeb30c53017" providerId="ADAL" clId="{921D80D6-AAC6-E94E-9666-1D7D7ABB0FE6}" dt="2020-10-07T23:03:10.108" v="4163" actId="20577"/>
          <ac:spMkLst>
            <pc:docMk/>
            <pc:sldMk cId="1786072883" sldId="263"/>
            <ac:spMk id="2" creationId="{BF53B92D-E6AD-F847-B1F7-F5708456D2F2}"/>
          </ac:spMkLst>
        </pc:spChg>
        <pc:spChg chg="mod">
          <ac:chgData name="Lipani, Aldo" userId="3d811883-7188-4056-86e4-ebeb30c53017" providerId="ADAL" clId="{921D80D6-AAC6-E94E-9666-1D7D7ABB0FE6}" dt="2020-10-07T23:25:17.902" v="4322" actId="403"/>
          <ac:spMkLst>
            <pc:docMk/>
            <pc:sldMk cId="1786072883" sldId="263"/>
            <ac:spMk id="3" creationId="{C10C942F-B795-B944-B834-B6F9C0DA1B53}"/>
          </ac:spMkLst>
        </pc:spChg>
        <pc:spChg chg="add mod">
          <ac:chgData name="Lipani, Aldo" userId="3d811883-7188-4056-86e4-ebeb30c53017" providerId="ADAL" clId="{921D80D6-AAC6-E94E-9666-1D7D7ABB0FE6}" dt="2020-10-07T23:34:02.613" v="4341" actId="20577"/>
          <ac:spMkLst>
            <pc:docMk/>
            <pc:sldMk cId="1786072883" sldId="263"/>
            <ac:spMk id="4" creationId="{F3A5CF8A-EB04-9F46-A719-661313D74C77}"/>
          </ac:spMkLst>
        </pc:spChg>
      </pc:sldChg>
      <pc:sldChg chg="addSp delSp modSp mod">
        <pc:chgData name="Lipani, Aldo" userId="3d811883-7188-4056-86e4-ebeb30c53017" providerId="ADAL" clId="{921D80D6-AAC6-E94E-9666-1D7D7ABB0FE6}" dt="2020-10-08T00:17:14.572" v="4766" actId="14100"/>
        <pc:sldMkLst>
          <pc:docMk/>
          <pc:sldMk cId="289019521" sldId="264"/>
        </pc:sldMkLst>
        <pc:spChg chg="mod">
          <ac:chgData name="Lipani, Aldo" userId="3d811883-7188-4056-86e4-ebeb30c53017" providerId="ADAL" clId="{921D80D6-AAC6-E94E-9666-1D7D7ABB0FE6}" dt="2020-10-08T00:09:43.510" v="4546" actId="20577"/>
          <ac:spMkLst>
            <pc:docMk/>
            <pc:sldMk cId="289019521" sldId="264"/>
            <ac:spMk id="2" creationId="{BF53B92D-E6AD-F847-B1F7-F5708456D2F2}"/>
          </ac:spMkLst>
        </pc:spChg>
        <pc:spChg chg="mod">
          <ac:chgData name="Lipani, Aldo" userId="3d811883-7188-4056-86e4-ebeb30c53017" providerId="ADAL" clId="{921D80D6-AAC6-E94E-9666-1D7D7ABB0FE6}" dt="2020-10-08T00:15:46.666" v="4728" actId="14100"/>
          <ac:spMkLst>
            <pc:docMk/>
            <pc:sldMk cId="289019521" sldId="264"/>
            <ac:spMk id="3" creationId="{C10C942F-B795-B944-B834-B6F9C0DA1B53}"/>
          </ac:spMkLst>
        </pc:spChg>
        <pc:spChg chg="add mod">
          <ac:chgData name="Lipani, Aldo" userId="3d811883-7188-4056-86e4-ebeb30c53017" providerId="ADAL" clId="{921D80D6-AAC6-E94E-9666-1D7D7ABB0FE6}" dt="2020-10-08T00:14:48.039" v="4698" actId="1076"/>
          <ac:spMkLst>
            <pc:docMk/>
            <pc:sldMk cId="289019521" sldId="264"/>
            <ac:spMk id="5" creationId="{4CE67B87-4BF6-F549-B17F-10D4BC5AAE61}"/>
          </ac:spMkLst>
        </pc:spChg>
        <pc:spChg chg="add mod">
          <ac:chgData name="Lipani, Aldo" userId="3d811883-7188-4056-86e4-ebeb30c53017" providerId="ADAL" clId="{921D80D6-AAC6-E94E-9666-1D7D7ABB0FE6}" dt="2020-10-08T00:15:20.117" v="4714" actId="1038"/>
          <ac:spMkLst>
            <pc:docMk/>
            <pc:sldMk cId="289019521" sldId="264"/>
            <ac:spMk id="8" creationId="{648B378C-702F-4D48-9C99-AAC195D7B6FB}"/>
          </ac:spMkLst>
        </pc:spChg>
        <pc:spChg chg="add mod">
          <ac:chgData name="Lipani, Aldo" userId="3d811883-7188-4056-86e4-ebeb30c53017" providerId="ADAL" clId="{921D80D6-AAC6-E94E-9666-1D7D7ABB0FE6}" dt="2020-10-08T00:16:08.355" v="4733" actId="1076"/>
          <ac:spMkLst>
            <pc:docMk/>
            <pc:sldMk cId="289019521" sldId="264"/>
            <ac:spMk id="9" creationId="{489FF486-6A14-E740-B2FE-74E1604725EC}"/>
          </ac:spMkLst>
        </pc:spChg>
        <pc:spChg chg="add mod">
          <ac:chgData name="Lipani, Aldo" userId="3d811883-7188-4056-86e4-ebeb30c53017" providerId="ADAL" clId="{921D80D6-AAC6-E94E-9666-1D7D7ABB0FE6}" dt="2020-10-08T00:16:10.240" v="4734" actId="1076"/>
          <ac:spMkLst>
            <pc:docMk/>
            <pc:sldMk cId="289019521" sldId="264"/>
            <ac:spMk id="10" creationId="{05C5A1E0-3360-AE43-AC6B-EEC906426113}"/>
          </ac:spMkLst>
        </pc:spChg>
        <pc:spChg chg="add mod">
          <ac:chgData name="Lipani, Aldo" userId="3d811883-7188-4056-86e4-ebeb30c53017" providerId="ADAL" clId="{921D80D6-AAC6-E94E-9666-1D7D7ABB0FE6}" dt="2020-10-08T00:16:17.398" v="4735" actId="1076"/>
          <ac:spMkLst>
            <pc:docMk/>
            <pc:sldMk cId="289019521" sldId="264"/>
            <ac:spMk id="18" creationId="{3887A40F-0917-3945-8000-D82047B3CD83}"/>
          </ac:spMkLst>
        </pc:spChg>
        <pc:spChg chg="add mod">
          <ac:chgData name="Lipani, Aldo" userId="3d811883-7188-4056-86e4-ebeb30c53017" providerId="ADAL" clId="{921D80D6-AAC6-E94E-9666-1D7D7ABB0FE6}" dt="2020-10-08T00:16:25.457" v="4738" actId="20577"/>
          <ac:spMkLst>
            <pc:docMk/>
            <pc:sldMk cId="289019521" sldId="264"/>
            <ac:spMk id="21" creationId="{718376FA-2605-A543-B307-B672544049DB}"/>
          </ac:spMkLst>
        </pc:spChg>
        <pc:spChg chg="add mod">
          <ac:chgData name="Lipani, Aldo" userId="3d811883-7188-4056-86e4-ebeb30c53017" providerId="ADAL" clId="{921D80D6-AAC6-E94E-9666-1D7D7ABB0FE6}" dt="2020-10-08T00:16:29.338" v="4742" actId="20577"/>
          <ac:spMkLst>
            <pc:docMk/>
            <pc:sldMk cId="289019521" sldId="264"/>
            <ac:spMk id="22" creationId="{EE5D3B8B-F7FF-0846-9A55-583D7B6195EC}"/>
          </ac:spMkLst>
        </pc:spChg>
        <pc:spChg chg="add mod">
          <ac:chgData name="Lipani, Aldo" userId="3d811883-7188-4056-86e4-ebeb30c53017" providerId="ADAL" clId="{921D80D6-AAC6-E94E-9666-1D7D7ABB0FE6}" dt="2020-10-08T00:16:45.700" v="4751" actId="1037"/>
          <ac:spMkLst>
            <pc:docMk/>
            <pc:sldMk cId="289019521" sldId="264"/>
            <ac:spMk id="23" creationId="{FB70D8B8-0EA9-7E4C-A42A-CA9A6BDDCA67}"/>
          </ac:spMkLst>
        </pc:spChg>
        <pc:spChg chg="add mod">
          <ac:chgData name="Lipani, Aldo" userId="3d811883-7188-4056-86e4-ebeb30c53017" providerId="ADAL" clId="{921D80D6-AAC6-E94E-9666-1D7D7ABB0FE6}" dt="2020-10-08T00:16:50.572" v="4752" actId="1037"/>
          <ac:spMkLst>
            <pc:docMk/>
            <pc:sldMk cId="289019521" sldId="264"/>
            <ac:spMk id="26" creationId="{5DBD8C12-7DA7-AD41-B32E-8C456E9EFF6B}"/>
          </ac:spMkLst>
        </pc:spChg>
        <pc:spChg chg="add mod">
          <ac:chgData name="Lipani, Aldo" userId="3d811883-7188-4056-86e4-ebeb30c53017" providerId="ADAL" clId="{921D80D6-AAC6-E94E-9666-1D7D7ABB0FE6}" dt="2020-10-08T00:16:50.572" v="4752" actId="1037"/>
          <ac:spMkLst>
            <pc:docMk/>
            <pc:sldMk cId="289019521" sldId="264"/>
            <ac:spMk id="27" creationId="{7D482EA2-0511-B546-8A75-EE41D478A6D0}"/>
          </ac:spMkLst>
        </pc:spChg>
        <pc:spChg chg="add mod">
          <ac:chgData name="Lipani, Aldo" userId="3d811883-7188-4056-86e4-ebeb30c53017" providerId="ADAL" clId="{921D80D6-AAC6-E94E-9666-1D7D7ABB0FE6}" dt="2020-10-08T00:17:14.572" v="4766" actId="14100"/>
          <ac:spMkLst>
            <pc:docMk/>
            <pc:sldMk cId="289019521" sldId="264"/>
            <ac:spMk id="30" creationId="{3033A1E3-E007-2140-B23A-70B4E0D11997}"/>
          </ac:spMkLst>
        </pc:spChg>
        <pc:graphicFrameChg chg="add del mod">
          <ac:chgData name="Lipani, Aldo" userId="3d811883-7188-4056-86e4-ebeb30c53017" providerId="ADAL" clId="{921D80D6-AAC6-E94E-9666-1D7D7ABB0FE6}" dt="2020-10-08T00:14:36.315" v="4696" actId="478"/>
          <ac:graphicFrameMkLst>
            <pc:docMk/>
            <pc:sldMk cId="289019521" sldId="264"/>
            <ac:graphicFrameMk id="4" creationId="{A68D168C-C7E8-704C-ABAE-BC0DECD5AA29}"/>
          </ac:graphicFrameMkLst>
        </pc:graphicFrameChg>
        <pc:cxnChg chg="add mod">
          <ac:chgData name="Lipani, Aldo" userId="3d811883-7188-4056-86e4-ebeb30c53017" providerId="ADAL" clId="{921D80D6-AAC6-E94E-9666-1D7D7ABB0FE6}" dt="2020-10-08T00:16:10.240" v="4734" actId="1076"/>
          <ac:cxnSpMkLst>
            <pc:docMk/>
            <pc:sldMk cId="289019521" sldId="264"/>
            <ac:cxnSpMk id="6" creationId="{FC5256CA-2653-DC4B-8A33-153EC540AA2A}"/>
          </ac:cxnSpMkLst>
        </pc:cxnChg>
        <pc:cxnChg chg="add mod">
          <ac:chgData name="Lipani, Aldo" userId="3d811883-7188-4056-86e4-ebeb30c53017" providerId="ADAL" clId="{921D80D6-AAC6-E94E-9666-1D7D7ABB0FE6}" dt="2020-10-08T00:16:08.355" v="4733" actId="1076"/>
          <ac:cxnSpMkLst>
            <pc:docMk/>
            <pc:sldMk cId="289019521" sldId="264"/>
            <ac:cxnSpMk id="7" creationId="{C2FCD979-ECF0-5E4D-97A1-B37B1085959F}"/>
          </ac:cxnSpMkLst>
        </pc:cxnChg>
        <pc:cxnChg chg="add mod">
          <ac:chgData name="Lipani, Aldo" userId="3d811883-7188-4056-86e4-ebeb30c53017" providerId="ADAL" clId="{921D80D6-AAC6-E94E-9666-1D7D7ABB0FE6}" dt="2020-10-08T00:16:17.398" v="4735" actId="1076"/>
          <ac:cxnSpMkLst>
            <pc:docMk/>
            <pc:sldMk cId="289019521" sldId="264"/>
            <ac:cxnSpMk id="19" creationId="{B958EF50-1E14-4847-A2F6-F05BC2882299}"/>
          </ac:cxnSpMkLst>
        </pc:cxnChg>
        <pc:cxnChg chg="add mod">
          <ac:chgData name="Lipani, Aldo" userId="3d811883-7188-4056-86e4-ebeb30c53017" providerId="ADAL" clId="{921D80D6-AAC6-E94E-9666-1D7D7ABB0FE6}" dt="2020-10-08T00:16:17.398" v="4735" actId="1076"/>
          <ac:cxnSpMkLst>
            <pc:docMk/>
            <pc:sldMk cId="289019521" sldId="264"/>
            <ac:cxnSpMk id="20" creationId="{E3B0C394-B0D7-9542-BAA7-C55FD07D21A8}"/>
          </ac:cxnSpMkLst>
        </pc:cxnChg>
        <pc:cxnChg chg="add mod">
          <ac:chgData name="Lipani, Aldo" userId="3d811883-7188-4056-86e4-ebeb30c53017" providerId="ADAL" clId="{921D80D6-AAC6-E94E-9666-1D7D7ABB0FE6}" dt="2020-10-08T00:16:45.700" v="4751" actId="1037"/>
          <ac:cxnSpMkLst>
            <pc:docMk/>
            <pc:sldMk cId="289019521" sldId="264"/>
            <ac:cxnSpMk id="24" creationId="{FF2F4B4E-51E2-0F4A-AA99-72A695ECAE0D}"/>
          </ac:cxnSpMkLst>
        </pc:cxnChg>
        <pc:cxnChg chg="add mod">
          <ac:chgData name="Lipani, Aldo" userId="3d811883-7188-4056-86e4-ebeb30c53017" providerId="ADAL" clId="{921D80D6-AAC6-E94E-9666-1D7D7ABB0FE6}" dt="2020-10-08T00:16:45.700" v="4751" actId="1037"/>
          <ac:cxnSpMkLst>
            <pc:docMk/>
            <pc:sldMk cId="289019521" sldId="264"/>
            <ac:cxnSpMk id="25" creationId="{0302D213-70E2-2542-8D87-AA281C2488CF}"/>
          </ac:cxnSpMkLst>
        </pc:cxnChg>
      </pc:sldChg>
      <pc:sldChg chg="modSp add del mod">
        <pc:chgData name="Lipani, Aldo" userId="3d811883-7188-4056-86e4-ebeb30c53017" providerId="ADAL" clId="{921D80D6-AAC6-E94E-9666-1D7D7ABB0FE6}" dt="2020-10-07T15:02:17.369" v="1822" actId="2696"/>
        <pc:sldMkLst>
          <pc:docMk/>
          <pc:sldMk cId="1541508579" sldId="265"/>
        </pc:sldMkLst>
        <pc:spChg chg="mod">
          <ac:chgData name="Lipani, Aldo" userId="3d811883-7188-4056-86e4-ebeb30c53017" providerId="ADAL" clId="{921D80D6-AAC6-E94E-9666-1D7D7ABB0FE6}" dt="2020-10-07T15:01:48.321" v="1791" actId="20577"/>
          <ac:spMkLst>
            <pc:docMk/>
            <pc:sldMk cId="1541508579" sldId="265"/>
            <ac:spMk id="2" creationId="{77751650-D89D-8D4B-9FAD-80487AD22D12}"/>
          </ac:spMkLst>
        </pc:spChg>
        <pc:spChg chg="mod">
          <ac:chgData name="Lipani, Aldo" userId="3d811883-7188-4056-86e4-ebeb30c53017" providerId="ADAL" clId="{921D80D6-AAC6-E94E-9666-1D7D7ABB0FE6}" dt="2020-10-07T15:02:08.894" v="1820" actId="20577"/>
          <ac:spMkLst>
            <pc:docMk/>
            <pc:sldMk cId="1541508579" sldId="265"/>
            <ac:spMk id="3" creationId="{AF3126AD-8474-394B-AA69-31B64C156E2C}"/>
          </ac:spMkLst>
        </pc:spChg>
      </pc:sldChg>
      <pc:sldChg chg="modSp add mod">
        <pc:chgData name="Lipani, Aldo" userId="3d811883-7188-4056-86e4-ebeb30c53017" providerId="ADAL" clId="{921D80D6-AAC6-E94E-9666-1D7D7ABB0FE6}" dt="2020-10-07T15:20:54.227" v="2626" actId="20577"/>
        <pc:sldMkLst>
          <pc:docMk/>
          <pc:sldMk cId="1546110079" sldId="265"/>
        </pc:sldMkLst>
        <pc:spChg chg="mod">
          <ac:chgData name="Lipani, Aldo" userId="3d811883-7188-4056-86e4-ebeb30c53017" providerId="ADAL" clId="{921D80D6-AAC6-E94E-9666-1D7D7ABB0FE6}" dt="2020-10-07T15:04:16.516" v="1840" actId="20577"/>
          <ac:spMkLst>
            <pc:docMk/>
            <pc:sldMk cId="1546110079" sldId="265"/>
            <ac:spMk id="2" creationId="{77751650-D89D-8D4B-9FAD-80487AD22D12}"/>
          </ac:spMkLst>
        </pc:spChg>
        <pc:spChg chg="mod">
          <ac:chgData name="Lipani, Aldo" userId="3d811883-7188-4056-86e4-ebeb30c53017" providerId="ADAL" clId="{921D80D6-AAC6-E94E-9666-1D7D7ABB0FE6}" dt="2020-10-07T15:20:54.227" v="2626" actId="20577"/>
          <ac:spMkLst>
            <pc:docMk/>
            <pc:sldMk cId="1546110079" sldId="265"/>
            <ac:spMk id="3" creationId="{AF3126AD-8474-394B-AA69-31B64C156E2C}"/>
          </ac:spMkLst>
        </pc:spChg>
        <pc:spChg chg="mod">
          <ac:chgData name="Lipani, Aldo" userId="3d811883-7188-4056-86e4-ebeb30c53017" providerId="ADAL" clId="{921D80D6-AAC6-E94E-9666-1D7D7ABB0FE6}" dt="2020-10-07T15:13:40.696" v="2444" actId="20577"/>
          <ac:spMkLst>
            <pc:docMk/>
            <pc:sldMk cId="1546110079" sldId="265"/>
            <ac:spMk id="12" creationId="{D97796FD-2348-B249-B775-E1EE68BF937C}"/>
          </ac:spMkLst>
        </pc:spChg>
        <pc:spChg chg="mod">
          <ac:chgData name="Lipani, Aldo" userId="3d811883-7188-4056-86e4-ebeb30c53017" providerId="ADAL" clId="{921D80D6-AAC6-E94E-9666-1D7D7ABB0FE6}" dt="2020-10-07T15:14:07.660" v="2452" actId="20577"/>
          <ac:spMkLst>
            <pc:docMk/>
            <pc:sldMk cId="1546110079" sldId="265"/>
            <ac:spMk id="13" creationId="{6D5F0596-8CF3-C345-8F91-D3BE91C7CF43}"/>
          </ac:spMkLst>
        </pc:spChg>
        <pc:spChg chg="mod">
          <ac:chgData name="Lipani, Aldo" userId="3d811883-7188-4056-86e4-ebeb30c53017" providerId="ADAL" clId="{921D80D6-AAC6-E94E-9666-1D7D7ABB0FE6}" dt="2020-10-07T15:14:27.729" v="2458" actId="20577"/>
          <ac:spMkLst>
            <pc:docMk/>
            <pc:sldMk cId="1546110079" sldId="265"/>
            <ac:spMk id="14" creationId="{CE71DB37-E04D-EB4E-8E63-D14C09BA50BA}"/>
          </ac:spMkLst>
        </pc:spChg>
        <pc:spChg chg="mod">
          <ac:chgData name="Lipani, Aldo" userId="3d811883-7188-4056-86e4-ebeb30c53017" providerId="ADAL" clId="{921D80D6-AAC6-E94E-9666-1D7D7ABB0FE6}" dt="2020-10-07T15:14:36.871" v="2464" actId="20577"/>
          <ac:spMkLst>
            <pc:docMk/>
            <pc:sldMk cId="1546110079" sldId="265"/>
            <ac:spMk id="15" creationId="{057217A0-D3E2-7345-B858-D13B00D4A096}"/>
          </ac:spMkLst>
        </pc:spChg>
      </pc:sldChg>
      <pc:sldChg chg="addSp delSp modSp add mod">
        <pc:chgData name="Lipani, Aldo" userId="3d811883-7188-4056-86e4-ebeb30c53017" providerId="ADAL" clId="{921D80D6-AAC6-E94E-9666-1D7D7ABB0FE6}" dt="2020-10-07T16:43:51.228" v="3457" actId="1076"/>
        <pc:sldMkLst>
          <pc:docMk/>
          <pc:sldMk cId="3572138795" sldId="266"/>
        </pc:sldMkLst>
        <pc:spChg chg="mod">
          <ac:chgData name="Lipani, Aldo" userId="3d811883-7188-4056-86e4-ebeb30c53017" providerId="ADAL" clId="{921D80D6-AAC6-E94E-9666-1D7D7ABB0FE6}" dt="2020-10-07T16:38:00.115" v="3181" actId="20577"/>
          <ac:spMkLst>
            <pc:docMk/>
            <pc:sldMk cId="3572138795" sldId="266"/>
            <ac:spMk id="2" creationId="{5FE966AC-9D2A-7047-B442-E333860043A6}"/>
          </ac:spMkLst>
        </pc:spChg>
        <pc:spChg chg="mod">
          <ac:chgData name="Lipani, Aldo" userId="3d811883-7188-4056-86e4-ebeb30c53017" providerId="ADAL" clId="{921D80D6-AAC6-E94E-9666-1D7D7ABB0FE6}" dt="2020-10-07T16:30:46.381" v="3068" actId="20577"/>
          <ac:spMkLst>
            <pc:docMk/>
            <pc:sldMk cId="3572138795" sldId="266"/>
            <ac:spMk id="3" creationId="{1DC9FA53-9EE8-0745-92FC-DAD400D86E32}"/>
          </ac:spMkLst>
        </pc:spChg>
        <pc:spChg chg="mod">
          <ac:chgData name="Lipani, Aldo" userId="3d811883-7188-4056-86e4-ebeb30c53017" providerId="ADAL" clId="{921D80D6-AAC6-E94E-9666-1D7D7ABB0FE6}" dt="2020-10-07T16:37:38.289" v="3175" actId="1037"/>
          <ac:spMkLst>
            <pc:docMk/>
            <pc:sldMk cId="3572138795" sldId="266"/>
            <ac:spMk id="7" creationId="{C1DD5170-CF38-734C-BB18-50C7793CAC0B}"/>
          </ac:spMkLst>
        </pc:spChg>
        <pc:spChg chg="mod">
          <ac:chgData name="Lipani, Aldo" userId="3d811883-7188-4056-86e4-ebeb30c53017" providerId="ADAL" clId="{921D80D6-AAC6-E94E-9666-1D7D7ABB0FE6}" dt="2020-10-07T16:37:38.289" v="3175" actId="1037"/>
          <ac:spMkLst>
            <pc:docMk/>
            <pc:sldMk cId="3572138795" sldId="266"/>
            <ac:spMk id="10" creationId="{829A9CAD-E42A-9149-B7FC-AF841E734686}"/>
          </ac:spMkLst>
        </pc:spChg>
        <pc:spChg chg="mod">
          <ac:chgData name="Lipani, Aldo" userId="3d811883-7188-4056-86e4-ebeb30c53017" providerId="ADAL" clId="{921D80D6-AAC6-E94E-9666-1D7D7ABB0FE6}" dt="2020-10-07T16:37:38.289" v="3175" actId="1037"/>
          <ac:spMkLst>
            <pc:docMk/>
            <pc:sldMk cId="3572138795" sldId="266"/>
            <ac:spMk id="12" creationId="{84DAF9BB-8A6C-C243-B958-2689E97FAB6A}"/>
          </ac:spMkLst>
        </pc:spChg>
        <pc:spChg chg="mod">
          <ac:chgData name="Lipani, Aldo" userId="3d811883-7188-4056-86e4-ebeb30c53017" providerId="ADAL" clId="{921D80D6-AAC6-E94E-9666-1D7D7ABB0FE6}" dt="2020-10-07T16:37:38.289" v="3175" actId="1037"/>
          <ac:spMkLst>
            <pc:docMk/>
            <pc:sldMk cId="3572138795" sldId="266"/>
            <ac:spMk id="15" creationId="{E9FBB642-7397-FD47-8384-0EDD3927DFA2}"/>
          </ac:spMkLst>
        </pc:spChg>
        <pc:spChg chg="mod">
          <ac:chgData name="Lipani, Aldo" userId="3d811883-7188-4056-86e4-ebeb30c53017" providerId="ADAL" clId="{921D80D6-AAC6-E94E-9666-1D7D7ABB0FE6}" dt="2020-10-07T16:37:38.289" v="3175" actId="1037"/>
          <ac:spMkLst>
            <pc:docMk/>
            <pc:sldMk cId="3572138795" sldId="266"/>
            <ac:spMk id="20" creationId="{77616500-558D-E24C-8400-6BAC1507A7D6}"/>
          </ac:spMkLst>
        </pc:spChg>
        <pc:spChg chg="mod">
          <ac:chgData name="Lipani, Aldo" userId="3d811883-7188-4056-86e4-ebeb30c53017" providerId="ADAL" clId="{921D80D6-AAC6-E94E-9666-1D7D7ABB0FE6}" dt="2020-10-07T16:37:38.289" v="3175" actId="1037"/>
          <ac:spMkLst>
            <pc:docMk/>
            <pc:sldMk cId="3572138795" sldId="266"/>
            <ac:spMk id="22" creationId="{11B8C49D-43E1-EA41-B90A-3FA1C8DFD1CF}"/>
          </ac:spMkLst>
        </pc:spChg>
        <pc:spChg chg="del">
          <ac:chgData name="Lipani, Aldo" userId="3d811883-7188-4056-86e4-ebeb30c53017" providerId="ADAL" clId="{921D80D6-AAC6-E94E-9666-1D7D7ABB0FE6}" dt="2020-10-07T16:35:11.478" v="3079" actId="478"/>
          <ac:spMkLst>
            <pc:docMk/>
            <pc:sldMk cId="3572138795" sldId="266"/>
            <ac:spMk id="49" creationId="{9759DF6F-7B34-3B4D-B05E-BE80DA208CBF}"/>
          </ac:spMkLst>
        </pc:spChg>
        <pc:spChg chg="mod">
          <ac:chgData name="Lipani, Aldo" userId="3d811883-7188-4056-86e4-ebeb30c53017" providerId="ADAL" clId="{921D80D6-AAC6-E94E-9666-1D7D7ABB0FE6}" dt="2020-10-07T16:37:38.289" v="3175" actId="1037"/>
          <ac:spMkLst>
            <pc:docMk/>
            <pc:sldMk cId="3572138795" sldId="266"/>
            <ac:spMk id="50" creationId="{CE978F06-4B36-EC43-9A43-CEB8A19190C7}"/>
          </ac:spMkLst>
        </pc:spChg>
        <pc:spChg chg="mod">
          <ac:chgData name="Lipani, Aldo" userId="3d811883-7188-4056-86e4-ebeb30c53017" providerId="ADAL" clId="{921D80D6-AAC6-E94E-9666-1D7D7ABB0FE6}" dt="2020-10-07T16:37:38.289" v="3175" actId="1037"/>
          <ac:spMkLst>
            <pc:docMk/>
            <pc:sldMk cId="3572138795" sldId="266"/>
            <ac:spMk id="51" creationId="{1D17B011-185D-BC4B-A79D-4EB3E537211C}"/>
          </ac:spMkLst>
        </pc:spChg>
        <pc:spChg chg="del">
          <ac:chgData name="Lipani, Aldo" userId="3d811883-7188-4056-86e4-ebeb30c53017" providerId="ADAL" clId="{921D80D6-AAC6-E94E-9666-1D7D7ABB0FE6}" dt="2020-10-07T16:35:33.675" v="3091" actId="478"/>
          <ac:spMkLst>
            <pc:docMk/>
            <pc:sldMk cId="3572138795" sldId="266"/>
            <ac:spMk id="52" creationId="{3605CE17-796A-FC45-95F6-A09BE979E061}"/>
          </ac:spMkLst>
        </pc:spChg>
        <pc:spChg chg="mod">
          <ac:chgData name="Lipani, Aldo" userId="3d811883-7188-4056-86e4-ebeb30c53017" providerId="ADAL" clId="{921D80D6-AAC6-E94E-9666-1D7D7ABB0FE6}" dt="2020-10-07T16:37:38.289" v="3175" actId="1037"/>
          <ac:spMkLst>
            <pc:docMk/>
            <pc:sldMk cId="3572138795" sldId="266"/>
            <ac:spMk id="65" creationId="{ADD1971D-1216-894C-9CDE-0AD422692847}"/>
          </ac:spMkLst>
        </pc:spChg>
        <pc:spChg chg="mod">
          <ac:chgData name="Lipani, Aldo" userId="3d811883-7188-4056-86e4-ebeb30c53017" providerId="ADAL" clId="{921D80D6-AAC6-E94E-9666-1D7D7ABB0FE6}" dt="2020-10-07T16:37:38.289" v="3175" actId="1037"/>
          <ac:spMkLst>
            <pc:docMk/>
            <pc:sldMk cId="3572138795" sldId="266"/>
            <ac:spMk id="66" creationId="{FCA63A16-7BB9-C547-8FEB-DF4EC89BD12E}"/>
          </ac:spMkLst>
        </pc:spChg>
        <pc:spChg chg="mod">
          <ac:chgData name="Lipani, Aldo" userId="3d811883-7188-4056-86e4-ebeb30c53017" providerId="ADAL" clId="{921D80D6-AAC6-E94E-9666-1D7D7ABB0FE6}" dt="2020-10-07T16:37:38.289" v="3175" actId="1037"/>
          <ac:spMkLst>
            <pc:docMk/>
            <pc:sldMk cId="3572138795" sldId="266"/>
            <ac:spMk id="68" creationId="{07835158-7E7C-8E43-B218-2406354F6E59}"/>
          </ac:spMkLst>
        </pc:spChg>
        <pc:spChg chg="mod">
          <ac:chgData name="Lipani, Aldo" userId="3d811883-7188-4056-86e4-ebeb30c53017" providerId="ADAL" clId="{921D80D6-AAC6-E94E-9666-1D7D7ABB0FE6}" dt="2020-10-07T16:37:38.289" v="3175" actId="1037"/>
          <ac:spMkLst>
            <pc:docMk/>
            <pc:sldMk cId="3572138795" sldId="266"/>
            <ac:spMk id="83" creationId="{9AFA83F8-BC70-0347-B437-4D30D646718D}"/>
          </ac:spMkLst>
        </pc:spChg>
        <pc:spChg chg="mod">
          <ac:chgData name="Lipani, Aldo" userId="3d811883-7188-4056-86e4-ebeb30c53017" providerId="ADAL" clId="{921D80D6-AAC6-E94E-9666-1D7D7ABB0FE6}" dt="2020-10-07T16:37:38.289" v="3175" actId="1037"/>
          <ac:spMkLst>
            <pc:docMk/>
            <pc:sldMk cId="3572138795" sldId="266"/>
            <ac:spMk id="84" creationId="{DE4E3E8D-7E0B-394E-8530-C18495550A67}"/>
          </ac:spMkLst>
        </pc:spChg>
        <pc:spChg chg="del">
          <ac:chgData name="Lipani, Aldo" userId="3d811883-7188-4056-86e4-ebeb30c53017" providerId="ADAL" clId="{921D80D6-AAC6-E94E-9666-1D7D7ABB0FE6}" dt="2020-10-07T16:35:31.877" v="3090" actId="478"/>
          <ac:spMkLst>
            <pc:docMk/>
            <pc:sldMk cId="3572138795" sldId="266"/>
            <ac:spMk id="87" creationId="{6E120E21-F3B8-E948-A3FC-A0A65907FBB3}"/>
          </ac:spMkLst>
        </pc:spChg>
        <pc:spChg chg="del">
          <ac:chgData name="Lipani, Aldo" userId="3d811883-7188-4056-86e4-ebeb30c53017" providerId="ADAL" clId="{921D80D6-AAC6-E94E-9666-1D7D7ABB0FE6}" dt="2020-10-07T16:35:42.634" v="3094" actId="478"/>
          <ac:spMkLst>
            <pc:docMk/>
            <pc:sldMk cId="3572138795" sldId="266"/>
            <ac:spMk id="88" creationId="{97132C47-D76C-EB48-B1AE-1E3B0A20064E}"/>
          </ac:spMkLst>
        </pc:spChg>
        <pc:spChg chg="mod">
          <ac:chgData name="Lipani, Aldo" userId="3d811883-7188-4056-86e4-ebeb30c53017" providerId="ADAL" clId="{921D80D6-AAC6-E94E-9666-1D7D7ABB0FE6}" dt="2020-10-07T16:37:38.289" v="3175" actId="1037"/>
          <ac:spMkLst>
            <pc:docMk/>
            <pc:sldMk cId="3572138795" sldId="266"/>
            <ac:spMk id="96" creationId="{925A3BC7-C22C-B84B-938D-F0CD3C3766B1}"/>
          </ac:spMkLst>
        </pc:spChg>
        <pc:spChg chg="del">
          <ac:chgData name="Lipani, Aldo" userId="3d811883-7188-4056-86e4-ebeb30c53017" providerId="ADAL" clId="{921D80D6-AAC6-E94E-9666-1D7D7ABB0FE6}" dt="2020-10-07T16:35:43.722" v="3095" actId="478"/>
          <ac:spMkLst>
            <pc:docMk/>
            <pc:sldMk cId="3572138795" sldId="266"/>
            <ac:spMk id="99" creationId="{A831793F-7A53-904F-BC93-3B2AB076286A}"/>
          </ac:spMkLst>
        </pc:spChg>
        <pc:spChg chg="del">
          <ac:chgData name="Lipani, Aldo" userId="3d811883-7188-4056-86e4-ebeb30c53017" providerId="ADAL" clId="{921D80D6-AAC6-E94E-9666-1D7D7ABB0FE6}" dt="2020-10-07T16:35:24.712" v="3086" actId="478"/>
          <ac:spMkLst>
            <pc:docMk/>
            <pc:sldMk cId="3572138795" sldId="266"/>
            <ac:spMk id="100" creationId="{601E8278-6EE6-2A4B-96BA-5FBC08183B7B}"/>
          </ac:spMkLst>
        </pc:spChg>
        <pc:spChg chg="del">
          <ac:chgData name="Lipani, Aldo" userId="3d811883-7188-4056-86e4-ebeb30c53017" providerId="ADAL" clId="{921D80D6-AAC6-E94E-9666-1D7D7ABB0FE6}" dt="2020-10-07T16:35:15.565" v="3082" actId="478"/>
          <ac:spMkLst>
            <pc:docMk/>
            <pc:sldMk cId="3572138795" sldId="266"/>
            <ac:spMk id="101" creationId="{568CA5CB-B376-E34C-BD7F-50FFFC1BEEBF}"/>
          </ac:spMkLst>
        </pc:spChg>
        <pc:spChg chg="del">
          <ac:chgData name="Lipani, Aldo" userId="3d811883-7188-4056-86e4-ebeb30c53017" providerId="ADAL" clId="{921D80D6-AAC6-E94E-9666-1D7D7ABB0FE6}" dt="2020-10-07T16:35:30.460" v="3089" actId="478"/>
          <ac:spMkLst>
            <pc:docMk/>
            <pc:sldMk cId="3572138795" sldId="266"/>
            <ac:spMk id="118" creationId="{602D9DDB-8C8D-E742-97C4-B71CECA6BE53}"/>
          </ac:spMkLst>
        </pc:spChg>
        <pc:picChg chg="add mod">
          <ac:chgData name="Lipani, Aldo" userId="3d811883-7188-4056-86e4-ebeb30c53017" providerId="ADAL" clId="{921D80D6-AAC6-E94E-9666-1D7D7ABB0FE6}" dt="2020-10-07T16:43:51.228" v="3457" actId="1076"/>
          <ac:picMkLst>
            <pc:docMk/>
            <pc:sldMk cId="3572138795" sldId="266"/>
            <ac:picMk id="4" creationId="{394020A3-BDA8-2343-8757-EBDDF822B4D2}"/>
          </ac:picMkLst>
        </pc:picChg>
        <pc:picChg chg="del">
          <ac:chgData name="Lipani, Aldo" userId="3d811883-7188-4056-86e4-ebeb30c53017" providerId="ADAL" clId="{921D80D6-AAC6-E94E-9666-1D7D7ABB0FE6}" dt="2020-10-07T16:34:46.253" v="3069" actId="478"/>
          <ac:picMkLst>
            <pc:docMk/>
            <pc:sldMk cId="3572138795" sldId="266"/>
            <ac:picMk id="6" creationId="{61C3CFC3-5AB6-AA47-804E-3B071CC6344C}"/>
          </ac:picMkLst>
        </pc:picChg>
        <pc:cxnChg chg="mod">
          <ac:chgData name="Lipani, Aldo" userId="3d811883-7188-4056-86e4-ebeb30c53017" providerId="ADAL" clId="{921D80D6-AAC6-E94E-9666-1D7D7ABB0FE6}" dt="2020-10-07T16:37:38.289" v="3175" actId="1037"/>
          <ac:cxnSpMkLst>
            <pc:docMk/>
            <pc:sldMk cId="3572138795" sldId="266"/>
            <ac:cxnSpMk id="24" creationId="{968F1622-BFA2-704B-AF64-6B1B21B17FBE}"/>
          </ac:cxnSpMkLst>
        </pc:cxnChg>
        <pc:cxnChg chg="mod">
          <ac:chgData name="Lipani, Aldo" userId="3d811883-7188-4056-86e4-ebeb30c53017" providerId="ADAL" clId="{921D80D6-AAC6-E94E-9666-1D7D7ABB0FE6}" dt="2020-10-07T16:37:38.289" v="3175" actId="1037"/>
          <ac:cxnSpMkLst>
            <pc:docMk/>
            <pc:sldMk cId="3572138795" sldId="266"/>
            <ac:cxnSpMk id="25" creationId="{2DA07448-85D1-F84A-ADBD-F39D56755AE3}"/>
          </ac:cxnSpMkLst>
        </pc:cxnChg>
        <pc:cxnChg chg="mod">
          <ac:chgData name="Lipani, Aldo" userId="3d811883-7188-4056-86e4-ebeb30c53017" providerId="ADAL" clId="{921D80D6-AAC6-E94E-9666-1D7D7ABB0FE6}" dt="2020-10-07T16:37:38.289" v="3175" actId="1037"/>
          <ac:cxnSpMkLst>
            <pc:docMk/>
            <pc:sldMk cId="3572138795" sldId="266"/>
            <ac:cxnSpMk id="27" creationId="{6D0C2C80-5360-DF40-9424-49A59E885500}"/>
          </ac:cxnSpMkLst>
        </pc:cxnChg>
        <pc:cxnChg chg="mod">
          <ac:chgData name="Lipani, Aldo" userId="3d811883-7188-4056-86e4-ebeb30c53017" providerId="ADAL" clId="{921D80D6-AAC6-E94E-9666-1D7D7ABB0FE6}" dt="2020-10-07T16:37:38.289" v="3175" actId="1037"/>
          <ac:cxnSpMkLst>
            <pc:docMk/>
            <pc:sldMk cId="3572138795" sldId="266"/>
            <ac:cxnSpMk id="28" creationId="{4A1E63EC-E0F0-FF40-BF9E-F66E002A3C11}"/>
          </ac:cxnSpMkLst>
        </pc:cxnChg>
        <pc:cxnChg chg="mod">
          <ac:chgData name="Lipani, Aldo" userId="3d811883-7188-4056-86e4-ebeb30c53017" providerId="ADAL" clId="{921D80D6-AAC6-E94E-9666-1D7D7ABB0FE6}" dt="2020-10-07T16:37:38.289" v="3175" actId="1037"/>
          <ac:cxnSpMkLst>
            <pc:docMk/>
            <pc:sldMk cId="3572138795" sldId="266"/>
            <ac:cxnSpMk id="29" creationId="{683BC7A2-F6AE-5F4C-89C8-282B59868A09}"/>
          </ac:cxnSpMkLst>
        </pc:cxnChg>
        <pc:cxnChg chg="mod">
          <ac:chgData name="Lipani, Aldo" userId="3d811883-7188-4056-86e4-ebeb30c53017" providerId="ADAL" clId="{921D80D6-AAC6-E94E-9666-1D7D7ABB0FE6}" dt="2020-10-07T16:37:38.289" v="3175" actId="1037"/>
          <ac:cxnSpMkLst>
            <pc:docMk/>
            <pc:sldMk cId="3572138795" sldId="266"/>
            <ac:cxnSpMk id="30" creationId="{72214697-A905-2B4B-A494-1A140AB7AEE1}"/>
          </ac:cxnSpMkLst>
        </pc:cxnChg>
        <pc:cxnChg chg="del mod">
          <ac:chgData name="Lipani, Aldo" userId="3d811883-7188-4056-86e4-ebeb30c53017" providerId="ADAL" clId="{921D80D6-AAC6-E94E-9666-1D7D7ABB0FE6}" dt="2020-10-07T16:35:27.989" v="3088" actId="478"/>
          <ac:cxnSpMkLst>
            <pc:docMk/>
            <pc:sldMk cId="3572138795" sldId="266"/>
            <ac:cxnSpMk id="85" creationId="{1016AA15-3BFD-864A-87C1-4C91E79A5798}"/>
          </ac:cxnSpMkLst>
        </pc:cxnChg>
        <pc:cxnChg chg="del mod">
          <ac:chgData name="Lipani, Aldo" userId="3d811883-7188-4056-86e4-ebeb30c53017" providerId="ADAL" clId="{921D80D6-AAC6-E94E-9666-1D7D7ABB0FE6}" dt="2020-10-07T16:35:27.171" v="3087" actId="478"/>
          <ac:cxnSpMkLst>
            <pc:docMk/>
            <pc:sldMk cId="3572138795" sldId="266"/>
            <ac:cxnSpMk id="86" creationId="{79B39642-90FD-1944-9E02-4EEB9946186B}"/>
          </ac:cxnSpMkLst>
        </pc:cxnChg>
        <pc:cxnChg chg="del mod">
          <ac:chgData name="Lipani, Aldo" userId="3d811883-7188-4056-86e4-ebeb30c53017" providerId="ADAL" clId="{921D80D6-AAC6-E94E-9666-1D7D7ABB0FE6}" dt="2020-10-07T16:35:14.211" v="3081" actId="478"/>
          <ac:cxnSpMkLst>
            <pc:docMk/>
            <pc:sldMk cId="3572138795" sldId="266"/>
            <ac:cxnSpMk id="97" creationId="{54175238-5707-2745-8CE9-4B2883CB181C}"/>
          </ac:cxnSpMkLst>
        </pc:cxnChg>
        <pc:cxnChg chg="del mod">
          <ac:chgData name="Lipani, Aldo" userId="3d811883-7188-4056-86e4-ebeb30c53017" providerId="ADAL" clId="{921D80D6-AAC6-E94E-9666-1D7D7ABB0FE6}" dt="2020-10-07T16:35:12.315" v="3080" actId="478"/>
          <ac:cxnSpMkLst>
            <pc:docMk/>
            <pc:sldMk cId="3572138795" sldId="266"/>
            <ac:cxnSpMk id="98" creationId="{6CE75FF6-127C-8443-B1E5-44AB9E6C2541}"/>
          </ac:cxnSpMkLst>
        </pc:cxnChg>
      </pc:sldChg>
      <pc:sldChg chg="modSp add mod">
        <pc:chgData name="Lipani, Aldo" userId="3d811883-7188-4056-86e4-ebeb30c53017" providerId="ADAL" clId="{921D80D6-AAC6-E94E-9666-1D7D7ABB0FE6}" dt="2020-10-21T19:34:21.582" v="11558" actId="20577"/>
        <pc:sldMkLst>
          <pc:docMk/>
          <pc:sldMk cId="559481424" sldId="267"/>
        </pc:sldMkLst>
        <pc:spChg chg="mod">
          <ac:chgData name="Lipani, Aldo" userId="3d811883-7188-4056-86e4-ebeb30c53017" providerId="ADAL" clId="{921D80D6-AAC6-E94E-9666-1D7D7ABB0FE6}" dt="2020-10-07T16:41:35.149" v="3452" actId="20577"/>
          <ac:spMkLst>
            <pc:docMk/>
            <pc:sldMk cId="559481424" sldId="267"/>
            <ac:spMk id="2" creationId="{BF53B92D-E6AD-F847-B1F7-F5708456D2F2}"/>
          </ac:spMkLst>
        </pc:spChg>
        <pc:spChg chg="mod">
          <ac:chgData name="Lipani, Aldo" userId="3d811883-7188-4056-86e4-ebeb30c53017" providerId="ADAL" clId="{921D80D6-AAC6-E94E-9666-1D7D7ABB0FE6}" dt="2020-10-21T19:34:21.582" v="11558" actId="20577"/>
          <ac:spMkLst>
            <pc:docMk/>
            <pc:sldMk cId="559481424" sldId="267"/>
            <ac:spMk id="3" creationId="{C10C942F-B795-B944-B834-B6F9C0DA1B53}"/>
          </ac:spMkLst>
        </pc:spChg>
      </pc:sldChg>
      <pc:sldChg chg="modSp add del mod">
        <pc:chgData name="Lipani, Aldo" userId="3d811883-7188-4056-86e4-ebeb30c53017" providerId="ADAL" clId="{921D80D6-AAC6-E94E-9666-1D7D7ABB0FE6}" dt="2020-10-07T16:39:22.919" v="3188" actId="2890"/>
        <pc:sldMkLst>
          <pc:docMk/>
          <pc:sldMk cId="1105818551" sldId="267"/>
        </pc:sldMkLst>
        <pc:spChg chg="mod">
          <ac:chgData name="Lipani, Aldo" userId="3d811883-7188-4056-86e4-ebeb30c53017" providerId="ADAL" clId="{921D80D6-AAC6-E94E-9666-1D7D7ABB0FE6}" dt="2020-10-07T16:39:22.265" v="3187" actId="20577"/>
          <ac:spMkLst>
            <pc:docMk/>
            <pc:sldMk cId="1105818551" sldId="267"/>
            <ac:spMk id="4" creationId="{EF105FD8-3D4A-D841-A43D-F55CB95F4D0E}"/>
          </ac:spMkLst>
        </pc:spChg>
      </pc:sldChg>
      <pc:sldChg chg="addSp delSp modSp add mod">
        <pc:chgData name="Lipani, Aldo" userId="3d811883-7188-4056-86e4-ebeb30c53017" providerId="ADAL" clId="{921D80D6-AAC6-E94E-9666-1D7D7ABB0FE6}" dt="2020-10-08T00:09:03.824" v="4544" actId="1076"/>
        <pc:sldMkLst>
          <pc:docMk/>
          <pc:sldMk cId="1407512780" sldId="268"/>
        </pc:sldMkLst>
        <pc:spChg chg="mod">
          <ac:chgData name="Lipani, Aldo" userId="3d811883-7188-4056-86e4-ebeb30c53017" providerId="ADAL" clId="{921D80D6-AAC6-E94E-9666-1D7D7ABB0FE6}" dt="2020-10-07T23:36:26.899" v="4347" actId="20577"/>
          <ac:spMkLst>
            <pc:docMk/>
            <pc:sldMk cId="1407512780" sldId="268"/>
            <ac:spMk id="2" creationId="{BF53B92D-E6AD-F847-B1F7-F5708456D2F2}"/>
          </ac:spMkLst>
        </pc:spChg>
        <pc:spChg chg="mod">
          <ac:chgData name="Lipani, Aldo" userId="3d811883-7188-4056-86e4-ebeb30c53017" providerId="ADAL" clId="{921D80D6-AAC6-E94E-9666-1D7D7ABB0FE6}" dt="2020-10-07T23:36:48.710" v="4352" actId="1076"/>
          <ac:spMkLst>
            <pc:docMk/>
            <pc:sldMk cId="1407512780" sldId="268"/>
            <ac:spMk id="3" creationId="{C10C942F-B795-B944-B834-B6F9C0DA1B53}"/>
          </ac:spMkLst>
        </pc:spChg>
        <pc:spChg chg="del mod">
          <ac:chgData name="Lipani, Aldo" userId="3d811883-7188-4056-86e4-ebeb30c53017" providerId="ADAL" clId="{921D80D6-AAC6-E94E-9666-1D7D7ABB0FE6}" dt="2020-10-07T23:36:46.606" v="4350"/>
          <ac:spMkLst>
            <pc:docMk/>
            <pc:sldMk cId="1407512780" sldId="268"/>
            <ac:spMk id="4" creationId="{F3A5CF8A-EB04-9F46-A719-661313D74C77}"/>
          </ac:spMkLst>
        </pc:spChg>
        <pc:spChg chg="add mod">
          <ac:chgData name="Lipani, Aldo" userId="3d811883-7188-4056-86e4-ebeb30c53017" providerId="ADAL" clId="{921D80D6-AAC6-E94E-9666-1D7D7ABB0FE6}" dt="2020-10-08T00:06:31.753" v="4502" actId="1076"/>
          <ac:spMkLst>
            <pc:docMk/>
            <pc:sldMk cId="1407512780" sldId="268"/>
            <ac:spMk id="6" creationId="{FE3546BB-8775-6349-B84C-87847E5E9E93}"/>
          </ac:spMkLst>
        </pc:spChg>
        <pc:spChg chg="add del mod">
          <ac:chgData name="Lipani, Aldo" userId="3d811883-7188-4056-86e4-ebeb30c53017" providerId="ADAL" clId="{921D80D6-AAC6-E94E-9666-1D7D7ABB0FE6}" dt="2020-10-07T23:55:05.013" v="4426" actId="478"/>
          <ac:spMkLst>
            <pc:docMk/>
            <pc:sldMk cId="1407512780" sldId="268"/>
            <ac:spMk id="7" creationId="{6F4F9952-0D12-E145-B620-16834CBB0A60}"/>
          </ac:spMkLst>
        </pc:spChg>
        <pc:spChg chg="add del mod">
          <ac:chgData name="Lipani, Aldo" userId="3d811883-7188-4056-86e4-ebeb30c53017" providerId="ADAL" clId="{921D80D6-AAC6-E94E-9666-1D7D7ABB0FE6}" dt="2020-10-07T23:55:13.531" v="4430" actId="478"/>
          <ac:spMkLst>
            <pc:docMk/>
            <pc:sldMk cId="1407512780" sldId="268"/>
            <ac:spMk id="10" creationId="{49616ACF-1916-2748-A6C6-FEE6F3E89F8D}"/>
          </ac:spMkLst>
        </pc:spChg>
        <pc:spChg chg="add del mod">
          <ac:chgData name="Lipani, Aldo" userId="3d811883-7188-4056-86e4-ebeb30c53017" providerId="ADAL" clId="{921D80D6-AAC6-E94E-9666-1D7D7ABB0FE6}" dt="2020-10-07T23:55:12.467" v="4429" actId="478"/>
          <ac:spMkLst>
            <pc:docMk/>
            <pc:sldMk cId="1407512780" sldId="268"/>
            <ac:spMk id="11" creationId="{3DFAB368-74A1-0E40-B67F-923F6C582673}"/>
          </ac:spMkLst>
        </pc:spChg>
        <pc:spChg chg="add del mod">
          <ac:chgData name="Lipani, Aldo" userId="3d811883-7188-4056-86e4-ebeb30c53017" providerId="ADAL" clId="{921D80D6-AAC6-E94E-9666-1D7D7ABB0FE6}" dt="2020-10-07T23:55:49.839" v="4440" actId="478"/>
          <ac:spMkLst>
            <pc:docMk/>
            <pc:sldMk cId="1407512780" sldId="268"/>
            <ac:spMk id="12" creationId="{19C4197F-76C3-4645-A567-F3888C65DD18}"/>
          </ac:spMkLst>
        </pc:spChg>
        <pc:spChg chg="add mod">
          <ac:chgData name="Lipani, Aldo" userId="3d811883-7188-4056-86e4-ebeb30c53017" providerId="ADAL" clId="{921D80D6-AAC6-E94E-9666-1D7D7ABB0FE6}" dt="2020-10-08T00:06:31.753" v="4502" actId="1076"/>
          <ac:spMkLst>
            <pc:docMk/>
            <pc:sldMk cId="1407512780" sldId="268"/>
            <ac:spMk id="13" creationId="{237EAE1A-0D5B-A64A-8606-58611F0A2666}"/>
          </ac:spMkLst>
        </pc:spChg>
        <pc:spChg chg="add mod">
          <ac:chgData name="Lipani, Aldo" userId="3d811883-7188-4056-86e4-ebeb30c53017" providerId="ADAL" clId="{921D80D6-AAC6-E94E-9666-1D7D7ABB0FE6}" dt="2020-10-08T00:06:31.753" v="4502" actId="1076"/>
          <ac:spMkLst>
            <pc:docMk/>
            <pc:sldMk cId="1407512780" sldId="268"/>
            <ac:spMk id="14" creationId="{17379361-2F41-4B43-928B-052ED299A983}"/>
          </ac:spMkLst>
        </pc:spChg>
        <pc:spChg chg="add mod">
          <ac:chgData name="Lipani, Aldo" userId="3d811883-7188-4056-86e4-ebeb30c53017" providerId="ADAL" clId="{921D80D6-AAC6-E94E-9666-1D7D7ABB0FE6}" dt="2020-10-08T00:06:31.753" v="4502" actId="1076"/>
          <ac:spMkLst>
            <pc:docMk/>
            <pc:sldMk cId="1407512780" sldId="268"/>
            <ac:spMk id="15" creationId="{6CC5FEA0-464C-B94B-A013-0B6371CAC7FD}"/>
          </ac:spMkLst>
        </pc:spChg>
        <pc:spChg chg="add del mod">
          <ac:chgData name="Lipani, Aldo" userId="3d811883-7188-4056-86e4-ebeb30c53017" providerId="ADAL" clId="{921D80D6-AAC6-E94E-9666-1D7D7ABB0FE6}" dt="2020-10-08T00:06:17.873" v="4499" actId="478"/>
          <ac:spMkLst>
            <pc:docMk/>
            <pc:sldMk cId="1407512780" sldId="268"/>
            <ac:spMk id="16" creationId="{FCC16318-73C6-D04C-9AB5-3F5433D41760}"/>
          </ac:spMkLst>
        </pc:spChg>
        <pc:spChg chg="add del mod">
          <ac:chgData name="Lipani, Aldo" userId="3d811883-7188-4056-86e4-ebeb30c53017" providerId="ADAL" clId="{921D80D6-AAC6-E94E-9666-1D7D7ABB0FE6}" dt="2020-10-08T00:06:17.873" v="4499" actId="478"/>
          <ac:spMkLst>
            <pc:docMk/>
            <pc:sldMk cId="1407512780" sldId="268"/>
            <ac:spMk id="19" creationId="{6E1332B7-9CB5-0F49-B89B-169D1A596E1C}"/>
          </ac:spMkLst>
        </pc:spChg>
        <pc:spChg chg="add del mod">
          <ac:chgData name="Lipani, Aldo" userId="3d811883-7188-4056-86e4-ebeb30c53017" providerId="ADAL" clId="{921D80D6-AAC6-E94E-9666-1D7D7ABB0FE6}" dt="2020-10-08T00:06:19.601" v="4500" actId="478"/>
          <ac:spMkLst>
            <pc:docMk/>
            <pc:sldMk cId="1407512780" sldId="268"/>
            <ac:spMk id="20" creationId="{E5ED3FC4-7117-4347-BCA6-F77584E58E84}"/>
          </ac:spMkLst>
        </pc:spChg>
        <pc:spChg chg="add del mod">
          <ac:chgData name="Lipani, Aldo" userId="3d811883-7188-4056-86e4-ebeb30c53017" providerId="ADAL" clId="{921D80D6-AAC6-E94E-9666-1D7D7ABB0FE6}" dt="2020-10-08T00:06:17.873" v="4499" actId="478"/>
          <ac:spMkLst>
            <pc:docMk/>
            <pc:sldMk cId="1407512780" sldId="268"/>
            <ac:spMk id="21" creationId="{5574DC5F-6F8E-F74C-B43F-8FEE2C209D62}"/>
          </ac:spMkLst>
        </pc:spChg>
        <pc:spChg chg="add mod">
          <ac:chgData name="Lipani, Aldo" userId="3d811883-7188-4056-86e4-ebeb30c53017" providerId="ADAL" clId="{921D80D6-AAC6-E94E-9666-1D7D7ABB0FE6}" dt="2020-10-08T00:08:48.033" v="4543" actId="1076"/>
          <ac:spMkLst>
            <pc:docMk/>
            <pc:sldMk cId="1407512780" sldId="268"/>
            <ac:spMk id="24" creationId="{81EE7822-BAAA-0C45-8AAE-68434DA88976}"/>
          </ac:spMkLst>
        </pc:spChg>
        <pc:spChg chg="add mod">
          <ac:chgData name="Lipani, Aldo" userId="3d811883-7188-4056-86e4-ebeb30c53017" providerId="ADAL" clId="{921D80D6-AAC6-E94E-9666-1D7D7ABB0FE6}" dt="2020-10-08T00:08:48.033" v="4543" actId="1076"/>
          <ac:spMkLst>
            <pc:docMk/>
            <pc:sldMk cId="1407512780" sldId="268"/>
            <ac:spMk id="27" creationId="{596D969A-DA5B-FE44-8FAC-4534F144DEC4}"/>
          </ac:spMkLst>
        </pc:spChg>
        <pc:spChg chg="add mod">
          <ac:chgData name="Lipani, Aldo" userId="3d811883-7188-4056-86e4-ebeb30c53017" providerId="ADAL" clId="{921D80D6-AAC6-E94E-9666-1D7D7ABB0FE6}" dt="2020-10-08T00:08:48.033" v="4543" actId="1076"/>
          <ac:spMkLst>
            <pc:docMk/>
            <pc:sldMk cId="1407512780" sldId="268"/>
            <ac:spMk id="28" creationId="{E8E26666-5008-F34E-BE9B-1C74E028F20D}"/>
          </ac:spMkLst>
        </pc:spChg>
        <pc:spChg chg="add mod">
          <ac:chgData name="Lipani, Aldo" userId="3d811883-7188-4056-86e4-ebeb30c53017" providerId="ADAL" clId="{921D80D6-AAC6-E94E-9666-1D7D7ABB0FE6}" dt="2020-10-08T00:08:48.033" v="4543" actId="1076"/>
          <ac:spMkLst>
            <pc:docMk/>
            <pc:sldMk cId="1407512780" sldId="268"/>
            <ac:spMk id="29" creationId="{65887ACA-179D-6B44-955D-2E83AEF9027C}"/>
          </ac:spMkLst>
        </pc:spChg>
        <pc:spChg chg="add mod">
          <ac:chgData name="Lipani, Aldo" userId="3d811883-7188-4056-86e4-ebeb30c53017" providerId="ADAL" clId="{921D80D6-AAC6-E94E-9666-1D7D7ABB0FE6}" dt="2020-10-08T00:09:03.824" v="4544" actId="1076"/>
          <ac:spMkLst>
            <pc:docMk/>
            <pc:sldMk cId="1407512780" sldId="268"/>
            <ac:spMk id="30" creationId="{A091E7D2-A731-7245-96E3-45E9DCBCC362}"/>
          </ac:spMkLst>
        </pc:spChg>
        <pc:spChg chg="add mod">
          <ac:chgData name="Lipani, Aldo" userId="3d811883-7188-4056-86e4-ebeb30c53017" providerId="ADAL" clId="{921D80D6-AAC6-E94E-9666-1D7D7ABB0FE6}" dt="2020-10-08T00:09:03.824" v="4544" actId="1076"/>
          <ac:spMkLst>
            <pc:docMk/>
            <pc:sldMk cId="1407512780" sldId="268"/>
            <ac:spMk id="33" creationId="{7F6D6716-5E0F-5549-8714-3C31EFCB838E}"/>
          </ac:spMkLst>
        </pc:spChg>
        <pc:spChg chg="add mod">
          <ac:chgData name="Lipani, Aldo" userId="3d811883-7188-4056-86e4-ebeb30c53017" providerId="ADAL" clId="{921D80D6-AAC6-E94E-9666-1D7D7ABB0FE6}" dt="2020-10-08T00:09:03.824" v="4544" actId="1076"/>
          <ac:spMkLst>
            <pc:docMk/>
            <pc:sldMk cId="1407512780" sldId="268"/>
            <ac:spMk id="34" creationId="{F269978D-7E52-EB40-8670-E4AFC9A65703}"/>
          </ac:spMkLst>
        </pc:spChg>
        <pc:spChg chg="add mod">
          <ac:chgData name="Lipani, Aldo" userId="3d811883-7188-4056-86e4-ebeb30c53017" providerId="ADAL" clId="{921D80D6-AAC6-E94E-9666-1D7D7ABB0FE6}" dt="2020-10-08T00:09:03.824" v="4544" actId="1076"/>
          <ac:spMkLst>
            <pc:docMk/>
            <pc:sldMk cId="1407512780" sldId="268"/>
            <ac:spMk id="35" creationId="{32CD8346-B5B9-1F49-BD97-A0A4FDCC6A2E}"/>
          </ac:spMkLst>
        </pc:spChg>
        <pc:spChg chg="add mod">
          <ac:chgData name="Lipani, Aldo" userId="3d811883-7188-4056-86e4-ebeb30c53017" providerId="ADAL" clId="{921D80D6-AAC6-E94E-9666-1D7D7ABB0FE6}" dt="2020-10-08T00:07:32.560" v="4532" actId="1076"/>
          <ac:spMkLst>
            <pc:docMk/>
            <pc:sldMk cId="1407512780" sldId="268"/>
            <ac:spMk id="36" creationId="{9FE354A3-C711-B645-820A-5002D4743D1F}"/>
          </ac:spMkLst>
        </pc:spChg>
        <pc:spChg chg="add mod">
          <ac:chgData name="Lipani, Aldo" userId="3d811883-7188-4056-86e4-ebeb30c53017" providerId="ADAL" clId="{921D80D6-AAC6-E94E-9666-1D7D7ABB0FE6}" dt="2020-10-08T00:08:48.033" v="4543" actId="1076"/>
          <ac:spMkLst>
            <pc:docMk/>
            <pc:sldMk cId="1407512780" sldId="268"/>
            <ac:spMk id="37" creationId="{E6FB1A6D-EE59-D644-B975-5D4C5B084FF4}"/>
          </ac:spMkLst>
        </pc:spChg>
        <pc:spChg chg="add mod">
          <ac:chgData name="Lipani, Aldo" userId="3d811883-7188-4056-86e4-ebeb30c53017" providerId="ADAL" clId="{921D80D6-AAC6-E94E-9666-1D7D7ABB0FE6}" dt="2020-10-08T00:09:03.824" v="4544" actId="1076"/>
          <ac:spMkLst>
            <pc:docMk/>
            <pc:sldMk cId="1407512780" sldId="268"/>
            <ac:spMk id="38" creationId="{CA698CDA-3E8F-0642-8C98-79248CEA109B}"/>
          </ac:spMkLst>
        </pc:spChg>
        <pc:graphicFrameChg chg="add mod modGraphic">
          <ac:chgData name="Lipani, Aldo" userId="3d811883-7188-4056-86e4-ebeb30c53017" providerId="ADAL" clId="{921D80D6-AAC6-E94E-9666-1D7D7ABB0FE6}" dt="2020-10-08T00:05:21.560" v="4480" actId="20577"/>
          <ac:graphicFrameMkLst>
            <pc:docMk/>
            <pc:sldMk cId="1407512780" sldId="268"/>
            <ac:graphicFrameMk id="5" creationId="{5CCE5804-6C1C-644F-850E-AC8E71E43657}"/>
          </ac:graphicFrameMkLst>
        </pc:graphicFrameChg>
        <pc:cxnChg chg="add mod">
          <ac:chgData name="Lipani, Aldo" userId="3d811883-7188-4056-86e4-ebeb30c53017" providerId="ADAL" clId="{921D80D6-AAC6-E94E-9666-1D7D7ABB0FE6}" dt="2020-10-08T00:06:31.753" v="4502" actId="1076"/>
          <ac:cxnSpMkLst>
            <pc:docMk/>
            <pc:sldMk cId="1407512780" sldId="268"/>
            <ac:cxnSpMk id="8" creationId="{A9071F60-411A-2A44-A46A-50549B0FD4FB}"/>
          </ac:cxnSpMkLst>
        </pc:cxnChg>
        <pc:cxnChg chg="add mod">
          <ac:chgData name="Lipani, Aldo" userId="3d811883-7188-4056-86e4-ebeb30c53017" providerId="ADAL" clId="{921D80D6-AAC6-E94E-9666-1D7D7ABB0FE6}" dt="2020-10-08T00:06:31.753" v="4502" actId="1076"/>
          <ac:cxnSpMkLst>
            <pc:docMk/>
            <pc:sldMk cId="1407512780" sldId="268"/>
            <ac:cxnSpMk id="9" creationId="{ABCB4550-ECCE-BC49-BD08-155F3F5024ED}"/>
          </ac:cxnSpMkLst>
        </pc:cxnChg>
        <pc:cxnChg chg="add del mod">
          <ac:chgData name="Lipani, Aldo" userId="3d811883-7188-4056-86e4-ebeb30c53017" providerId="ADAL" clId="{921D80D6-AAC6-E94E-9666-1D7D7ABB0FE6}" dt="2020-10-08T00:06:17.873" v="4499" actId="478"/>
          <ac:cxnSpMkLst>
            <pc:docMk/>
            <pc:sldMk cId="1407512780" sldId="268"/>
            <ac:cxnSpMk id="17" creationId="{5CB8A28A-0FBB-3846-8645-941A30925A77}"/>
          </ac:cxnSpMkLst>
        </pc:cxnChg>
        <pc:cxnChg chg="add del mod">
          <ac:chgData name="Lipani, Aldo" userId="3d811883-7188-4056-86e4-ebeb30c53017" providerId="ADAL" clId="{921D80D6-AAC6-E94E-9666-1D7D7ABB0FE6}" dt="2020-10-08T00:06:19.601" v="4500" actId="478"/>
          <ac:cxnSpMkLst>
            <pc:docMk/>
            <pc:sldMk cId="1407512780" sldId="268"/>
            <ac:cxnSpMk id="18" creationId="{9428BCE1-E95E-F440-89D0-A69A7BFBC923}"/>
          </ac:cxnSpMkLst>
        </pc:cxnChg>
        <pc:cxnChg chg="add mod">
          <ac:chgData name="Lipani, Aldo" userId="3d811883-7188-4056-86e4-ebeb30c53017" providerId="ADAL" clId="{921D80D6-AAC6-E94E-9666-1D7D7ABB0FE6}" dt="2020-10-08T00:08:48.033" v="4543" actId="1076"/>
          <ac:cxnSpMkLst>
            <pc:docMk/>
            <pc:sldMk cId="1407512780" sldId="268"/>
            <ac:cxnSpMk id="25" creationId="{F5C7401F-A94F-784F-B9D6-5467BC329171}"/>
          </ac:cxnSpMkLst>
        </pc:cxnChg>
        <pc:cxnChg chg="add mod">
          <ac:chgData name="Lipani, Aldo" userId="3d811883-7188-4056-86e4-ebeb30c53017" providerId="ADAL" clId="{921D80D6-AAC6-E94E-9666-1D7D7ABB0FE6}" dt="2020-10-08T00:08:48.033" v="4543" actId="1076"/>
          <ac:cxnSpMkLst>
            <pc:docMk/>
            <pc:sldMk cId="1407512780" sldId="268"/>
            <ac:cxnSpMk id="26" creationId="{75548D09-0ABC-0149-9234-7C7B5D85F0EA}"/>
          </ac:cxnSpMkLst>
        </pc:cxnChg>
        <pc:cxnChg chg="add mod">
          <ac:chgData name="Lipani, Aldo" userId="3d811883-7188-4056-86e4-ebeb30c53017" providerId="ADAL" clId="{921D80D6-AAC6-E94E-9666-1D7D7ABB0FE6}" dt="2020-10-08T00:09:03.824" v="4544" actId="1076"/>
          <ac:cxnSpMkLst>
            <pc:docMk/>
            <pc:sldMk cId="1407512780" sldId="268"/>
            <ac:cxnSpMk id="31" creationId="{BD176C9A-B92B-D545-A2ED-C81A0414756A}"/>
          </ac:cxnSpMkLst>
        </pc:cxnChg>
        <pc:cxnChg chg="add mod">
          <ac:chgData name="Lipani, Aldo" userId="3d811883-7188-4056-86e4-ebeb30c53017" providerId="ADAL" clId="{921D80D6-AAC6-E94E-9666-1D7D7ABB0FE6}" dt="2020-10-08T00:09:03.824" v="4544" actId="1076"/>
          <ac:cxnSpMkLst>
            <pc:docMk/>
            <pc:sldMk cId="1407512780" sldId="268"/>
            <ac:cxnSpMk id="32" creationId="{671B91B3-0989-924D-A8AD-3ABBC811F446}"/>
          </ac:cxnSpMkLst>
        </pc:cxnChg>
      </pc:sldChg>
      <pc:sldChg chg="addSp delSp modSp add mod">
        <pc:chgData name="Lipani, Aldo" userId="3d811883-7188-4056-86e4-ebeb30c53017" providerId="ADAL" clId="{921D80D6-AAC6-E94E-9666-1D7D7ABB0FE6}" dt="2020-10-08T09:16:43.298" v="5134" actId="1037"/>
        <pc:sldMkLst>
          <pc:docMk/>
          <pc:sldMk cId="3958508076" sldId="269"/>
        </pc:sldMkLst>
        <pc:spChg chg="mod">
          <ac:chgData name="Lipani, Aldo" userId="3d811883-7188-4056-86e4-ebeb30c53017" providerId="ADAL" clId="{921D80D6-AAC6-E94E-9666-1D7D7ABB0FE6}" dt="2020-10-08T00:17:32.862" v="4809" actId="20577"/>
          <ac:spMkLst>
            <pc:docMk/>
            <pc:sldMk cId="3958508076" sldId="269"/>
            <ac:spMk id="2" creationId="{BF53B92D-E6AD-F847-B1F7-F5708456D2F2}"/>
          </ac:spMkLst>
        </pc:spChg>
        <pc:spChg chg="mod">
          <ac:chgData name="Lipani, Aldo" userId="3d811883-7188-4056-86e4-ebeb30c53017" providerId="ADAL" clId="{921D80D6-AAC6-E94E-9666-1D7D7ABB0FE6}" dt="2020-10-08T09:16:33.821" v="5113" actId="20577"/>
          <ac:spMkLst>
            <pc:docMk/>
            <pc:sldMk cId="3958508076" sldId="269"/>
            <ac:spMk id="3" creationId="{C10C942F-B795-B944-B834-B6F9C0DA1B53}"/>
          </ac:spMkLst>
        </pc:spChg>
        <pc:spChg chg="del">
          <ac:chgData name="Lipani, Aldo" userId="3d811883-7188-4056-86e4-ebeb30c53017" providerId="ADAL" clId="{921D80D6-AAC6-E94E-9666-1D7D7ABB0FE6}" dt="2020-10-08T00:17:46.180" v="4811" actId="478"/>
          <ac:spMkLst>
            <pc:docMk/>
            <pc:sldMk cId="3958508076" sldId="269"/>
            <ac:spMk id="5" creationId="{4CE67B87-4BF6-F549-B17F-10D4BC5AAE61}"/>
          </ac:spMkLst>
        </pc:spChg>
        <pc:spChg chg="del">
          <ac:chgData name="Lipani, Aldo" userId="3d811883-7188-4056-86e4-ebeb30c53017" providerId="ADAL" clId="{921D80D6-AAC6-E94E-9666-1D7D7ABB0FE6}" dt="2020-10-08T00:17:46.180" v="4811" actId="478"/>
          <ac:spMkLst>
            <pc:docMk/>
            <pc:sldMk cId="3958508076" sldId="269"/>
            <ac:spMk id="8" creationId="{648B378C-702F-4D48-9C99-AAC195D7B6FB}"/>
          </ac:spMkLst>
        </pc:spChg>
        <pc:spChg chg="del">
          <ac:chgData name="Lipani, Aldo" userId="3d811883-7188-4056-86e4-ebeb30c53017" providerId="ADAL" clId="{921D80D6-AAC6-E94E-9666-1D7D7ABB0FE6}" dt="2020-10-08T00:17:46.180" v="4811" actId="478"/>
          <ac:spMkLst>
            <pc:docMk/>
            <pc:sldMk cId="3958508076" sldId="269"/>
            <ac:spMk id="9" creationId="{489FF486-6A14-E740-B2FE-74E1604725EC}"/>
          </ac:spMkLst>
        </pc:spChg>
        <pc:spChg chg="del">
          <ac:chgData name="Lipani, Aldo" userId="3d811883-7188-4056-86e4-ebeb30c53017" providerId="ADAL" clId="{921D80D6-AAC6-E94E-9666-1D7D7ABB0FE6}" dt="2020-10-08T00:17:46.180" v="4811" actId="478"/>
          <ac:spMkLst>
            <pc:docMk/>
            <pc:sldMk cId="3958508076" sldId="269"/>
            <ac:spMk id="10" creationId="{05C5A1E0-3360-AE43-AC6B-EEC906426113}"/>
          </ac:spMkLst>
        </pc:spChg>
        <pc:spChg chg="add mod">
          <ac:chgData name="Lipani, Aldo" userId="3d811883-7188-4056-86e4-ebeb30c53017" providerId="ADAL" clId="{921D80D6-AAC6-E94E-9666-1D7D7ABB0FE6}" dt="2020-10-08T09:16:43.298" v="5134" actId="1037"/>
          <ac:spMkLst>
            <pc:docMk/>
            <pc:sldMk cId="3958508076" sldId="269"/>
            <ac:spMk id="14" creationId="{9FA04236-03AF-7447-91FE-19DD4DB0D3A7}"/>
          </ac:spMkLst>
        </pc:spChg>
        <pc:spChg chg="del">
          <ac:chgData name="Lipani, Aldo" userId="3d811883-7188-4056-86e4-ebeb30c53017" providerId="ADAL" clId="{921D80D6-AAC6-E94E-9666-1D7D7ABB0FE6}" dt="2020-10-08T00:17:46.180" v="4811" actId="478"/>
          <ac:spMkLst>
            <pc:docMk/>
            <pc:sldMk cId="3958508076" sldId="269"/>
            <ac:spMk id="18" creationId="{3887A40F-0917-3945-8000-D82047B3CD83}"/>
          </ac:spMkLst>
        </pc:spChg>
        <pc:spChg chg="del">
          <ac:chgData name="Lipani, Aldo" userId="3d811883-7188-4056-86e4-ebeb30c53017" providerId="ADAL" clId="{921D80D6-AAC6-E94E-9666-1D7D7ABB0FE6}" dt="2020-10-08T00:17:46.180" v="4811" actId="478"/>
          <ac:spMkLst>
            <pc:docMk/>
            <pc:sldMk cId="3958508076" sldId="269"/>
            <ac:spMk id="21" creationId="{718376FA-2605-A543-B307-B672544049DB}"/>
          </ac:spMkLst>
        </pc:spChg>
        <pc:spChg chg="del">
          <ac:chgData name="Lipani, Aldo" userId="3d811883-7188-4056-86e4-ebeb30c53017" providerId="ADAL" clId="{921D80D6-AAC6-E94E-9666-1D7D7ABB0FE6}" dt="2020-10-08T00:17:46.180" v="4811" actId="478"/>
          <ac:spMkLst>
            <pc:docMk/>
            <pc:sldMk cId="3958508076" sldId="269"/>
            <ac:spMk id="22" creationId="{EE5D3B8B-F7FF-0846-9A55-583D7B6195EC}"/>
          </ac:spMkLst>
        </pc:spChg>
        <pc:spChg chg="del">
          <ac:chgData name="Lipani, Aldo" userId="3d811883-7188-4056-86e4-ebeb30c53017" providerId="ADAL" clId="{921D80D6-AAC6-E94E-9666-1D7D7ABB0FE6}" dt="2020-10-08T00:17:46.180" v="4811" actId="478"/>
          <ac:spMkLst>
            <pc:docMk/>
            <pc:sldMk cId="3958508076" sldId="269"/>
            <ac:spMk id="23" creationId="{FB70D8B8-0EA9-7E4C-A42A-CA9A6BDDCA67}"/>
          </ac:spMkLst>
        </pc:spChg>
        <pc:spChg chg="del">
          <ac:chgData name="Lipani, Aldo" userId="3d811883-7188-4056-86e4-ebeb30c53017" providerId="ADAL" clId="{921D80D6-AAC6-E94E-9666-1D7D7ABB0FE6}" dt="2020-10-08T00:17:46.180" v="4811" actId="478"/>
          <ac:spMkLst>
            <pc:docMk/>
            <pc:sldMk cId="3958508076" sldId="269"/>
            <ac:spMk id="26" creationId="{5DBD8C12-7DA7-AD41-B32E-8C456E9EFF6B}"/>
          </ac:spMkLst>
        </pc:spChg>
        <pc:spChg chg="del">
          <ac:chgData name="Lipani, Aldo" userId="3d811883-7188-4056-86e4-ebeb30c53017" providerId="ADAL" clId="{921D80D6-AAC6-E94E-9666-1D7D7ABB0FE6}" dt="2020-10-08T00:17:46.180" v="4811" actId="478"/>
          <ac:spMkLst>
            <pc:docMk/>
            <pc:sldMk cId="3958508076" sldId="269"/>
            <ac:spMk id="27" creationId="{7D482EA2-0511-B546-8A75-EE41D478A6D0}"/>
          </ac:spMkLst>
        </pc:spChg>
        <pc:spChg chg="add mod">
          <ac:chgData name="Lipani, Aldo" userId="3d811883-7188-4056-86e4-ebeb30c53017" providerId="ADAL" clId="{921D80D6-AAC6-E94E-9666-1D7D7ABB0FE6}" dt="2020-10-08T09:16:43.298" v="5134" actId="1037"/>
          <ac:spMkLst>
            <pc:docMk/>
            <pc:sldMk cId="3958508076" sldId="269"/>
            <ac:spMk id="28" creationId="{6F489152-0811-4249-841A-41FA42B7DC88}"/>
          </ac:spMkLst>
        </pc:spChg>
        <pc:spChg chg="add mod">
          <ac:chgData name="Lipani, Aldo" userId="3d811883-7188-4056-86e4-ebeb30c53017" providerId="ADAL" clId="{921D80D6-AAC6-E94E-9666-1D7D7ABB0FE6}" dt="2020-10-08T09:16:43.298" v="5134" actId="1037"/>
          <ac:spMkLst>
            <pc:docMk/>
            <pc:sldMk cId="3958508076" sldId="269"/>
            <ac:spMk id="29" creationId="{9353A970-5043-8843-960F-0A2A46D15648}"/>
          </ac:spMkLst>
        </pc:spChg>
        <pc:spChg chg="del">
          <ac:chgData name="Lipani, Aldo" userId="3d811883-7188-4056-86e4-ebeb30c53017" providerId="ADAL" clId="{921D80D6-AAC6-E94E-9666-1D7D7ABB0FE6}" dt="2020-10-08T00:17:46.180" v="4811" actId="478"/>
          <ac:spMkLst>
            <pc:docMk/>
            <pc:sldMk cId="3958508076" sldId="269"/>
            <ac:spMk id="30" creationId="{3033A1E3-E007-2140-B23A-70B4E0D11997}"/>
          </ac:spMkLst>
        </pc:spChg>
        <pc:picChg chg="add mod">
          <ac:chgData name="Lipani, Aldo" userId="3d811883-7188-4056-86e4-ebeb30c53017" providerId="ADAL" clId="{921D80D6-AAC6-E94E-9666-1D7D7ABB0FE6}" dt="2020-10-08T00:19:43.238" v="4900" actId="1076"/>
          <ac:picMkLst>
            <pc:docMk/>
            <pc:sldMk cId="3958508076" sldId="269"/>
            <ac:picMk id="4" creationId="{135DE9EB-FBE4-B446-AA82-E105751CCB71}"/>
          </ac:picMkLst>
        </pc:picChg>
        <pc:picChg chg="add mod">
          <ac:chgData name="Lipani, Aldo" userId="3d811883-7188-4056-86e4-ebeb30c53017" providerId="ADAL" clId="{921D80D6-AAC6-E94E-9666-1D7D7ABB0FE6}" dt="2020-10-08T00:21:29.616" v="4986" actId="1076"/>
          <ac:picMkLst>
            <pc:docMk/>
            <pc:sldMk cId="3958508076" sldId="269"/>
            <ac:picMk id="11" creationId="{D975B7B8-8BE0-5749-B026-0967154ABDBF}"/>
          </ac:picMkLst>
        </pc:picChg>
        <pc:picChg chg="add mod">
          <ac:chgData name="Lipani, Aldo" userId="3d811883-7188-4056-86e4-ebeb30c53017" providerId="ADAL" clId="{921D80D6-AAC6-E94E-9666-1D7D7ABB0FE6}" dt="2020-10-08T09:16:03.096" v="5049" actId="1076"/>
          <ac:picMkLst>
            <pc:docMk/>
            <pc:sldMk cId="3958508076" sldId="269"/>
            <ac:picMk id="12" creationId="{B874F82C-1F1E-764A-A675-3D89532684B1}"/>
          </ac:picMkLst>
        </pc:picChg>
        <pc:picChg chg="add mod">
          <ac:chgData name="Lipani, Aldo" userId="3d811883-7188-4056-86e4-ebeb30c53017" providerId="ADAL" clId="{921D80D6-AAC6-E94E-9666-1D7D7ABB0FE6}" dt="2020-10-08T09:16:43.298" v="5134" actId="1037"/>
          <ac:picMkLst>
            <pc:docMk/>
            <pc:sldMk cId="3958508076" sldId="269"/>
            <ac:picMk id="13" creationId="{97106B5B-2286-E349-9806-4F2371C6391C}"/>
          </ac:picMkLst>
        </pc:picChg>
        <pc:cxnChg chg="del mod">
          <ac:chgData name="Lipani, Aldo" userId="3d811883-7188-4056-86e4-ebeb30c53017" providerId="ADAL" clId="{921D80D6-AAC6-E94E-9666-1D7D7ABB0FE6}" dt="2020-10-08T00:17:46.180" v="4811" actId="478"/>
          <ac:cxnSpMkLst>
            <pc:docMk/>
            <pc:sldMk cId="3958508076" sldId="269"/>
            <ac:cxnSpMk id="6" creationId="{FC5256CA-2653-DC4B-8A33-153EC540AA2A}"/>
          </ac:cxnSpMkLst>
        </pc:cxnChg>
        <pc:cxnChg chg="del mod">
          <ac:chgData name="Lipani, Aldo" userId="3d811883-7188-4056-86e4-ebeb30c53017" providerId="ADAL" clId="{921D80D6-AAC6-E94E-9666-1D7D7ABB0FE6}" dt="2020-10-08T00:17:46.180" v="4811" actId="478"/>
          <ac:cxnSpMkLst>
            <pc:docMk/>
            <pc:sldMk cId="3958508076" sldId="269"/>
            <ac:cxnSpMk id="7" creationId="{C2FCD979-ECF0-5E4D-97A1-B37B1085959F}"/>
          </ac:cxnSpMkLst>
        </pc:cxnChg>
        <pc:cxnChg chg="del mod">
          <ac:chgData name="Lipani, Aldo" userId="3d811883-7188-4056-86e4-ebeb30c53017" providerId="ADAL" clId="{921D80D6-AAC6-E94E-9666-1D7D7ABB0FE6}" dt="2020-10-08T00:17:46.180" v="4811" actId="478"/>
          <ac:cxnSpMkLst>
            <pc:docMk/>
            <pc:sldMk cId="3958508076" sldId="269"/>
            <ac:cxnSpMk id="19" creationId="{B958EF50-1E14-4847-A2F6-F05BC2882299}"/>
          </ac:cxnSpMkLst>
        </pc:cxnChg>
        <pc:cxnChg chg="del mod">
          <ac:chgData name="Lipani, Aldo" userId="3d811883-7188-4056-86e4-ebeb30c53017" providerId="ADAL" clId="{921D80D6-AAC6-E94E-9666-1D7D7ABB0FE6}" dt="2020-10-08T00:17:46.180" v="4811" actId="478"/>
          <ac:cxnSpMkLst>
            <pc:docMk/>
            <pc:sldMk cId="3958508076" sldId="269"/>
            <ac:cxnSpMk id="20" creationId="{E3B0C394-B0D7-9542-BAA7-C55FD07D21A8}"/>
          </ac:cxnSpMkLst>
        </pc:cxnChg>
        <pc:cxnChg chg="del mod">
          <ac:chgData name="Lipani, Aldo" userId="3d811883-7188-4056-86e4-ebeb30c53017" providerId="ADAL" clId="{921D80D6-AAC6-E94E-9666-1D7D7ABB0FE6}" dt="2020-10-08T00:17:46.180" v="4811" actId="478"/>
          <ac:cxnSpMkLst>
            <pc:docMk/>
            <pc:sldMk cId="3958508076" sldId="269"/>
            <ac:cxnSpMk id="24" creationId="{FF2F4B4E-51E2-0F4A-AA99-72A695ECAE0D}"/>
          </ac:cxnSpMkLst>
        </pc:cxnChg>
        <pc:cxnChg chg="del mod">
          <ac:chgData name="Lipani, Aldo" userId="3d811883-7188-4056-86e4-ebeb30c53017" providerId="ADAL" clId="{921D80D6-AAC6-E94E-9666-1D7D7ABB0FE6}" dt="2020-10-08T00:17:46.180" v="4811" actId="478"/>
          <ac:cxnSpMkLst>
            <pc:docMk/>
            <pc:sldMk cId="3958508076" sldId="269"/>
            <ac:cxnSpMk id="25" creationId="{0302D213-70E2-2542-8D87-AA281C2488CF}"/>
          </ac:cxnSpMkLst>
        </pc:cxnChg>
      </pc:sldChg>
      <pc:sldChg chg="addSp delSp modSp add mod">
        <pc:chgData name="Lipani, Aldo" userId="3d811883-7188-4056-86e4-ebeb30c53017" providerId="ADAL" clId="{921D80D6-AAC6-E94E-9666-1D7D7ABB0FE6}" dt="2020-10-08T09:30:10.315" v="5424" actId="20577"/>
        <pc:sldMkLst>
          <pc:docMk/>
          <pc:sldMk cId="1661985103" sldId="270"/>
        </pc:sldMkLst>
        <pc:spChg chg="mod">
          <ac:chgData name="Lipani, Aldo" userId="3d811883-7188-4056-86e4-ebeb30c53017" providerId="ADAL" clId="{921D80D6-AAC6-E94E-9666-1D7D7ABB0FE6}" dt="2020-10-08T09:18:12.610" v="5142" actId="20577"/>
          <ac:spMkLst>
            <pc:docMk/>
            <pc:sldMk cId="1661985103" sldId="270"/>
            <ac:spMk id="2" creationId="{BF53B92D-E6AD-F847-B1F7-F5708456D2F2}"/>
          </ac:spMkLst>
        </pc:spChg>
        <pc:spChg chg="mod">
          <ac:chgData name="Lipani, Aldo" userId="3d811883-7188-4056-86e4-ebeb30c53017" providerId="ADAL" clId="{921D80D6-AAC6-E94E-9666-1D7D7ABB0FE6}" dt="2020-10-08T09:30:10.315" v="5424" actId="20577"/>
          <ac:spMkLst>
            <pc:docMk/>
            <pc:sldMk cId="1661985103" sldId="270"/>
            <ac:spMk id="3" creationId="{C10C942F-B795-B944-B834-B6F9C0DA1B53}"/>
          </ac:spMkLst>
        </pc:spChg>
        <pc:spChg chg="del mod">
          <ac:chgData name="Lipani, Aldo" userId="3d811883-7188-4056-86e4-ebeb30c53017" providerId="ADAL" clId="{921D80D6-AAC6-E94E-9666-1D7D7ABB0FE6}" dt="2020-10-08T09:18:36.388" v="5176" actId="478"/>
          <ac:spMkLst>
            <pc:docMk/>
            <pc:sldMk cId="1661985103" sldId="270"/>
            <ac:spMk id="14" creationId="{9FA04236-03AF-7447-91FE-19DD4DB0D3A7}"/>
          </ac:spMkLst>
        </pc:spChg>
        <pc:spChg chg="del">
          <ac:chgData name="Lipani, Aldo" userId="3d811883-7188-4056-86e4-ebeb30c53017" providerId="ADAL" clId="{921D80D6-AAC6-E94E-9666-1D7D7ABB0FE6}" dt="2020-10-08T09:18:40.738" v="5178" actId="478"/>
          <ac:spMkLst>
            <pc:docMk/>
            <pc:sldMk cId="1661985103" sldId="270"/>
            <ac:spMk id="28" creationId="{6F489152-0811-4249-841A-41FA42B7DC88}"/>
          </ac:spMkLst>
        </pc:spChg>
        <pc:spChg chg="del">
          <ac:chgData name="Lipani, Aldo" userId="3d811883-7188-4056-86e4-ebeb30c53017" providerId="ADAL" clId="{921D80D6-AAC6-E94E-9666-1D7D7ABB0FE6}" dt="2020-10-08T09:18:37.869" v="5177" actId="478"/>
          <ac:spMkLst>
            <pc:docMk/>
            <pc:sldMk cId="1661985103" sldId="270"/>
            <ac:spMk id="29" creationId="{9353A970-5043-8843-960F-0A2A46D15648}"/>
          </ac:spMkLst>
        </pc:spChg>
        <pc:picChg chg="del">
          <ac:chgData name="Lipani, Aldo" userId="3d811883-7188-4056-86e4-ebeb30c53017" providerId="ADAL" clId="{921D80D6-AAC6-E94E-9666-1D7D7ABB0FE6}" dt="2020-10-08T09:18:29.448" v="5171" actId="478"/>
          <ac:picMkLst>
            <pc:docMk/>
            <pc:sldMk cId="1661985103" sldId="270"/>
            <ac:picMk id="4" creationId="{135DE9EB-FBE4-B446-AA82-E105751CCB71}"/>
          </ac:picMkLst>
        </pc:picChg>
        <pc:picChg chg="add del mod">
          <ac:chgData name="Lipani, Aldo" userId="3d811883-7188-4056-86e4-ebeb30c53017" providerId="ADAL" clId="{921D80D6-AAC6-E94E-9666-1D7D7ABB0FE6}" dt="2020-10-08T09:22:03.673" v="5185" actId="478"/>
          <ac:picMkLst>
            <pc:docMk/>
            <pc:sldMk cId="1661985103" sldId="270"/>
            <ac:picMk id="5" creationId="{9C7702DB-0F92-9C44-8629-EF2A439A521A}"/>
          </ac:picMkLst>
        </pc:picChg>
        <pc:picChg chg="add mod">
          <ac:chgData name="Lipani, Aldo" userId="3d811883-7188-4056-86e4-ebeb30c53017" providerId="ADAL" clId="{921D80D6-AAC6-E94E-9666-1D7D7ABB0FE6}" dt="2020-10-08T09:22:10.756" v="5188" actId="1076"/>
          <ac:picMkLst>
            <pc:docMk/>
            <pc:sldMk cId="1661985103" sldId="270"/>
            <ac:picMk id="6" creationId="{78F1B2A4-15D4-3741-8530-F20D144D7602}"/>
          </ac:picMkLst>
        </pc:picChg>
        <pc:picChg chg="add mod">
          <ac:chgData name="Lipani, Aldo" userId="3d811883-7188-4056-86e4-ebeb30c53017" providerId="ADAL" clId="{921D80D6-AAC6-E94E-9666-1D7D7ABB0FE6}" dt="2020-10-08T09:29:01.025" v="5423" actId="1076"/>
          <ac:picMkLst>
            <pc:docMk/>
            <pc:sldMk cId="1661985103" sldId="270"/>
            <ac:picMk id="7" creationId="{96F7FBDA-494E-1541-9A65-6FB858D68AB2}"/>
          </ac:picMkLst>
        </pc:picChg>
        <pc:picChg chg="del">
          <ac:chgData name="Lipani, Aldo" userId="3d811883-7188-4056-86e4-ebeb30c53017" providerId="ADAL" clId="{921D80D6-AAC6-E94E-9666-1D7D7ABB0FE6}" dt="2020-10-08T09:18:30.504" v="5172" actId="478"/>
          <ac:picMkLst>
            <pc:docMk/>
            <pc:sldMk cId="1661985103" sldId="270"/>
            <ac:picMk id="11" creationId="{D975B7B8-8BE0-5749-B026-0967154ABDBF}"/>
          </ac:picMkLst>
        </pc:picChg>
        <pc:picChg chg="del">
          <ac:chgData name="Lipani, Aldo" userId="3d811883-7188-4056-86e4-ebeb30c53017" providerId="ADAL" clId="{921D80D6-AAC6-E94E-9666-1D7D7ABB0FE6}" dt="2020-10-08T09:18:42.294" v="5179" actId="478"/>
          <ac:picMkLst>
            <pc:docMk/>
            <pc:sldMk cId="1661985103" sldId="270"/>
            <ac:picMk id="12" creationId="{B874F82C-1F1E-764A-A675-3D89532684B1}"/>
          </ac:picMkLst>
        </pc:picChg>
        <pc:picChg chg="del">
          <ac:chgData name="Lipani, Aldo" userId="3d811883-7188-4056-86e4-ebeb30c53017" providerId="ADAL" clId="{921D80D6-AAC6-E94E-9666-1D7D7ABB0FE6}" dt="2020-10-08T09:18:33.623" v="5174" actId="478"/>
          <ac:picMkLst>
            <pc:docMk/>
            <pc:sldMk cId="1661985103" sldId="270"/>
            <ac:picMk id="13" creationId="{97106B5B-2286-E349-9806-4F2371C6391C}"/>
          </ac:picMkLst>
        </pc:picChg>
      </pc:sldChg>
      <pc:sldChg chg="addSp delSp modSp add mod">
        <pc:chgData name="Lipani, Aldo" userId="3d811883-7188-4056-86e4-ebeb30c53017" providerId="ADAL" clId="{921D80D6-AAC6-E94E-9666-1D7D7ABB0FE6}" dt="2020-10-10T22:14:41.162" v="6569" actId="20577"/>
        <pc:sldMkLst>
          <pc:docMk/>
          <pc:sldMk cId="380718041" sldId="271"/>
        </pc:sldMkLst>
        <pc:spChg chg="mod">
          <ac:chgData name="Lipani, Aldo" userId="3d811883-7188-4056-86e4-ebeb30c53017" providerId="ADAL" clId="{921D80D6-AAC6-E94E-9666-1D7D7ABB0FE6}" dt="2020-10-08T19:47:27.476" v="5454" actId="20577"/>
          <ac:spMkLst>
            <pc:docMk/>
            <pc:sldMk cId="380718041" sldId="271"/>
            <ac:spMk id="2" creationId="{BF53B92D-E6AD-F847-B1F7-F5708456D2F2}"/>
          </ac:spMkLst>
        </pc:spChg>
        <pc:spChg chg="mod">
          <ac:chgData name="Lipani, Aldo" userId="3d811883-7188-4056-86e4-ebeb30c53017" providerId="ADAL" clId="{921D80D6-AAC6-E94E-9666-1D7D7ABB0FE6}" dt="2020-10-10T22:14:41.162" v="6569" actId="20577"/>
          <ac:spMkLst>
            <pc:docMk/>
            <pc:sldMk cId="380718041" sldId="271"/>
            <ac:spMk id="3" creationId="{C10C942F-B795-B944-B834-B6F9C0DA1B53}"/>
          </ac:spMkLst>
        </pc:spChg>
        <pc:picChg chg="add del mod">
          <ac:chgData name="Lipani, Aldo" userId="3d811883-7188-4056-86e4-ebeb30c53017" providerId="ADAL" clId="{921D80D6-AAC6-E94E-9666-1D7D7ABB0FE6}" dt="2020-10-10T22:04:49.024" v="6120" actId="478"/>
          <ac:picMkLst>
            <pc:docMk/>
            <pc:sldMk cId="380718041" sldId="271"/>
            <ac:picMk id="4" creationId="{7BE49CC4-C4D0-9D4D-99AA-C07228FCC784}"/>
          </ac:picMkLst>
        </pc:picChg>
        <pc:picChg chg="add del mod">
          <ac:chgData name="Lipani, Aldo" userId="3d811883-7188-4056-86e4-ebeb30c53017" providerId="ADAL" clId="{921D80D6-AAC6-E94E-9666-1D7D7ABB0FE6}" dt="2020-10-10T22:05:57.710" v="6123" actId="478"/>
          <ac:picMkLst>
            <pc:docMk/>
            <pc:sldMk cId="380718041" sldId="271"/>
            <ac:picMk id="5" creationId="{240181DF-12D5-F045-B04B-5D7BEAFD6DEF}"/>
          </ac:picMkLst>
        </pc:picChg>
        <pc:picChg chg="del">
          <ac:chgData name="Lipani, Aldo" userId="3d811883-7188-4056-86e4-ebeb30c53017" providerId="ADAL" clId="{921D80D6-AAC6-E94E-9666-1D7D7ABB0FE6}" dt="2020-10-08T19:47:36.229" v="5455" actId="478"/>
          <ac:picMkLst>
            <pc:docMk/>
            <pc:sldMk cId="380718041" sldId="271"/>
            <ac:picMk id="6" creationId="{78F1B2A4-15D4-3741-8530-F20D144D7602}"/>
          </ac:picMkLst>
        </pc:picChg>
        <pc:picChg chg="del">
          <ac:chgData name="Lipani, Aldo" userId="3d811883-7188-4056-86e4-ebeb30c53017" providerId="ADAL" clId="{921D80D6-AAC6-E94E-9666-1D7D7ABB0FE6}" dt="2020-10-08T19:47:36.886" v="5456" actId="478"/>
          <ac:picMkLst>
            <pc:docMk/>
            <pc:sldMk cId="380718041" sldId="271"/>
            <ac:picMk id="7" creationId="{96F7FBDA-494E-1541-9A65-6FB858D68AB2}"/>
          </ac:picMkLst>
        </pc:picChg>
        <pc:picChg chg="add del mod">
          <ac:chgData name="Lipani, Aldo" userId="3d811883-7188-4056-86e4-ebeb30c53017" providerId="ADAL" clId="{921D80D6-AAC6-E94E-9666-1D7D7ABB0FE6}" dt="2020-10-10T22:08:14.329" v="6127" actId="478"/>
          <ac:picMkLst>
            <pc:docMk/>
            <pc:sldMk cId="380718041" sldId="271"/>
            <ac:picMk id="8" creationId="{82DB2940-8839-BF4F-91A7-626515773264}"/>
          </ac:picMkLst>
        </pc:picChg>
        <pc:picChg chg="add del mod">
          <ac:chgData name="Lipani, Aldo" userId="3d811883-7188-4056-86e4-ebeb30c53017" providerId="ADAL" clId="{921D80D6-AAC6-E94E-9666-1D7D7ABB0FE6}" dt="2020-10-10T22:11:13.472" v="6134" actId="478"/>
          <ac:picMkLst>
            <pc:docMk/>
            <pc:sldMk cId="380718041" sldId="271"/>
            <ac:picMk id="9" creationId="{57A2C8E3-3E73-264A-AB13-804F881C1FC3}"/>
          </ac:picMkLst>
        </pc:picChg>
        <pc:picChg chg="add del mod">
          <ac:chgData name="Lipani, Aldo" userId="3d811883-7188-4056-86e4-ebeb30c53017" providerId="ADAL" clId="{921D80D6-AAC6-E94E-9666-1D7D7ABB0FE6}" dt="2020-10-10T22:11:40.454" v="6137" actId="478"/>
          <ac:picMkLst>
            <pc:docMk/>
            <pc:sldMk cId="380718041" sldId="271"/>
            <ac:picMk id="10" creationId="{B724C36C-27F1-3E49-A4CE-F82225E35DF3}"/>
          </ac:picMkLst>
        </pc:picChg>
        <pc:picChg chg="add mod">
          <ac:chgData name="Lipani, Aldo" userId="3d811883-7188-4056-86e4-ebeb30c53017" providerId="ADAL" clId="{921D80D6-AAC6-E94E-9666-1D7D7ABB0FE6}" dt="2020-10-10T22:11:42.933" v="6138" actId="1076"/>
          <ac:picMkLst>
            <pc:docMk/>
            <pc:sldMk cId="380718041" sldId="271"/>
            <ac:picMk id="11" creationId="{4E402B9B-3A63-FA45-888B-2BC5671F7BDA}"/>
          </ac:picMkLst>
        </pc:picChg>
      </pc:sldChg>
      <pc:sldChg chg="addSp delSp modSp add mod">
        <pc:chgData name="Lipani, Aldo" userId="3d811883-7188-4056-86e4-ebeb30c53017" providerId="ADAL" clId="{921D80D6-AAC6-E94E-9666-1D7D7ABB0FE6}" dt="2020-10-21T17:20:10.728" v="10807" actId="1076"/>
        <pc:sldMkLst>
          <pc:docMk/>
          <pc:sldMk cId="3137604784" sldId="272"/>
        </pc:sldMkLst>
        <pc:spChg chg="mod">
          <ac:chgData name="Lipani, Aldo" userId="3d811883-7188-4056-86e4-ebeb30c53017" providerId="ADAL" clId="{921D80D6-AAC6-E94E-9666-1D7D7ABB0FE6}" dt="2020-10-10T22:15:34.688" v="6575" actId="20577"/>
          <ac:spMkLst>
            <pc:docMk/>
            <pc:sldMk cId="3137604784" sldId="272"/>
            <ac:spMk id="2" creationId="{BF53B92D-E6AD-F847-B1F7-F5708456D2F2}"/>
          </ac:spMkLst>
        </pc:spChg>
        <pc:spChg chg="del mod">
          <ac:chgData name="Lipani, Aldo" userId="3d811883-7188-4056-86e4-ebeb30c53017" providerId="ADAL" clId="{921D80D6-AAC6-E94E-9666-1D7D7ABB0FE6}" dt="2020-10-10T22:18:06.951" v="6584"/>
          <ac:spMkLst>
            <pc:docMk/>
            <pc:sldMk cId="3137604784" sldId="272"/>
            <ac:spMk id="3" creationId="{C10C942F-B795-B944-B834-B6F9C0DA1B53}"/>
          </ac:spMkLst>
        </pc:spChg>
        <pc:spChg chg="add mod">
          <ac:chgData name="Lipani, Aldo" userId="3d811883-7188-4056-86e4-ebeb30c53017" providerId="ADAL" clId="{921D80D6-AAC6-E94E-9666-1D7D7ABB0FE6}" dt="2020-10-10T22:16:30.926" v="6582" actId="164"/>
          <ac:spMkLst>
            <pc:docMk/>
            <pc:sldMk cId="3137604784" sldId="272"/>
            <ac:spMk id="5" creationId="{1F533147-CE4C-1B4F-96C5-AC2A6D4B2697}"/>
          </ac:spMkLst>
        </pc:spChg>
        <pc:spChg chg="add mod">
          <ac:chgData name="Lipani, Aldo" userId="3d811883-7188-4056-86e4-ebeb30c53017" providerId="ADAL" clId="{921D80D6-AAC6-E94E-9666-1D7D7ABB0FE6}" dt="2020-10-10T22:16:30.926" v="6582" actId="164"/>
          <ac:spMkLst>
            <pc:docMk/>
            <pc:sldMk cId="3137604784" sldId="272"/>
            <ac:spMk id="8" creationId="{BDA37003-3C48-EF43-84FD-4C2C5FEB4727}"/>
          </ac:spMkLst>
        </pc:spChg>
        <pc:spChg chg="add mod">
          <ac:chgData name="Lipani, Aldo" userId="3d811883-7188-4056-86e4-ebeb30c53017" providerId="ADAL" clId="{921D80D6-AAC6-E94E-9666-1D7D7ABB0FE6}" dt="2020-10-10T22:16:30.926" v="6582" actId="164"/>
          <ac:spMkLst>
            <pc:docMk/>
            <pc:sldMk cId="3137604784" sldId="272"/>
            <ac:spMk id="9" creationId="{45F663CF-54D1-5948-9453-EB9E6095D374}"/>
          </ac:spMkLst>
        </pc:spChg>
        <pc:spChg chg="add mod">
          <ac:chgData name="Lipani, Aldo" userId="3d811883-7188-4056-86e4-ebeb30c53017" providerId="ADAL" clId="{921D80D6-AAC6-E94E-9666-1D7D7ABB0FE6}" dt="2020-10-10T22:16:30.926" v="6582" actId="164"/>
          <ac:spMkLst>
            <pc:docMk/>
            <pc:sldMk cId="3137604784" sldId="272"/>
            <ac:spMk id="10" creationId="{01F82FFC-2B74-9E46-83DF-4467C14698C8}"/>
          </ac:spMkLst>
        </pc:spChg>
        <pc:spChg chg="add del mod">
          <ac:chgData name="Lipani, Aldo" userId="3d811883-7188-4056-86e4-ebeb30c53017" providerId="ADAL" clId="{921D80D6-AAC6-E94E-9666-1D7D7ABB0FE6}" dt="2020-10-10T22:16:13.085" v="6579" actId="478"/>
          <ac:spMkLst>
            <pc:docMk/>
            <pc:sldMk cId="3137604784" sldId="272"/>
            <ac:spMk id="12" creationId="{B6FBEDC7-B044-B648-AACE-F0B4E6A47C15}"/>
          </ac:spMkLst>
        </pc:spChg>
        <pc:grpChg chg="add mod">
          <ac:chgData name="Lipani, Aldo" userId="3d811883-7188-4056-86e4-ebeb30c53017" providerId="ADAL" clId="{921D80D6-AAC6-E94E-9666-1D7D7ABB0FE6}" dt="2020-10-10T22:16:45.540" v="6583" actId="1076"/>
          <ac:grpSpMkLst>
            <pc:docMk/>
            <pc:sldMk cId="3137604784" sldId="272"/>
            <ac:grpSpMk id="4" creationId="{790E4F23-64B6-9747-B879-A072D358F6B4}"/>
          </ac:grpSpMkLst>
        </pc:grpChg>
        <pc:picChg chg="add del mod">
          <ac:chgData name="Lipani, Aldo" userId="3d811883-7188-4056-86e4-ebeb30c53017" providerId="ADAL" clId="{921D80D6-AAC6-E94E-9666-1D7D7ABB0FE6}" dt="2020-10-21T17:20:06.120" v="10805" actId="478"/>
          <ac:picMkLst>
            <pc:docMk/>
            <pc:sldMk cId="3137604784" sldId="272"/>
            <ac:picMk id="3" creationId="{1432FFB7-7B92-A147-A8F5-0A92E457C68E}"/>
          </ac:picMkLst>
        </pc:picChg>
        <pc:picChg chg="del">
          <ac:chgData name="Lipani, Aldo" userId="3d811883-7188-4056-86e4-ebeb30c53017" providerId="ADAL" clId="{921D80D6-AAC6-E94E-9666-1D7D7ABB0FE6}" dt="2020-10-10T22:15:44.701" v="6576" actId="478"/>
          <ac:picMkLst>
            <pc:docMk/>
            <pc:sldMk cId="3137604784" sldId="272"/>
            <ac:picMk id="11" creationId="{4E402B9B-3A63-FA45-888B-2BC5671F7BDA}"/>
          </ac:picMkLst>
        </pc:picChg>
        <pc:picChg chg="add mod">
          <ac:chgData name="Lipani, Aldo" userId="3d811883-7188-4056-86e4-ebeb30c53017" providerId="ADAL" clId="{921D80D6-AAC6-E94E-9666-1D7D7ABB0FE6}" dt="2020-10-21T17:20:10.728" v="10807" actId="1076"/>
          <ac:picMkLst>
            <pc:docMk/>
            <pc:sldMk cId="3137604784" sldId="272"/>
            <ac:picMk id="11" creationId="{C77FAA65-A075-AA4B-B23E-A69ACB94AEF8}"/>
          </ac:picMkLst>
        </pc:picChg>
        <pc:picChg chg="add mod">
          <ac:chgData name="Lipani, Aldo" userId="3d811883-7188-4056-86e4-ebeb30c53017" providerId="ADAL" clId="{921D80D6-AAC6-E94E-9666-1D7D7ABB0FE6}" dt="2020-10-10T22:18:13.441" v="6587" actId="1076"/>
          <ac:picMkLst>
            <pc:docMk/>
            <pc:sldMk cId="3137604784" sldId="272"/>
            <ac:picMk id="13" creationId="{A5C57AB6-F910-6A47-88B2-085BF7B347EC}"/>
          </ac:picMkLst>
        </pc:picChg>
        <pc:picChg chg="add mod">
          <ac:chgData name="Lipani, Aldo" userId="3d811883-7188-4056-86e4-ebeb30c53017" providerId="ADAL" clId="{921D80D6-AAC6-E94E-9666-1D7D7ABB0FE6}" dt="2020-10-10T22:18:26.202" v="6589" actId="1076"/>
          <ac:picMkLst>
            <pc:docMk/>
            <pc:sldMk cId="3137604784" sldId="272"/>
            <ac:picMk id="14" creationId="{16FDF0D7-5195-F640-B24A-5A6B2E06DF3D}"/>
          </ac:picMkLst>
        </pc:picChg>
        <pc:picChg chg="add mod">
          <ac:chgData name="Lipani, Aldo" userId="3d811883-7188-4056-86e4-ebeb30c53017" providerId="ADAL" clId="{921D80D6-AAC6-E94E-9666-1D7D7ABB0FE6}" dt="2020-10-10T22:22:43.117" v="6591" actId="1076"/>
          <ac:picMkLst>
            <pc:docMk/>
            <pc:sldMk cId="3137604784" sldId="272"/>
            <ac:picMk id="15" creationId="{F7907860-070C-2740-92E1-0C11A7977F19}"/>
          </ac:picMkLst>
        </pc:picChg>
        <pc:picChg chg="add mod">
          <ac:chgData name="Lipani, Aldo" userId="3d811883-7188-4056-86e4-ebeb30c53017" providerId="ADAL" clId="{921D80D6-AAC6-E94E-9666-1D7D7ABB0FE6}" dt="2020-10-10T22:26:08.964" v="6602" actId="1076"/>
          <ac:picMkLst>
            <pc:docMk/>
            <pc:sldMk cId="3137604784" sldId="272"/>
            <ac:picMk id="16" creationId="{2CF62247-EB43-C943-BDB6-283FC9A11579}"/>
          </ac:picMkLst>
        </pc:picChg>
        <pc:picChg chg="add del mod">
          <ac:chgData name="Lipani, Aldo" userId="3d811883-7188-4056-86e4-ebeb30c53017" providerId="ADAL" clId="{921D80D6-AAC6-E94E-9666-1D7D7ABB0FE6}" dt="2020-10-21T17:19:48.576" v="10801" actId="478"/>
          <ac:picMkLst>
            <pc:docMk/>
            <pc:sldMk cId="3137604784" sldId="272"/>
            <ac:picMk id="17" creationId="{9243E38A-209F-C04F-AE43-14F4BA4DB77E}"/>
          </ac:picMkLst>
        </pc:picChg>
        <pc:picChg chg="add mod">
          <ac:chgData name="Lipani, Aldo" userId="3d811883-7188-4056-86e4-ebeb30c53017" providerId="ADAL" clId="{921D80D6-AAC6-E94E-9666-1D7D7ABB0FE6}" dt="2020-10-10T22:28:11.775" v="6606" actId="1076"/>
          <ac:picMkLst>
            <pc:docMk/>
            <pc:sldMk cId="3137604784" sldId="272"/>
            <ac:picMk id="18" creationId="{F7D47E41-80A4-CF46-BF3A-2AB0248A3D86}"/>
          </ac:picMkLst>
        </pc:picChg>
        <pc:cxnChg chg="add mod">
          <ac:chgData name="Lipani, Aldo" userId="3d811883-7188-4056-86e4-ebeb30c53017" providerId="ADAL" clId="{921D80D6-AAC6-E94E-9666-1D7D7ABB0FE6}" dt="2020-10-10T22:16:30.926" v="6582" actId="164"/>
          <ac:cxnSpMkLst>
            <pc:docMk/>
            <pc:sldMk cId="3137604784" sldId="272"/>
            <ac:cxnSpMk id="6" creationId="{38D43655-819B-CA4B-BF38-4F451A23D647}"/>
          </ac:cxnSpMkLst>
        </pc:cxnChg>
        <pc:cxnChg chg="add mod">
          <ac:chgData name="Lipani, Aldo" userId="3d811883-7188-4056-86e4-ebeb30c53017" providerId="ADAL" clId="{921D80D6-AAC6-E94E-9666-1D7D7ABB0FE6}" dt="2020-10-10T22:16:30.926" v="6582" actId="164"/>
          <ac:cxnSpMkLst>
            <pc:docMk/>
            <pc:sldMk cId="3137604784" sldId="272"/>
            <ac:cxnSpMk id="7" creationId="{E0519D28-A46B-9B4A-8F9F-A63637A0D472}"/>
          </ac:cxnSpMkLst>
        </pc:cxnChg>
      </pc:sldChg>
      <pc:sldChg chg="addSp delSp modSp add mod">
        <pc:chgData name="Lipani, Aldo" userId="3d811883-7188-4056-86e4-ebeb30c53017" providerId="ADAL" clId="{921D80D6-AAC6-E94E-9666-1D7D7ABB0FE6}" dt="2020-10-10T23:07:18.491" v="6987" actId="1076"/>
        <pc:sldMkLst>
          <pc:docMk/>
          <pc:sldMk cId="1137034076" sldId="273"/>
        </pc:sldMkLst>
        <pc:spChg chg="mod">
          <ac:chgData name="Lipani, Aldo" userId="3d811883-7188-4056-86e4-ebeb30c53017" providerId="ADAL" clId="{921D80D6-AAC6-E94E-9666-1D7D7ABB0FE6}" dt="2020-10-10T22:29:02.450" v="6610" actId="20577"/>
          <ac:spMkLst>
            <pc:docMk/>
            <pc:sldMk cId="1137034076" sldId="273"/>
            <ac:spMk id="2" creationId="{BF53B92D-E6AD-F847-B1F7-F5708456D2F2}"/>
          </ac:spMkLst>
        </pc:spChg>
        <pc:spChg chg="add del mod">
          <ac:chgData name="Lipani, Aldo" userId="3d811883-7188-4056-86e4-ebeb30c53017" providerId="ADAL" clId="{921D80D6-AAC6-E94E-9666-1D7D7ABB0FE6}" dt="2020-10-10T22:57:05.177" v="6612"/>
          <ac:spMkLst>
            <pc:docMk/>
            <pc:sldMk cId="1137034076" sldId="273"/>
            <ac:spMk id="11" creationId="{9D2DCB49-372B-9E40-A19C-AF70B114C5AA}"/>
          </ac:spMkLst>
        </pc:spChg>
        <pc:spChg chg="add mod">
          <ac:chgData name="Lipani, Aldo" userId="3d811883-7188-4056-86e4-ebeb30c53017" providerId="ADAL" clId="{921D80D6-AAC6-E94E-9666-1D7D7ABB0FE6}" dt="2020-10-10T23:07:14.514" v="6985" actId="20577"/>
          <ac:spMkLst>
            <pc:docMk/>
            <pc:sldMk cId="1137034076" sldId="273"/>
            <ac:spMk id="21" creationId="{8C8939C7-0E57-A04C-BA57-B45E26EF9316}"/>
          </ac:spMkLst>
        </pc:spChg>
        <pc:grpChg chg="del">
          <ac:chgData name="Lipani, Aldo" userId="3d811883-7188-4056-86e4-ebeb30c53017" providerId="ADAL" clId="{921D80D6-AAC6-E94E-9666-1D7D7ABB0FE6}" dt="2020-10-10T22:29:05.586" v="6611" actId="478"/>
          <ac:grpSpMkLst>
            <pc:docMk/>
            <pc:sldMk cId="1137034076" sldId="273"/>
            <ac:grpSpMk id="4" creationId="{790E4F23-64B6-9747-B879-A072D358F6B4}"/>
          </ac:grpSpMkLst>
        </pc:grpChg>
        <pc:picChg chg="add mod">
          <ac:chgData name="Lipani, Aldo" userId="3d811883-7188-4056-86e4-ebeb30c53017" providerId="ADAL" clId="{921D80D6-AAC6-E94E-9666-1D7D7ABB0FE6}" dt="2020-10-10T23:07:17.359" v="6986" actId="1076"/>
          <ac:picMkLst>
            <pc:docMk/>
            <pc:sldMk cId="1137034076" sldId="273"/>
            <ac:picMk id="12" creationId="{65842340-7383-BD46-B1CF-3AA01F7190CC}"/>
          </ac:picMkLst>
        </pc:picChg>
        <pc:picChg chg="del">
          <ac:chgData name="Lipani, Aldo" userId="3d811883-7188-4056-86e4-ebeb30c53017" providerId="ADAL" clId="{921D80D6-AAC6-E94E-9666-1D7D7ABB0FE6}" dt="2020-10-10T22:29:05.586" v="6611" actId="478"/>
          <ac:picMkLst>
            <pc:docMk/>
            <pc:sldMk cId="1137034076" sldId="273"/>
            <ac:picMk id="13" creationId="{A5C57AB6-F910-6A47-88B2-085BF7B347EC}"/>
          </ac:picMkLst>
        </pc:picChg>
        <pc:picChg chg="del">
          <ac:chgData name="Lipani, Aldo" userId="3d811883-7188-4056-86e4-ebeb30c53017" providerId="ADAL" clId="{921D80D6-AAC6-E94E-9666-1D7D7ABB0FE6}" dt="2020-10-10T22:29:05.586" v="6611" actId="478"/>
          <ac:picMkLst>
            <pc:docMk/>
            <pc:sldMk cId="1137034076" sldId="273"/>
            <ac:picMk id="14" creationId="{16FDF0D7-5195-F640-B24A-5A6B2E06DF3D}"/>
          </ac:picMkLst>
        </pc:picChg>
        <pc:picChg chg="del">
          <ac:chgData name="Lipani, Aldo" userId="3d811883-7188-4056-86e4-ebeb30c53017" providerId="ADAL" clId="{921D80D6-AAC6-E94E-9666-1D7D7ABB0FE6}" dt="2020-10-10T22:29:05.586" v="6611" actId="478"/>
          <ac:picMkLst>
            <pc:docMk/>
            <pc:sldMk cId="1137034076" sldId="273"/>
            <ac:picMk id="15" creationId="{F7907860-070C-2740-92E1-0C11A7977F19}"/>
          </ac:picMkLst>
        </pc:picChg>
        <pc:picChg chg="del">
          <ac:chgData name="Lipani, Aldo" userId="3d811883-7188-4056-86e4-ebeb30c53017" providerId="ADAL" clId="{921D80D6-AAC6-E94E-9666-1D7D7ABB0FE6}" dt="2020-10-10T22:29:05.586" v="6611" actId="478"/>
          <ac:picMkLst>
            <pc:docMk/>
            <pc:sldMk cId="1137034076" sldId="273"/>
            <ac:picMk id="16" creationId="{2CF62247-EB43-C943-BDB6-283FC9A11579}"/>
          </ac:picMkLst>
        </pc:picChg>
        <pc:picChg chg="del">
          <ac:chgData name="Lipani, Aldo" userId="3d811883-7188-4056-86e4-ebeb30c53017" providerId="ADAL" clId="{921D80D6-AAC6-E94E-9666-1D7D7ABB0FE6}" dt="2020-10-10T22:29:05.586" v="6611" actId="478"/>
          <ac:picMkLst>
            <pc:docMk/>
            <pc:sldMk cId="1137034076" sldId="273"/>
            <ac:picMk id="17" creationId="{9243E38A-209F-C04F-AE43-14F4BA4DB77E}"/>
          </ac:picMkLst>
        </pc:picChg>
        <pc:picChg chg="del">
          <ac:chgData name="Lipani, Aldo" userId="3d811883-7188-4056-86e4-ebeb30c53017" providerId="ADAL" clId="{921D80D6-AAC6-E94E-9666-1D7D7ABB0FE6}" dt="2020-10-10T22:29:05.586" v="6611" actId="478"/>
          <ac:picMkLst>
            <pc:docMk/>
            <pc:sldMk cId="1137034076" sldId="273"/>
            <ac:picMk id="18" creationId="{F7D47E41-80A4-CF46-BF3A-2AB0248A3D86}"/>
          </ac:picMkLst>
        </pc:picChg>
        <pc:picChg chg="add del mod">
          <ac:chgData name="Lipani, Aldo" userId="3d811883-7188-4056-86e4-ebeb30c53017" providerId="ADAL" clId="{921D80D6-AAC6-E94E-9666-1D7D7ABB0FE6}" dt="2020-10-10T23:03:50.128" v="6622" actId="478"/>
          <ac:picMkLst>
            <pc:docMk/>
            <pc:sldMk cId="1137034076" sldId="273"/>
            <ac:picMk id="19" creationId="{93A36CEA-3D05-6C48-B434-7F283791A064}"/>
          </ac:picMkLst>
        </pc:picChg>
        <pc:picChg chg="add mod">
          <ac:chgData name="Lipani, Aldo" userId="3d811883-7188-4056-86e4-ebeb30c53017" providerId="ADAL" clId="{921D80D6-AAC6-E94E-9666-1D7D7ABB0FE6}" dt="2020-10-10T23:07:18.491" v="6987" actId="1076"/>
          <ac:picMkLst>
            <pc:docMk/>
            <pc:sldMk cId="1137034076" sldId="273"/>
            <ac:picMk id="20" creationId="{178A2FC9-5A58-ED42-8E1C-EF2E47B26185}"/>
          </ac:picMkLst>
        </pc:picChg>
        <pc:cxnChg chg="mod">
          <ac:chgData name="Lipani, Aldo" userId="3d811883-7188-4056-86e4-ebeb30c53017" providerId="ADAL" clId="{921D80D6-AAC6-E94E-9666-1D7D7ABB0FE6}" dt="2020-10-10T22:29:05.586" v="6611" actId="478"/>
          <ac:cxnSpMkLst>
            <pc:docMk/>
            <pc:sldMk cId="1137034076" sldId="273"/>
            <ac:cxnSpMk id="6" creationId="{38D43655-819B-CA4B-BF38-4F451A23D647}"/>
          </ac:cxnSpMkLst>
        </pc:cxnChg>
        <pc:cxnChg chg="mod">
          <ac:chgData name="Lipani, Aldo" userId="3d811883-7188-4056-86e4-ebeb30c53017" providerId="ADAL" clId="{921D80D6-AAC6-E94E-9666-1D7D7ABB0FE6}" dt="2020-10-10T22:29:05.586" v="6611" actId="478"/>
          <ac:cxnSpMkLst>
            <pc:docMk/>
            <pc:sldMk cId="1137034076" sldId="273"/>
            <ac:cxnSpMk id="7" creationId="{E0519D28-A46B-9B4A-8F9F-A63637A0D472}"/>
          </ac:cxnSpMkLst>
        </pc:cxnChg>
      </pc:sldChg>
      <pc:sldChg chg="addSp delSp modSp add mod">
        <pc:chgData name="Lipani, Aldo" userId="3d811883-7188-4056-86e4-ebeb30c53017" providerId="ADAL" clId="{921D80D6-AAC6-E94E-9666-1D7D7ABB0FE6}" dt="2020-10-15T20:11:26.743" v="8259" actId="20577"/>
        <pc:sldMkLst>
          <pc:docMk/>
          <pc:sldMk cId="3896616462" sldId="274"/>
        </pc:sldMkLst>
        <pc:spChg chg="mod">
          <ac:chgData name="Lipani, Aldo" userId="3d811883-7188-4056-86e4-ebeb30c53017" providerId="ADAL" clId="{921D80D6-AAC6-E94E-9666-1D7D7ABB0FE6}" dt="2020-10-15T20:09:41.753" v="7956" actId="20577"/>
          <ac:spMkLst>
            <pc:docMk/>
            <pc:sldMk cId="3896616462" sldId="274"/>
            <ac:spMk id="2" creationId="{BF53B92D-E6AD-F847-B1F7-F5708456D2F2}"/>
          </ac:spMkLst>
        </pc:spChg>
        <pc:spChg chg="add del mod">
          <ac:chgData name="Lipani, Aldo" userId="3d811883-7188-4056-86e4-ebeb30c53017" providerId="ADAL" clId="{921D80D6-AAC6-E94E-9666-1D7D7ABB0FE6}" dt="2020-10-10T23:23:57.971" v="7019" actId="21"/>
          <ac:spMkLst>
            <pc:docMk/>
            <pc:sldMk cId="3896616462" sldId="274"/>
            <ac:spMk id="4" creationId="{A0CF1920-DCA1-9443-A413-5F1CDDB83F25}"/>
          </ac:spMkLst>
        </pc:spChg>
        <pc:spChg chg="add mod">
          <ac:chgData name="Lipani, Aldo" userId="3d811883-7188-4056-86e4-ebeb30c53017" providerId="ADAL" clId="{921D80D6-AAC6-E94E-9666-1D7D7ABB0FE6}" dt="2020-10-15T20:11:26.743" v="8259" actId="20577"/>
          <ac:spMkLst>
            <pc:docMk/>
            <pc:sldMk cId="3896616462" sldId="274"/>
            <ac:spMk id="8" creationId="{A01ED035-88D5-8B4D-B5D8-C7FE4028CD44}"/>
          </ac:spMkLst>
        </pc:spChg>
        <pc:spChg chg="del">
          <ac:chgData name="Lipani, Aldo" userId="3d811883-7188-4056-86e4-ebeb30c53017" providerId="ADAL" clId="{921D80D6-AAC6-E94E-9666-1D7D7ABB0FE6}" dt="2020-10-10T23:24:00.666" v="7020" actId="478"/>
          <ac:spMkLst>
            <pc:docMk/>
            <pc:sldMk cId="3896616462" sldId="274"/>
            <ac:spMk id="21" creationId="{8C8939C7-0E57-A04C-BA57-B45E26EF9316}"/>
          </ac:spMkLst>
        </pc:spChg>
        <pc:picChg chg="del">
          <ac:chgData name="Lipani, Aldo" userId="3d811883-7188-4056-86e4-ebeb30c53017" providerId="ADAL" clId="{921D80D6-AAC6-E94E-9666-1D7D7ABB0FE6}" dt="2020-10-10T23:23:53.698" v="7018" actId="478"/>
          <ac:picMkLst>
            <pc:docMk/>
            <pc:sldMk cId="3896616462" sldId="274"/>
            <ac:picMk id="12" creationId="{65842340-7383-BD46-B1CF-3AA01F7190CC}"/>
          </ac:picMkLst>
        </pc:picChg>
        <pc:picChg chg="del">
          <ac:chgData name="Lipani, Aldo" userId="3d811883-7188-4056-86e4-ebeb30c53017" providerId="ADAL" clId="{921D80D6-AAC6-E94E-9666-1D7D7ABB0FE6}" dt="2020-10-10T23:23:53.273" v="7017" actId="478"/>
          <ac:picMkLst>
            <pc:docMk/>
            <pc:sldMk cId="3896616462" sldId="274"/>
            <ac:picMk id="20" creationId="{178A2FC9-5A58-ED42-8E1C-EF2E47B26185}"/>
          </ac:picMkLst>
        </pc:picChg>
      </pc:sldChg>
      <pc:sldChg chg="modSp add mod">
        <pc:chgData name="Lipani, Aldo" userId="3d811883-7188-4056-86e4-ebeb30c53017" providerId="ADAL" clId="{921D80D6-AAC6-E94E-9666-1D7D7ABB0FE6}" dt="2020-10-15T19:59:32.776" v="7821" actId="21"/>
        <pc:sldMkLst>
          <pc:docMk/>
          <pc:sldMk cId="2822622978" sldId="275"/>
        </pc:sldMkLst>
        <pc:spChg chg="mod">
          <ac:chgData name="Lipani, Aldo" userId="3d811883-7188-4056-86e4-ebeb30c53017" providerId="ADAL" clId="{921D80D6-AAC6-E94E-9666-1D7D7ABB0FE6}" dt="2020-10-15T19:35:26.219" v="7292" actId="20577"/>
          <ac:spMkLst>
            <pc:docMk/>
            <pc:sldMk cId="2822622978" sldId="275"/>
            <ac:spMk id="2" creationId="{729ACA41-21D1-6542-8C70-5CC6D3434793}"/>
          </ac:spMkLst>
        </pc:spChg>
        <pc:spChg chg="mod">
          <ac:chgData name="Lipani, Aldo" userId="3d811883-7188-4056-86e4-ebeb30c53017" providerId="ADAL" clId="{921D80D6-AAC6-E94E-9666-1D7D7ABB0FE6}" dt="2020-10-15T19:59:32.776" v="7821" actId="21"/>
          <ac:spMkLst>
            <pc:docMk/>
            <pc:sldMk cId="2822622978" sldId="275"/>
            <ac:spMk id="3" creationId="{CFB9387E-6A71-7043-A3BC-B91EAAE8B756}"/>
          </ac:spMkLst>
        </pc:spChg>
      </pc:sldChg>
      <pc:sldChg chg="modSp add mod">
        <pc:chgData name="Lipani, Aldo" userId="3d811883-7188-4056-86e4-ebeb30c53017" providerId="ADAL" clId="{921D80D6-AAC6-E94E-9666-1D7D7ABB0FE6}" dt="2020-10-15T20:03:48.565" v="7923" actId="20577"/>
        <pc:sldMkLst>
          <pc:docMk/>
          <pc:sldMk cId="534838233" sldId="276"/>
        </pc:sldMkLst>
        <pc:spChg chg="mod">
          <ac:chgData name="Lipani, Aldo" userId="3d811883-7188-4056-86e4-ebeb30c53017" providerId="ADAL" clId="{921D80D6-AAC6-E94E-9666-1D7D7ABB0FE6}" dt="2020-10-15T19:59:40.847" v="7838" actId="20577"/>
          <ac:spMkLst>
            <pc:docMk/>
            <pc:sldMk cId="534838233" sldId="276"/>
            <ac:spMk id="2" creationId="{39A91C06-A1F2-A94F-842E-5C0296D26979}"/>
          </ac:spMkLst>
        </pc:spChg>
        <pc:spChg chg="mod">
          <ac:chgData name="Lipani, Aldo" userId="3d811883-7188-4056-86e4-ebeb30c53017" providerId="ADAL" clId="{921D80D6-AAC6-E94E-9666-1D7D7ABB0FE6}" dt="2020-10-15T20:03:48.565" v="7923" actId="20577"/>
          <ac:spMkLst>
            <pc:docMk/>
            <pc:sldMk cId="534838233" sldId="276"/>
            <ac:spMk id="3" creationId="{891FFC2D-5308-8A44-9EB4-A0FFE9759D69}"/>
          </ac:spMkLst>
        </pc:spChg>
      </pc:sldChg>
      <pc:sldChg chg="modSp add mod">
        <pc:chgData name="Lipani, Aldo" userId="3d811883-7188-4056-86e4-ebeb30c53017" providerId="ADAL" clId="{921D80D6-AAC6-E94E-9666-1D7D7ABB0FE6}" dt="2020-10-15T20:19:31.114" v="8955" actId="20577"/>
        <pc:sldMkLst>
          <pc:docMk/>
          <pc:sldMk cId="3624635760" sldId="277"/>
        </pc:sldMkLst>
        <pc:spChg chg="mod">
          <ac:chgData name="Lipani, Aldo" userId="3d811883-7188-4056-86e4-ebeb30c53017" providerId="ADAL" clId="{921D80D6-AAC6-E94E-9666-1D7D7ABB0FE6}" dt="2020-10-15T20:15:10.038" v="8608" actId="20577"/>
          <ac:spMkLst>
            <pc:docMk/>
            <pc:sldMk cId="3624635760" sldId="277"/>
            <ac:spMk id="2" creationId="{75BFEC2E-FD39-3E4F-BA41-2C9A984D6A79}"/>
          </ac:spMkLst>
        </pc:spChg>
        <pc:spChg chg="mod">
          <ac:chgData name="Lipani, Aldo" userId="3d811883-7188-4056-86e4-ebeb30c53017" providerId="ADAL" clId="{921D80D6-AAC6-E94E-9666-1D7D7ABB0FE6}" dt="2020-10-15T20:19:31.114" v="8955" actId="20577"/>
          <ac:spMkLst>
            <pc:docMk/>
            <pc:sldMk cId="3624635760" sldId="277"/>
            <ac:spMk id="3" creationId="{9CDCFA41-D31B-0547-B455-EB76ED5D2A80}"/>
          </ac:spMkLst>
        </pc:spChg>
      </pc:sldChg>
      <pc:sldChg chg="addSp modSp add mod">
        <pc:chgData name="Lipani, Aldo" userId="3d811883-7188-4056-86e4-ebeb30c53017" providerId="ADAL" clId="{921D80D6-AAC6-E94E-9666-1D7D7ABB0FE6}" dt="2020-10-15T20:25:34.032" v="8986" actId="1076"/>
        <pc:sldMkLst>
          <pc:docMk/>
          <pc:sldMk cId="1945434370" sldId="278"/>
        </pc:sldMkLst>
        <pc:spChg chg="mod">
          <ac:chgData name="Lipani, Aldo" userId="3d811883-7188-4056-86e4-ebeb30c53017" providerId="ADAL" clId="{921D80D6-AAC6-E94E-9666-1D7D7ABB0FE6}" dt="2020-10-15T20:21:07.487" v="8972" actId="20577"/>
          <ac:spMkLst>
            <pc:docMk/>
            <pc:sldMk cId="1945434370" sldId="278"/>
            <ac:spMk id="2" creationId="{C517F97E-966C-7541-ADDA-49FCFB2326AA}"/>
          </ac:spMkLst>
        </pc:spChg>
        <pc:picChg chg="add mod">
          <ac:chgData name="Lipani, Aldo" userId="3d811883-7188-4056-86e4-ebeb30c53017" providerId="ADAL" clId="{921D80D6-AAC6-E94E-9666-1D7D7ABB0FE6}" dt="2020-10-15T20:25:34.032" v="8986" actId="1076"/>
          <ac:picMkLst>
            <pc:docMk/>
            <pc:sldMk cId="1945434370" sldId="278"/>
            <ac:picMk id="4" creationId="{7F40E73D-6429-1F4A-B395-3484F40B4526}"/>
          </ac:picMkLst>
        </pc:picChg>
      </pc:sldChg>
      <pc:sldChg chg="delSp modSp add mod">
        <pc:chgData name="Lipani, Aldo" userId="3d811883-7188-4056-86e4-ebeb30c53017" providerId="ADAL" clId="{921D80D6-AAC6-E94E-9666-1D7D7ABB0FE6}" dt="2020-10-15T20:27:49.301" v="9362" actId="313"/>
        <pc:sldMkLst>
          <pc:docMk/>
          <pc:sldMk cId="429842140" sldId="279"/>
        </pc:sldMkLst>
        <pc:spChg chg="mod">
          <ac:chgData name="Lipani, Aldo" userId="3d811883-7188-4056-86e4-ebeb30c53017" providerId="ADAL" clId="{921D80D6-AAC6-E94E-9666-1D7D7ABB0FE6}" dt="2020-10-15T20:25:43.345" v="8989" actId="20577"/>
          <ac:spMkLst>
            <pc:docMk/>
            <pc:sldMk cId="429842140" sldId="279"/>
            <ac:spMk id="2" creationId="{C517F97E-966C-7541-ADDA-49FCFB2326AA}"/>
          </ac:spMkLst>
        </pc:spChg>
        <pc:spChg chg="mod">
          <ac:chgData name="Lipani, Aldo" userId="3d811883-7188-4056-86e4-ebeb30c53017" providerId="ADAL" clId="{921D80D6-AAC6-E94E-9666-1D7D7ABB0FE6}" dt="2020-10-15T20:27:49.301" v="9362" actId="313"/>
          <ac:spMkLst>
            <pc:docMk/>
            <pc:sldMk cId="429842140" sldId="279"/>
            <ac:spMk id="3" creationId="{C613DDD9-32FD-A84C-A213-88F0B1AA3A0B}"/>
          </ac:spMkLst>
        </pc:spChg>
        <pc:picChg chg="del">
          <ac:chgData name="Lipani, Aldo" userId="3d811883-7188-4056-86e4-ebeb30c53017" providerId="ADAL" clId="{921D80D6-AAC6-E94E-9666-1D7D7ABB0FE6}" dt="2020-10-15T20:25:40.792" v="8988" actId="478"/>
          <ac:picMkLst>
            <pc:docMk/>
            <pc:sldMk cId="429842140" sldId="279"/>
            <ac:picMk id="4" creationId="{7F40E73D-6429-1F4A-B395-3484F40B4526}"/>
          </ac:picMkLst>
        </pc:picChg>
      </pc:sldChg>
      <pc:sldChg chg="addSp modSp add mod">
        <pc:chgData name="Lipani, Aldo" userId="3d811883-7188-4056-86e4-ebeb30c53017" providerId="ADAL" clId="{921D80D6-AAC6-E94E-9666-1D7D7ABB0FE6}" dt="2020-10-15T22:37:41.999" v="9626" actId="1076"/>
        <pc:sldMkLst>
          <pc:docMk/>
          <pc:sldMk cId="157566318" sldId="280"/>
        </pc:sldMkLst>
        <pc:spChg chg="mod">
          <ac:chgData name="Lipani, Aldo" userId="3d811883-7188-4056-86e4-ebeb30c53017" providerId="ADAL" clId="{921D80D6-AAC6-E94E-9666-1D7D7ABB0FE6}" dt="2020-10-15T22:00:12.625" v="9386" actId="20577"/>
          <ac:spMkLst>
            <pc:docMk/>
            <pc:sldMk cId="157566318" sldId="280"/>
            <ac:spMk id="2" creationId="{C517F97E-966C-7541-ADDA-49FCFB2326AA}"/>
          </ac:spMkLst>
        </pc:spChg>
        <pc:spChg chg="mod">
          <ac:chgData name="Lipani, Aldo" userId="3d811883-7188-4056-86e4-ebeb30c53017" providerId="ADAL" clId="{921D80D6-AAC6-E94E-9666-1D7D7ABB0FE6}" dt="2020-10-15T22:34:42.274" v="9621" actId="20577"/>
          <ac:spMkLst>
            <pc:docMk/>
            <pc:sldMk cId="157566318" sldId="280"/>
            <ac:spMk id="3" creationId="{C613DDD9-32FD-A84C-A213-88F0B1AA3A0B}"/>
          </ac:spMkLst>
        </pc:spChg>
        <pc:picChg chg="add mod">
          <ac:chgData name="Lipani, Aldo" userId="3d811883-7188-4056-86e4-ebeb30c53017" providerId="ADAL" clId="{921D80D6-AAC6-E94E-9666-1D7D7ABB0FE6}" dt="2020-10-15T22:37:41.999" v="9626" actId="1076"/>
          <ac:picMkLst>
            <pc:docMk/>
            <pc:sldMk cId="157566318" sldId="280"/>
            <ac:picMk id="4" creationId="{5BA060A2-835D-3A41-93C0-40BED5A3BDD9}"/>
          </ac:picMkLst>
        </pc:picChg>
      </pc:sldChg>
      <pc:sldChg chg="addSp delSp modSp add mod">
        <pc:chgData name="Lipani, Aldo" userId="3d811883-7188-4056-86e4-ebeb30c53017" providerId="ADAL" clId="{921D80D6-AAC6-E94E-9666-1D7D7ABB0FE6}" dt="2020-10-21T15:13:10.215" v="10145" actId="20577"/>
        <pc:sldMkLst>
          <pc:docMk/>
          <pc:sldMk cId="2313303029" sldId="281"/>
        </pc:sldMkLst>
        <pc:spChg chg="mod">
          <ac:chgData name="Lipani, Aldo" userId="3d811883-7188-4056-86e4-ebeb30c53017" providerId="ADAL" clId="{921D80D6-AAC6-E94E-9666-1D7D7ABB0FE6}" dt="2020-10-15T22:40:08.271" v="9646" actId="20577"/>
          <ac:spMkLst>
            <pc:docMk/>
            <pc:sldMk cId="2313303029" sldId="281"/>
            <ac:spMk id="2" creationId="{C517F97E-966C-7541-ADDA-49FCFB2326AA}"/>
          </ac:spMkLst>
        </pc:spChg>
        <pc:spChg chg="mod">
          <ac:chgData name="Lipani, Aldo" userId="3d811883-7188-4056-86e4-ebeb30c53017" providerId="ADAL" clId="{921D80D6-AAC6-E94E-9666-1D7D7ABB0FE6}" dt="2020-10-21T15:13:10.215" v="10145" actId="20577"/>
          <ac:spMkLst>
            <pc:docMk/>
            <pc:sldMk cId="2313303029" sldId="281"/>
            <ac:spMk id="3" creationId="{C613DDD9-32FD-A84C-A213-88F0B1AA3A0B}"/>
          </ac:spMkLst>
        </pc:spChg>
        <pc:spChg chg="add mod">
          <ac:chgData name="Lipani, Aldo" userId="3d811883-7188-4056-86e4-ebeb30c53017" providerId="ADAL" clId="{921D80D6-AAC6-E94E-9666-1D7D7ABB0FE6}" dt="2020-10-21T15:01:43.574" v="10056" actId="404"/>
          <ac:spMkLst>
            <pc:docMk/>
            <pc:sldMk cId="2313303029" sldId="281"/>
            <ac:spMk id="4" creationId="{61E3C8E3-EE0A-0E4A-A174-05C2EABB7307}"/>
          </ac:spMkLst>
        </pc:spChg>
        <pc:spChg chg="add mod">
          <ac:chgData name="Lipani, Aldo" userId="3d811883-7188-4056-86e4-ebeb30c53017" providerId="ADAL" clId="{921D80D6-AAC6-E94E-9666-1D7D7ABB0FE6}" dt="2020-10-21T15:01:43.574" v="10056" actId="404"/>
          <ac:spMkLst>
            <pc:docMk/>
            <pc:sldMk cId="2313303029" sldId="281"/>
            <ac:spMk id="5" creationId="{AE5176B9-810E-954E-9805-8B7817CB4EE9}"/>
          </ac:spMkLst>
        </pc:spChg>
        <pc:spChg chg="add mod">
          <ac:chgData name="Lipani, Aldo" userId="3d811883-7188-4056-86e4-ebeb30c53017" providerId="ADAL" clId="{921D80D6-AAC6-E94E-9666-1D7D7ABB0FE6}" dt="2020-10-21T15:01:43.574" v="10056" actId="404"/>
          <ac:spMkLst>
            <pc:docMk/>
            <pc:sldMk cId="2313303029" sldId="281"/>
            <ac:spMk id="6" creationId="{5811359C-259E-7A46-92DC-FFC8158D24B8}"/>
          </ac:spMkLst>
        </pc:spChg>
        <pc:spChg chg="add mod">
          <ac:chgData name="Lipani, Aldo" userId="3d811883-7188-4056-86e4-ebeb30c53017" providerId="ADAL" clId="{921D80D6-AAC6-E94E-9666-1D7D7ABB0FE6}" dt="2020-10-21T15:01:43.574" v="10056" actId="404"/>
          <ac:spMkLst>
            <pc:docMk/>
            <pc:sldMk cId="2313303029" sldId="281"/>
            <ac:spMk id="7" creationId="{50C71897-8E82-E74B-B83D-1B42EE71303F}"/>
          </ac:spMkLst>
        </pc:spChg>
        <pc:spChg chg="add mod">
          <ac:chgData name="Lipani, Aldo" userId="3d811883-7188-4056-86e4-ebeb30c53017" providerId="ADAL" clId="{921D80D6-AAC6-E94E-9666-1D7D7ABB0FE6}" dt="2020-10-21T15:01:43.574" v="10056" actId="404"/>
          <ac:spMkLst>
            <pc:docMk/>
            <pc:sldMk cId="2313303029" sldId="281"/>
            <ac:spMk id="8" creationId="{2253DA3B-3CD7-444D-AFB2-272C791660D4}"/>
          </ac:spMkLst>
        </pc:spChg>
        <pc:spChg chg="add mod">
          <ac:chgData name="Lipani, Aldo" userId="3d811883-7188-4056-86e4-ebeb30c53017" providerId="ADAL" clId="{921D80D6-AAC6-E94E-9666-1D7D7ABB0FE6}" dt="2020-10-21T15:01:43.574" v="10056" actId="404"/>
          <ac:spMkLst>
            <pc:docMk/>
            <pc:sldMk cId="2313303029" sldId="281"/>
            <ac:spMk id="9" creationId="{73E89735-A180-0848-87DF-950C25D0976B}"/>
          </ac:spMkLst>
        </pc:spChg>
        <pc:spChg chg="add mod">
          <ac:chgData name="Lipani, Aldo" userId="3d811883-7188-4056-86e4-ebeb30c53017" providerId="ADAL" clId="{921D80D6-AAC6-E94E-9666-1D7D7ABB0FE6}" dt="2020-10-21T15:01:43.574" v="10056" actId="404"/>
          <ac:spMkLst>
            <pc:docMk/>
            <pc:sldMk cId="2313303029" sldId="281"/>
            <ac:spMk id="10" creationId="{11210232-7E22-7349-979F-BC60AED4FE8D}"/>
          </ac:spMkLst>
        </pc:spChg>
        <pc:spChg chg="add mod">
          <ac:chgData name="Lipani, Aldo" userId="3d811883-7188-4056-86e4-ebeb30c53017" providerId="ADAL" clId="{921D80D6-AAC6-E94E-9666-1D7D7ABB0FE6}" dt="2020-10-21T15:01:43.574" v="10056" actId="404"/>
          <ac:spMkLst>
            <pc:docMk/>
            <pc:sldMk cId="2313303029" sldId="281"/>
            <ac:spMk id="11" creationId="{0286A871-CDCF-8046-A526-958636574E8D}"/>
          </ac:spMkLst>
        </pc:spChg>
        <pc:spChg chg="add mod">
          <ac:chgData name="Lipani, Aldo" userId="3d811883-7188-4056-86e4-ebeb30c53017" providerId="ADAL" clId="{921D80D6-AAC6-E94E-9666-1D7D7ABB0FE6}" dt="2020-10-21T15:01:43.574" v="10056" actId="404"/>
          <ac:spMkLst>
            <pc:docMk/>
            <pc:sldMk cId="2313303029" sldId="281"/>
            <ac:spMk id="12" creationId="{1BD54C39-3052-5044-B14B-4FEBF09233FC}"/>
          </ac:spMkLst>
        </pc:spChg>
        <pc:spChg chg="add mod">
          <ac:chgData name="Lipani, Aldo" userId="3d811883-7188-4056-86e4-ebeb30c53017" providerId="ADAL" clId="{921D80D6-AAC6-E94E-9666-1D7D7ABB0FE6}" dt="2020-10-21T15:01:43.574" v="10056" actId="404"/>
          <ac:spMkLst>
            <pc:docMk/>
            <pc:sldMk cId="2313303029" sldId="281"/>
            <ac:spMk id="13" creationId="{F76FD05A-4AF5-664A-8C2E-255A7EF2C624}"/>
          </ac:spMkLst>
        </pc:spChg>
        <pc:spChg chg="add mod">
          <ac:chgData name="Lipani, Aldo" userId="3d811883-7188-4056-86e4-ebeb30c53017" providerId="ADAL" clId="{921D80D6-AAC6-E94E-9666-1D7D7ABB0FE6}" dt="2020-10-21T15:01:43.574" v="10056" actId="404"/>
          <ac:spMkLst>
            <pc:docMk/>
            <pc:sldMk cId="2313303029" sldId="281"/>
            <ac:spMk id="14" creationId="{FC2C0E93-5C4C-D54E-8617-42E75FE945ED}"/>
          </ac:spMkLst>
        </pc:spChg>
        <pc:spChg chg="add mod">
          <ac:chgData name="Lipani, Aldo" userId="3d811883-7188-4056-86e4-ebeb30c53017" providerId="ADAL" clId="{921D80D6-AAC6-E94E-9666-1D7D7ABB0FE6}" dt="2020-10-21T15:01:43.574" v="10056" actId="404"/>
          <ac:spMkLst>
            <pc:docMk/>
            <pc:sldMk cId="2313303029" sldId="281"/>
            <ac:spMk id="15" creationId="{2A1C9C69-4C47-ED45-A7A0-B1A7389EB2EC}"/>
          </ac:spMkLst>
        </pc:spChg>
        <pc:spChg chg="add mod">
          <ac:chgData name="Lipani, Aldo" userId="3d811883-7188-4056-86e4-ebeb30c53017" providerId="ADAL" clId="{921D80D6-AAC6-E94E-9666-1D7D7ABB0FE6}" dt="2020-10-21T15:01:43.574" v="10056" actId="404"/>
          <ac:spMkLst>
            <pc:docMk/>
            <pc:sldMk cId="2313303029" sldId="281"/>
            <ac:spMk id="16" creationId="{91A3B7E1-CCF0-BC45-B34F-8E0E1B81EBAB}"/>
          </ac:spMkLst>
        </pc:spChg>
        <pc:spChg chg="add mod">
          <ac:chgData name="Lipani, Aldo" userId="3d811883-7188-4056-86e4-ebeb30c53017" providerId="ADAL" clId="{921D80D6-AAC6-E94E-9666-1D7D7ABB0FE6}" dt="2020-10-21T15:01:43.574" v="10056" actId="404"/>
          <ac:spMkLst>
            <pc:docMk/>
            <pc:sldMk cId="2313303029" sldId="281"/>
            <ac:spMk id="17" creationId="{1A9EFDD6-4F4A-D74D-B10F-2E627528377B}"/>
          </ac:spMkLst>
        </pc:spChg>
        <pc:spChg chg="add mod">
          <ac:chgData name="Lipani, Aldo" userId="3d811883-7188-4056-86e4-ebeb30c53017" providerId="ADAL" clId="{921D80D6-AAC6-E94E-9666-1D7D7ABB0FE6}" dt="2020-10-21T15:01:43.574" v="10056" actId="404"/>
          <ac:spMkLst>
            <pc:docMk/>
            <pc:sldMk cId="2313303029" sldId="281"/>
            <ac:spMk id="18" creationId="{39CD9445-9185-4C44-81B9-39EA64BF0EF1}"/>
          </ac:spMkLst>
        </pc:spChg>
        <pc:spChg chg="add mod">
          <ac:chgData name="Lipani, Aldo" userId="3d811883-7188-4056-86e4-ebeb30c53017" providerId="ADAL" clId="{921D80D6-AAC6-E94E-9666-1D7D7ABB0FE6}" dt="2020-10-21T15:01:43.574" v="10056" actId="404"/>
          <ac:spMkLst>
            <pc:docMk/>
            <pc:sldMk cId="2313303029" sldId="281"/>
            <ac:spMk id="19" creationId="{C13FC19A-ABC9-CF43-B2AE-6C7ADEC13190}"/>
          </ac:spMkLst>
        </pc:spChg>
        <pc:spChg chg="add del mod">
          <ac:chgData name="Lipani, Aldo" userId="3d811883-7188-4056-86e4-ebeb30c53017" providerId="ADAL" clId="{921D80D6-AAC6-E94E-9666-1D7D7ABB0FE6}" dt="2020-10-21T15:05:01.970" v="10094"/>
          <ac:spMkLst>
            <pc:docMk/>
            <pc:sldMk cId="2313303029" sldId="281"/>
            <ac:spMk id="50" creationId="{02A243DC-BA2B-4F49-8835-E0F581A69FF2}"/>
          </ac:spMkLst>
        </pc:spChg>
        <pc:grpChg chg="add mod">
          <ac:chgData name="Lipani, Aldo" userId="3d811883-7188-4056-86e4-ebeb30c53017" providerId="ADAL" clId="{921D80D6-AAC6-E94E-9666-1D7D7ABB0FE6}" dt="2020-10-21T15:11:26.775" v="10110" actId="1076"/>
          <ac:grpSpMkLst>
            <pc:docMk/>
            <pc:sldMk cId="2313303029" sldId="281"/>
            <ac:grpSpMk id="28" creationId="{DE1CCD1A-84B4-674E-AFFA-487ED222A8A3}"/>
          </ac:grpSpMkLst>
        </pc:grpChg>
        <pc:picChg chg="del">
          <ac:chgData name="Lipani, Aldo" userId="3d811883-7188-4056-86e4-ebeb30c53017" providerId="ADAL" clId="{921D80D6-AAC6-E94E-9666-1D7D7ABB0FE6}" dt="2020-10-15T22:41:06.217" v="9647" actId="478"/>
          <ac:picMkLst>
            <pc:docMk/>
            <pc:sldMk cId="2313303029" sldId="281"/>
            <ac:picMk id="4" creationId="{5BA060A2-835D-3A41-93C0-40BED5A3BDD9}"/>
          </ac:picMkLst>
        </pc:picChg>
        <pc:picChg chg="add mod">
          <ac:chgData name="Lipani, Aldo" userId="3d811883-7188-4056-86e4-ebeb30c53017" providerId="ADAL" clId="{921D80D6-AAC6-E94E-9666-1D7D7ABB0FE6}" dt="2020-10-21T15:11:29.019" v="10111" actId="1076"/>
          <ac:picMkLst>
            <pc:docMk/>
            <pc:sldMk cId="2313303029" sldId="281"/>
            <ac:picMk id="51" creationId="{F70B98A6-9503-8A40-B311-F3639BFE9490}"/>
          </ac:picMkLst>
        </pc:picChg>
        <pc:cxnChg chg="add mod">
          <ac:chgData name="Lipani, Aldo" userId="3d811883-7188-4056-86e4-ebeb30c53017" providerId="ADAL" clId="{921D80D6-AAC6-E94E-9666-1D7D7ABB0FE6}" dt="2020-10-21T15:01:36.308" v="10052" actId="164"/>
          <ac:cxnSpMkLst>
            <pc:docMk/>
            <pc:sldMk cId="2313303029" sldId="281"/>
            <ac:cxnSpMk id="20" creationId="{46F9A198-63C3-C24C-8360-BE95EBECAE48}"/>
          </ac:cxnSpMkLst>
        </pc:cxnChg>
        <pc:cxnChg chg="add mod">
          <ac:chgData name="Lipani, Aldo" userId="3d811883-7188-4056-86e4-ebeb30c53017" providerId="ADAL" clId="{921D80D6-AAC6-E94E-9666-1D7D7ABB0FE6}" dt="2020-10-21T15:01:36.308" v="10052" actId="164"/>
          <ac:cxnSpMkLst>
            <pc:docMk/>
            <pc:sldMk cId="2313303029" sldId="281"/>
            <ac:cxnSpMk id="21" creationId="{89679E4C-A4BF-1B43-904C-2EBEC8CC38DF}"/>
          </ac:cxnSpMkLst>
        </pc:cxnChg>
        <pc:cxnChg chg="add mod">
          <ac:chgData name="Lipani, Aldo" userId="3d811883-7188-4056-86e4-ebeb30c53017" providerId="ADAL" clId="{921D80D6-AAC6-E94E-9666-1D7D7ABB0FE6}" dt="2020-10-21T15:01:36.308" v="10052" actId="164"/>
          <ac:cxnSpMkLst>
            <pc:docMk/>
            <pc:sldMk cId="2313303029" sldId="281"/>
            <ac:cxnSpMk id="22" creationId="{9C783883-2B1E-C141-8B3A-82D77CF8C5F2}"/>
          </ac:cxnSpMkLst>
        </pc:cxnChg>
        <pc:cxnChg chg="add mod">
          <ac:chgData name="Lipani, Aldo" userId="3d811883-7188-4056-86e4-ebeb30c53017" providerId="ADAL" clId="{921D80D6-AAC6-E94E-9666-1D7D7ABB0FE6}" dt="2020-10-21T15:01:36.308" v="10052" actId="164"/>
          <ac:cxnSpMkLst>
            <pc:docMk/>
            <pc:sldMk cId="2313303029" sldId="281"/>
            <ac:cxnSpMk id="23" creationId="{9A7D5BC6-D7EB-6C4F-B7C7-EC4E43828FC1}"/>
          </ac:cxnSpMkLst>
        </pc:cxnChg>
        <pc:cxnChg chg="add mod">
          <ac:chgData name="Lipani, Aldo" userId="3d811883-7188-4056-86e4-ebeb30c53017" providerId="ADAL" clId="{921D80D6-AAC6-E94E-9666-1D7D7ABB0FE6}" dt="2020-10-21T15:01:36.308" v="10052" actId="164"/>
          <ac:cxnSpMkLst>
            <pc:docMk/>
            <pc:sldMk cId="2313303029" sldId="281"/>
            <ac:cxnSpMk id="24" creationId="{476BBE38-0EA4-234F-8A81-C9F41FE84EC7}"/>
          </ac:cxnSpMkLst>
        </pc:cxnChg>
        <pc:cxnChg chg="add mod">
          <ac:chgData name="Lipani, Aldo" userId="3d811883-7188-4056-86e4-ebeb30c53017" providerId="ADAL" clId="{921D80D6-AAC6-E94E-9666-1D7D7ABB0FE6}" dt="2020-10-21T15:01:36.308" v="10052" actId="164"/>
          <ac:cxnSpMkLst>
            <pc:docMk/>
            <pc:sldMk cId="2313303029" sldId="281"/>
            <ac:cxnSpMk id="25" creationId="{A3ADD22A-97A3-9D41-8AA3-B43C1D9F86FB}"/>
          </ac:cxnSpMkLst>
        </pc:cxnChg>
        <pc:cxnChg chg="add mod">
          <ac:chgData name="Lipani, Aldo" userId="3d811883-7188-4056-86e4-ebeb30c53017" providerId="ADAL" clId="{921D80D6-AAC6-E94E-9666-1D7D7ABB0FE6}" dt="2020-10-21T15:01:36.308" v="10052" actId="164"/>
          <ac:cxnSpMkLst>
            <pc:docMk/>
            <pc:sldMk cId="2313303029" sldId="281"/>
            <ac:cxnSpMk id="26" creationId="{FD01BED3-B1FE-8B47-9940-426EB3E6EA3A}"/>
          </ac:cxnSpMkLst>
        </pc:cxnChg>
        <pc:cxnChg chg="add mod">
          <ac:chgData name="Lipani, Aldo" userId="3d811883-7188-4056-86e4-ebeb30c53017" providerId="ADAL" clId="{921D80D6-AAC6-E94E-9666-1D7D7ABB0FE6}" dt="2020-10-21T15:01:36.308" v="10052" actId="164"/>
          <ac:cxnSpMkLst>
            <pc:docMk/>
            <pc:sldMk cId="2313303029" sldId="281"/>
            <ac:cxnSpMk id="27" creationId="{FA0456D6-2342-114A-AC84-7081C0ECC19D}"/>
          </ac:cxnSpMkLst>
        </pc:cxnChg>
        <pc:cxnChg chg="add mod">
          <ac:chgData name="Lipani, Aldo" userId="3d811883-7188-4056-86e4-ebeb30c53017" providerId="ADAL" clId="{921D80D6-AAC6-E94E-9666-1D7D7ABB0FE6}" dt="2020-10-21T15:11:26.775" v="10110" actId="1076"/>
          <ac:cxnSpMkLst>
            <pc:docMk/>
            <pc:sldMk cId="2313303029" sldId="281"/>
            <ac:cxnSpMk id="30" creationId="{87C753F9-29EA-E447-997D-49CAC4F93DC3}"/>
          </ac:cxnSpMkLst>
        </pc:cxnChg>
        <pc:cxnChg chg="add mod">
          <ac:chgData name="Lipani, Aldo" userId="3d811883-7188-4056-86e4-ebeb30c53017" providerId="ADAL" clId="{921D80D6-AAC6-E94E-9666-1D7D7ABB0FE6}" dt="2020-10-21T15:11:26.775" v="10110" actId="1076"/>
          <ac:cxnSpMkLst>
            <pc:docMk/>
            <pc:sldMk cId="2313303029" sldId="281"/>
            <ac:cxnSpMk id="33" creationId="{A68FF009-FA06-4142-89D4-04446330DB22}"/>
          </ac:cxnSpMkLst>
        </pc:cxnChg>
      </pc:sldChg>
      <pc:sldChg chg="delSp modSp add mod">
        <pc:chgData name="Lipani, Aldo" userId="3d811883-7188-4056-86e4-ebeb30c53017" providerId="ADAL" clId="{921D80D6-AAC6-E94E-9666-1D7D7ABB0FE6}" dt="2020-10-21T19:31:33.713" v="11448" actId="6549"/>
        <pc:sldMkLst>
          <pc:docMk/>
          <pc:sldMk cId="3723034200" sldId="282"/>
        </pc:sldMkLst>
        <pc:spChg chg="mod">
          <ac:chgData name="Lipani, Aldo" userId="3d811883-7188-4056-86e4-ebeb30c53017" providerId="ADAL" clId="{921D80D6-AAC6-E94E-9666-1D7D7ABB0FE6}" dt="2020-10-21T15:16:56.758" v="10176" actId="313"/>
          <ac:spMkLst>
            <pc:docMk/>
            <pc:sldMk cId="3723034200" sldId="282"/>
            <ac:spMk id="2" creationId="{C517F97E-966C-7541-ADDA-49FCFB2326AA}"/>
          </ac:spMkLst>
        </pc:spChg>
        <pc:spChg chg="mod">
          <ac:chgData name="Lipani, Aldo" userId="3d811883-7188-4056-86e4-ebeb30c53017" providerId="ADAL" clId="{921D80D6-AAC6-E94E-9666-1D7D7ABB0FE6}" dt="2020-10-21T19:31:33.713" v="11448" actId="6549"/>
          <ac:spMkLst>
            <pc:docMk/>
            <pc:sldMk cId="3723034200" sldId="282"/>
            <ac:spMk id="3" creationId="{C613DDD9-32FD-A84C-A213-88F0B1AA3A0B}"/>
          </ac:spMkLst>
        </pc:spChg>
        <pc:grpChg chg="del">
          <ac:chgData name="Lipani, Aldo" userId="3d811883-7188-4056-86e4-ebeb30c53017" providerId="ADAL" clId="{921D80D6-AAC6-E94E-9666-1D7D7ABB0FE6}" dt="2020-10-21T15:17:14.928" v="10177" actId="478"/>
          <ac:grpSpMkLst>
            <pc:docMk/>
            <pc:sldMk cId="3723034200" sldId="282"/>
            <ac:grpSpMk id="28" creationId="{DE1CCD1A-84B4-674E-AFFA-487ED222A8A3}"/>
          </ac:grpSpMkLst>
        </pc:grpChg>
        <pc:picChg chg="del">
          <ac:chgData name="Lipani, Aldo" userId="3d811883-7188-4056-86e4-ebeb30c53017" providerId="ADAL" clId="{921D80D6-AAC6-E94E-9666-1D7D7ABB0FE6}" dt="2020-10-21T15:17:20.842" v="10180" actId="478"/>
          <ac:picMkLst>
            <pc:docMk/>
            <pc:sldMk cId="3723034200" sldId="282"/>
            <ac:picMk id="51" creationId="{F70B98A6-9503-8A40-B311-F3639BFE9490}"/>
          </ac:picMkLst>
        </pc:picChg>
        <pc:cxnChg chg="mod">
          <ac:chgData name="Lipani, Aldo" userId="3d811883-7188-4056-86e4-ebeb30c53017" providerId="ADAL" clId="{921D80D6-AAC6-E94E-9666-1D7D7ABB0FE6}" dt="2020-10-21T15:17:14.928" v="10177" actId="478"/>
          <ac:cxnSpMkLst>
            <pc:docMk/>
            <pc:sldMk cId="3723034200" sldId="282"/>
            <ac:cxnSpMk id="20" creationId="{46F9A198-63C3-C24C-8360-BE95EBECAE48}"/>
          </ac:cxnSpMkLst>
        </pc:cxnChg>
        <pc:cxnChg chg="mod">
          <ac:chgData name="Lipani, Aldo" userId="3d811883-7188-4056-86e4-ebeb30c53017" providerId="ADAL" clId="{921D80D6-AAC6-E94E-9666-1D7D7ABB0FE6}" dt="2020-10-21T15:17:14.928" v="10177" actId="478"/>
          <ac:cxnSpMkLst>
            <pc:docMk/>
            <pc:sldMk cId="3723034200" sldId="282"/>
            <ac:cxnSpMk id="21" creationId="{89679E4C-A4BF-1B43-904C-2EBEC8CC38DF}"/>
          </ac:cxnSpMkLst>
        </pc:cxnChg>
        <pc:cxnChg chg="mod">
          <ac:chgData name="Lipani, Aldo" userId="3d811883-7188-4056-86e4-ebeb30c53017" providerId="ADAL" clId="{921D80D6-AAC6-E94E-9666-1D7D7ABB0FE6}" dt="2020-10-21T15:17:14.928" v="10177" actId="478"/>
          <ac:cxnSpMkLst>
            <pc:docMk/>
            <pc:sldMk cId="3723034200" sldId="282"/>
            <ac:cxnSpMk id="22" creationId="{9C783883-2B1E-C141-8B3A-82D77CF8C5F2}"/>
          </ac:cxnSpMkLst>
        </pc:cxnChg>
        <pc:cxnChg chg="mod">
          <ac:chgData name="Lipani, Aldo" userId="3d811883-7188-4056-86e4-ebeb30c53017" providerId="ADAL" clId="{921D80D6-AAC6-E94E-9666-1D7D7ABB0FE6}" dt="2020-10-21T15:17:14.928" v="10177" actId="478"/>
          <ac:cxnSpMkLst>
            <pc:docMk/>
            <pc:sldMk cId="3723034200" sldId="282"/>
            <ac:cxnSpMk id="23" creationId="{9A7D5BC6-D7EB-6C4F-B7C7-EC4E43828FC1}"/>
          </ac:cxnSpMkLst>
        </pc:cxnChg>
        <pc:cxnChg chg="mod">
          <ac:chgData name="Lipani, Aldo" userId="3d811883-7188-4056-86e4-ebeb30c53017" providerId="ADAL" clId="{921D80D6-AAC6-E94E-9666-1D7D7ABB0FE6}" dt="2020-10-21T15:17:14.928" v="10177" actId="478"/>
          <ac:cxnSpMkLst>
            <pc:docMk/>
            <pc:sldMk cId="3723034200" sldId="282"/>
            <ac:cxnSpMk id="24" creationId="{476BBE38-0EA4-234F-8A81-C9F41FE84EC7}"/>
          </ac:cxnSpMkLst>
        </pc:cxnChg>
        <pc:cxnChg chg="mod">
          <ac:chgData name="Lipani, Aldo" userId="3d811883-7188-4056-86e4-ebeb30c53017" providerId="ADAL" clId="{921D80D6-AAC6-E94E-9666-1D7D7ABB0FE6}" dt="2020-10-21T15:17:14.928" v="10177" actId="478"/>
          <ac:cxnSpMkLst>
            <pc:docMk/>
            <pc:sldMk cId="3723034200" sldId="282"/>
            <ac:cxnSpMk id="25" creationId="{A3ADD22A-97A3-9D41-8AA3-B43C1D9F86FB}"/>
          </ac:cxnSpMkLst>
        </pc:cxnChg>
        <pc:cxnChg chg="mod">
          <ac:chgData name="Lipani, Aldo" userId="3d811883-7188-4056-86e4-ebeb30c53017" providerId="ADAL" clId="{921D80D6-AAC6-E94E-9666-1D7D7ABB0FE6}" dt="2020-10-21T15:17:14.928" v="10177" actId="478"/>
          <ac:cxnSpMkLst>
            <pc:docMk/>
            <pc:sldMk cId="3723034200" sldId="282"/>
            <ac:cxnSpMk id="26" creationId="{FD01BED3-B1FE-8B47-9940-426EB3E6EA3A}"/>
          </ac:cxnSpMkLst>
        </pc:cxnChg>
        <pc:cxnChg chg="mod">
          <ac:chgData name="Lipani, Aldo" userId="3d811883-7188-4056-86e4-ebeb30c53017" providerId="ADAL" clId="{921D80D6-AAC6-E94E-9666-1D7D7ABB0FE6}" dt="2020-10-21T15:17:14.928" v="10177" actId="478"/>
          <ac:cxnSpMkLst>
            <pc:docMk/>
            <pc:sldMk cId="3723034200" sldId="282"/>
            <ac:cxnSpMk id="27" creationId="{FA0456D6-2342-114A-AC84-7081C0ECC19D}"/>
          </ac:cxnSpMkLst>
        </pc:cxnChg>
        <pc:cxnChg chg="del mod">
          <ac:chgData name="Lipani, Aldo" userId="3d811883-7188-4056-86e4-ebeb30c53017" providerId="ADAL" clId="{921D80D6-AAC6-E94E-9666-1D7D7ABB0FE6}" dt="2020-10-21T15:17:17.095" v="10178" actId="478"/>
          <ac:cxnSpMkLst>
            <pc:docMk/>
            <pc:sldMk cId="3723034200" sldId="282"/>
            <ac:cxnSpMk id="30" creationId="{87C753F9-29EA-E447-997D-49CAC4F93DC3}"/>
          </ac:cxnSpMkLst>
        </pc:cxnChg>
        <pc:cxnChg chg="del mod">
          <ac:chgData name="Lipani, Aldo" userId="3d811883-7188-4056-86e4-ebeb30c53017" providerId="ADAL" clId="{921D80D6-AAC6-E94E-9666-1D7D7ABB0FE6}" dt="2020-10-21T15:17:19.006" v="10179" actId="478"/>
          <ac:cxnSpMkLst>
            <pc:docMk/>
            <pc:sldMk cId="3723034200" sldId="282"/>
            <ac:cxnSpMk id="33" creationId="{A68FF009-FA06-4142-89D4-04446330DB22}"/>
          </ac:cxnSpMkLst>
        </pc:cxnChg>
      </pc:sldChg>
      <pc:sldChg chg="addSp delSp modSp add mod ord">
        <pc:chgData name="Lipani, Aldo" userId="3d811883-7188-4056-86e4-ebeb30c53017" providerId="ADAL" clId="{921D80D6-AAC6-E94E-9666-1D7D7ABB0FE6}" dt="2020-10-21T17:38:03.712" v="10854" actId="313"/>
        <pc:sldMkLst>
          <pc:docMk/>
          <pc:sldMk cId="3477817586" sldId="283"/>
        </pc:sldMkLst>
        <pc:spChg chg="mod">
          <ac:chgData name="Lipani, Aldo" userId="3d811883-7188-4056-86e4-ebeb30c53017" providerId="ADAL" clId="{921D80D6-AAC6-E94E-9666-1D7D7ABB0FE6}" dt="2020-10-21T17:06:41.942" v="10789" actId="20577"/>
          <ac:spMkLst>
            <pc:docMk/>
            <pc:sldMk cId="3477817586" sldId="283"/>
            <ac:spMk id="2" creationId="{C517F97E-966C-7541-ADDA-49FCFB2326AA}"/>
          </ac:spMkLst>
        </pc:spChg>
        <pc:spChg chg="mod">
          <ac:chgData name="Lipani, Aldo" userId="3d811883-7188-4056-86e4-ebeb30c53017" providerId="ADAL" clId="{921D80D6-AAC6-E94E-9666-1D7D7ABB0FE6}" dt="2020-10-21T17:38:03.712" v="10854" actId="313"/>
          <ac:spMkLst>
            <pc:docMk/>
            <pc:sldMk cId="3477817586" sldId="283"/>
            <ac:spMk id="3" creationId="{C613DDD9-32FD-A84C-A213-88F0B1AA3A0B}"/>
          </ac:spMkLst>
        </pc:spChg>
        <pc:spChg chg="add mod">
          <ac:chgData name="Lipani, Aldo" userId="3d811883-7188-4056-86e4-ebeb30c53017" providerId="ADAL" clId="{921D80D6-AAC6-E94E-9666-1D7D7ABB0FE6}" dt="2020-10-21T17:36:36.198" v="10842" actId="1076"/>
          <ac:spMkLst>
            <pc:docMk/>
            <pc:sldMk cId="3477817586" sldId="283"/>
            <ac:spMk id="7" creationId="{7F319919-7FD4-AF4B-BDFC-2569F7AE07BD}"/>
          </ac:spMkLst>
        </pc:spChg>
        <pc:spChg chg="add mod">
          <ac:chgData name="Lipani, Aldo" userId="3d811883-7188-4056-86e4-ebeb30c53017" providerId="ADAL" clId="{921D80D6-AAC6-E94E-9666-1D7D7ABB0FE6}" dt="2020-10-21T17:36:45.194" v="10844" actId="1076"/>
          <ac:spMkLst>
            <pc:docMk/>
            <pc:sldMk cId="3477817586" sldId="283"/>
            <ac:spMk id="14" creationId="{BD2B335D-8345-EF41-94EB-60509364790B}"/>
          </ac:spMkLst>
        </pc:spChg>
        <pc:picChg chg="add del mod">
          <ac:chgData name="Lipani, Aldo" userId="3d811883-7188-4056-86e4-ebeb30c53017" providerId="ADAL" clId="{921D80D6-AAC6-E94E-9666-1D7D7ABB0FE6}" dt="2020-10-21T17:30:45.329" v="10810" actId="478"/>
          <ac:picMkLst>
            <pc:docMk/>
            <pc:sldMk cId="3477817586" sldId="283"/>
            <ac:picMk id="4" creationId="{5D5E263C-563A-C04A-8BAC-9B23B17A7216}"/>
          </ac:picMkLst>
        </pc:picChg>
        <pc:picChg chg="add mod">
          <ac:chgData name="Lipani, Aldo" userId="3d811883-7188-4056-86e4-ebeb30c53017" providerId="ADAL" clId="{921D80D6-AAC6-E94E-9666-1D7D7ABB0FE6}" dt="2020-10-21T17:32:26.664" v="10815" actId="1076"/>
          <ac:picMkLst>
            <pc:docMk/>
            <pc:sldMk cId="3477817586" sldId="283"/>
            <ac:picMk id="5" creationId="{9D4959D3-AE71-B241-9B21-850578E9F045}"/>
          </ac:picMkLst>
        </pc:picChg>
        <pc:picChg chg="add mod">
          <ac:chgData name="Lipani, Aldo" userId="3d811883-7188-4056-86e4-ebeb30c53017" providerId="ADAL" clId="{921D80D6-AAC6-E94E-9666-1D7D7ABB0FE6}" dt="2020-10-21T17:32:28.349" v="10816" actId="1076"/>
          <ac:picMkLst>
            <pc:docMk/>
            <pc:sldMk cId="3477817586" sldId="283"/>
            <ac:picMk id="6" creationId="{0BDC2E2F-5BD1-9F48-BA84-31BF49DBF76E}"/>
          </ac:picMkLst>
        </pc:picChg>
        <pc:picChg chg="add mod">
          <ac:chgData name="Lipani, Aldo" userId="3d811883-7188-4056-86e4-ebeb30c53017" providerId="ADAL" clId="{921D80D6-AAC6-E94E-9666-1D7D7ABB0FE6}" dt="2020-10-21T17:37:24.246" v="10850" actId="1076"/>
          <ac:picMkLst>
            <pc:docMk/>
            <pc:sldMk cId="3477817586" sldId="283"/>
            <ac:picMk id="20" creationId="{D046F80C-3B33-514B-A0D1-E3E12C238B94}"/>
          </ac:picMkLst>
        </pc:picChg>
        <pc:picChg chg="add mod">
          <ac:chgData name="Lipani, Aldo" userId="3d811883-7188-4056-86e4-ebeb30c53017" providerId="ADAL" clId="{921D80D6-AAC6-E94E-9666-1D7D7ABB0FE6}" dt="2020-10-21T17:37:43.007" v="10853" actId="1076"/>
          <ac:picMkLst>
            <pc:docMk/>
            <pc:sldMk cId="3477817586" sldId="283"/>
            <ac:picMk id="21" creationId="{0E6EF2C1-1F4B-5C4A-BC54-BE0E81296DFD}"/>
          </ac:picMkLst>
        </pc:picChg>
        <pc:cxnChg chg="add mod">
          <ac:chgData name="Lipani, Aldo" userId="3d811883-7188-4056-86e4-ebeb30c53017" providerId="ADAL" clId="{921D80D6-AAC6-E94E-9666-1D7D7ABB0FE6}" dt="2020-10-21T17:36:02.087" v="10829" actId="1076"/>
          <ac:cxnSpMkLst>
            <pc:docMk/>
            <pc:sldMk cId="3477817586" sldId="283"/>
            <ac:cxnSpMk id="9" creationId="{E6F2A0F6-401A-DE4D-B414-3536300818E4}"/>
          </ac:cxnSpMkLst>
        </pc:cxnChg>
        <pc:cxnChg chg="add mod">
          <ac:chgData name="Lipani, Aldo" userId="3d811883-7188-4056-86e4-ebeb30c53017" providerId="ADAL" clId="{921D80D6-AAC6-E94E-9666-1D7D7ABB0FE6}" dt="2020-10-21T17:36:13.227" v="10834" actId="1076"/>
          <ac:cxnSpMkLst>
            <pc:docMk/>
            <pc:sldMk cId="3477817586" sldId="283"/>
            <ac:cxnSpMk id="10" creationId="{8D2623B9-C53F-514A-B28E-7241E99A7587}"/>
          </ac:cxnSpMkLst>
        </pc:cxnChg>
        <pc:cxnChg chg="add mod">
          <ac:chgData name="Lipani, Aldo" userId="3d811883-7188-4056-86e4-ebeb30c53017" providerId="ADAL" clId="{921D80D6-AAC6-E94E-9666-1D7D7ABB0FE6}" dt="2020-10-21T17:36:15.147" v="10835" actId="1076"/>
          <ac:cxnSpMkLst>
            <pc:docMk/>
            <pc:sldMk cId="3477817586" sldId="283"/>
            <ac:cxnSpMk id="11" creationId="{380F5D3F-84B0-774C-8C81-5A5ED7ABA038}"/>
          </ac:cxnSpMkLst>
        </pc:cxnChg>
        <pc:cxnChg chg="add mod">
          <ac:chgData name="Lipani, Aldo" userId="3d811883-7188-4056-86e4-ebeb30c53017" providerId="ADAL" clId="{921D80D6-AAC6-E94E-9666-1D7D7ABB0FE6}" dt="2020-10-21T17:36:21.929" v="10837" actId="1076"/>
          <ac:cxnSpMkLst>
            <pc:docMk/>
            <pc:sldMk cId="3477817586" sldId="283"/>
            <ac:cxnSpMk id="12" creationId="{EAFC2B11-54CD-D246-BB13-FDCF3E7A0514}"/>
          </ac:cxnSpMkLst>
        </pc:cxnChg>
        <pc:cxnChg chg="add mod">
          <ac:chgData name="Lipani, Aldo" userId="3d811883-7188-4056-86e4-ebeb30c53017" providerId="ADAL" clId="{921D80D6-AAC6-E94E-9666-1D7D7ABB0FE6}" dt="2020-10-21T17:36:30.251" v="10840" actId="1038"/>
          <ac:cxnSpMkLst>
            <pc:docMk/>
            <pc:sldMk cId="3477817586" sldId="283"/>
            <ac:cxnSpMk id="13" creationId="{539FCEB1-846C-3C47-A41D-34C0C421ECE3}"/>
          </ac:cxnSpMkLst>
        </pc:cxnChg>
        <pc:cxnChg chg="add del mod">
          <ac:chgData name="Lipani, Aldo" userId="3d811883-7188-4056-86e4-ebeb30c53017" providerId="ADAL" clId="{921D80D6-AAC6-E94E-9666-1D7D7ABB0FE6}" dt="2020-10-21T17:36:53.445" v="10848" actId="478"/>
          <ac:cxnSpMkLst>
            <pc:docMk/>
            <pc:sldMk cId="3477817586" sldId="283"/>
            <ac:cxnSpMk id="15" creationId="{19909D67-8589-0247-9C1D-EE06F24E045F}"/>
          </ac:cxnSpMkLst>
        </pc:cxnChg>
        <pc:cxnChg chg="add del mod">
          <ac:chgData name="Lipani, Aldo" userId="3d811883-7188-4056-86e4-ebeb30c53017" providerId="ADAL" clId="{921D80D6-AAC6-E94E-9666-1D7D7ABB0FE6}" dt="2020-10-21T17:36:52.057" v="10847" actId="478"/>
          <ac:cxnSpMkLst>
            <pc:docMk/>
            <pc:sldMk cId="3477817586" sldId="283"/>
            <ac:cxnSpMk id="16" creationId="{C9CFAE52-9951-904D-824B-300C4261E034}"/>
          </ac:cxnSpMkLst>
        </pc:cxnChg>
        <pc:cxnChg chg="add mod">
          <ac:chgData name="Lipani, Aldo" userId="3d811883-7188-4056-86e4-ebeb30c53017" providerId="ADAL" clId="{921D80D6-AAC6-E94E-9666-1D7D7ABB0FE6}" dt="2020-10-21T17:36:45.194" v="10844" actId="1076"/>
          <ac:cxnSpMkLst>
            <pc:docMk/>
            <pc:sldMk cId="3477817586" sldId="283"/>
            <ac:cxnSpMk id="17" creationId="{29DE728A-2E5C-EF40-BD7D-DF0A66293196}"/>
          </ac:cxnSpMkLst>
        </pc:cxnChg>
        <pc:cxnChg chg="add del mod">
          <ac:chgData name="Lipani, Aldo" userId="3d811883-7188-4056-86e4-ebeb30c53017" providerId="ADAL" clId="{921D80D6-AAC6-E94E-9666-1D7D7ABB0FE6}" dt="2020-10-21T17:36:50.797" v="10846" actId="478"/>
          <ac:cxnSpMkLst>
            <pc:docMk/>
            <pc:sldMk cId="3477817586" sldId="283"/>
            <ac:cxnSpMk id="18" creationId="{51401411-8DE1-4947-8922-29FD68DCD71F}"/>
          </ac:cxnSpMkLst>
        </pc:cxnChg>
        <pc:cxnChg chg="add del mod">
          <ac:chgData name="Lipani, Aldo" userId="3d811883-7188-4056-86e4-ebeb30c53017" providerId="ADAL" clId="{921D80D6-AAC6-E94E-9666-1D7D7ABB0FE6}" dt="2020-10-21T17:36:49.526" v="10845" actId="478"/>
          <ac:cxnSpMkLst>
            <pc:docMk/>
            <pc:sldMk cId="3477817586" sldId="283"/>
            <ac:cxnSpMk id="19" creationId="{4394700A-9385-A14E-844C-768A74161723}"/>
          </ac:cxnSpMkLst>
        </pc:cxnChg>
      </pc:sldChg>
      <pc:sldChg chg="modSp add mod">
        <pc:chgData name="Lipani, Aldo" userId="3d811883-7188-4056-86e4-ebeb30c53017" providerId="ADAL" clId="{921D80D6-AAC6-E94E-9666-1D7D7ABB0FE6}" dt="2020-10-21T19:29:31.676" v="11419" actId="6549"/>
        <pc:sldMkLst>
          <pc:docMk/>
          <pc:sldMk cId="3074168228" sldId="284"/>
        </pc:sldMkLst>
        <pc:spChg chg="mod">
          <ac:chgData name="Lipani, Aldo" userId="3d811883-7188-4056-86e4-ebeb30c53017" providerId="ADAL" clId="{921D80D6-AAC6-E94E-9666-1D7D7ABB0FE6}" dt="2020-10-21T19:20:34.016" v="10880" actId="20577"/>
          <ac:spMkLst>
            <pc:docMk/>
            <pc:sldMk cId="3074168228" sldId="284"/>
            <ac:spMk id="2" creationId="{C517F97E-966C-7541-ADDA-49FCFB2326AA}"/>
          </ac:spMkLst>
        </pc:spChg>
        <pc:spChg chg="mod">
          <ac:chgData name="Lipani, Aldo" userId="3d811883-7188-4056-86e4-ebeb30c53017" providerId="ADAL" clId="{921D80D6-AAC6-E94E-9666-1D7D7ABB0FE6}" dt="2020-10-21T19:29:31.676" v="11419" actId="6549"/>
          <ac:spMkLst>
            <pc:docMk/>
            <pc:sldMk cId="3074168228" sldId="284"/>
            <ac:spMk id="3" creationId="{C613DDD9-32FD-A84C-A213-88F0B1AA3A0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C96C19-BA70-3844-814A-AB1DB87EE19E}" type="datetimeFigureOut">
              <a:rPr kumimoji="1" lang="zh-CN" altLang="en-US" smtClean="0"/>
              <a:t>2021/1/15</a:t>
            </a:fld>
            <a:endParaRPr kumimoji="1"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A92928-D6B1-8242-9AC5-2372A0B2C60A}" type="slidenum">
              <a:rPr kumimoji="1" lang="zh-CN" altLang="en-US" smtClean="0"/>
              <a:t>‹#›</a:t>
            </a:fld>
            <a:endParaRPr kumimoji="1" lang="zh-CN" altLang="en-US"/>
          </a:p>
        </p:txBody>
      </p:sp>
    </p:spTree>
    <p:extLst>
      <p:ext uri="{BB962C8B-B14F-4D97-AF65-F5344CB8AC3E}">
        <p14:creationId xmlns:p14="http://schemas.microsoft.com/office/powerpoint/2010/main" val="2636797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E21974E-0BA9-454E-B148-D8EE51899BF0}" type="datetime1">
              <a:rPr lang="en-US" altLang="zh-CN"/>
              <a:pPr>
                <a:defRPr/>
              </a:pPr>
              <a:t>1/15/21</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907BEDA-562F-8142-A782-86156E92B3F4}" type="slidenum">
              <a:rPr lang="en-US" altLang="zh-CN"/>
              <a:pPr>
                <a:defRPr/>
              </a:pPr>
              <a:t>‹#›</a:t>
            </a:fld>
            <a:endParaRPr lang="en-US" altLang="zh-CN"/>
          </a:p>
        </p:txBody>
      </p:sp>
    </p:spTree>
    <p:extLst>
      <p:ext uri="{BB962C8B-B14F-4D97-AF65-F5344CB8AC3E}">
        <p14:creationId xmlns:p14="http://schemas.microsoft.com/office/powerpoint/2010/main" val="40755580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31800" y="1484314"/>
            <a:ext cx="11328400" cy="1368425"/>
          </a:xfrm>
        </p:spPr>
        <p:txBody>
          <a:bodyPr/>
          <a:lstStyle>
            <a:lvl1pPr>
              <a:defRPr>
                <a:latin typeface="+mj-lt"/>
              </a:defRPr>
            </a:lvl1pPr>
          </a:lstStyle>
          <a:p>
            <a:r>
              <a:rPr lang="en-GB"/>
              <a:t>Click to edit Master title style</a:t>
            </a:r>
            <a:endParaRPr lang="en-US" dirty="0"/>
          </a:p>
        </p:txBody>
      </p:sp>
      <p:sp>
        <p:nvSpPr>
          <p:cNvPr id="4099" name="Rectangle 3"/>
          <p:cNvSpPr>
            <a:spLocks noGrp="1" noChangeArrowheads="1"/>
          </p:cNvSpPr>
          <p:nvPr>
            <p:ph type="subTitle" idx="1"/>
          </p:nvPr>
        </p:nvSpPr>
        <p:spPr>
          <a:xfrm>
            <a:off x="431800" y="3068638"/>
            <a:ext cx="11328400" cy="2951162"/>
          </a:xfrm>
        </p:spPr>
        <p:txBody>
          <a:bodyPr/>
          <a:lstStyle>
            <a:lvl1pPr marL="0" indent="0">
              <a:buFontTx/>
              <a:buNone/>
              <a:defRPr>
                <a:latin typeface="+mn-lt"/>
              </a:defRPr>
            </a:lvl1pPr>
          </a:lstStyle>
          <a:p>
            <a:r>
              <a:rPr lang="en-GB"/>
              <a:t>Click to edit Master subtitle style</a:t>
            </a:r>
            <a:endParaRPr lang="en-US" dirty="0"/>
          </a:p>
        </p:txBody>
      </p:sp>
      <p:grpSp>
        <p:nvGrpSpPr>
          <p:cNvPr id="7" name="Group 6">
            <a:extLst>
              <a:ext uri="{FF2B5EF4-FFF2-40B4-BE49-F238E27FC236}">
                <a16:creationId xmlns:a16="http://schemas.microsoft.com/office/drawing/2014/main" id="{F776A8DA-6F6E-7740-BC69-C6F763DCE1A0}"/>
              </a:ext>
            </a:extLst>
          </p:cNvPr>
          <p:cNvGrpSpPr/>
          <p:nvPr userDrawn="1"/>
        </p:nvGrpSpPr>
        <p:grpSpPr>
          <a:xfrm>
            <a:off x="3048000" y="-2810"/>
            <a:ext cx="9144000" cy="1235075"/>
            <a:chOff x="0" y="-66259"/>
            <a:chExt cx="9144000" cy="1235075"/>
          </a:xfrm>
        </p:grpSpPr>
        <p:sp>
          <p:nvSpPr>
            <p:cNvPr id="8" name="Freeform 24">
              <a:extLst>
                <a:ext uri="{FF2B5EF4-FFF2-40B4-BE49-F238E27FC236}">
                  <a16:creationId xmlns:a16="http://schemas.microsoft.com/office/drawing/2014/main" id="{31C8C3C0-C94D-FE41-B85F-877DDBE9C0C3}"/>
                </a:ext>
              </a:extLst>
            </p:cNvPr>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E984055A-46CC-8845-9772-918623C499C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flipH="1">
              <a:off x="6420182" y="514785"/>
              <a:ext cx="257986" cy="303133"/>
            </a:xfrm>
            <a:prstGeom prst="rect">
              <a:avLst/>
            </a:prstGeom>
          </p:spPr>
        </p:pic>
      </p:grpSp>
      <p:sp>
        <p:nvSpPr>
          <p:cNvPr id="10" name="Freeform 24">
            <a:extLst>
              <a:ext uri="{FF2B5EF4-FFF2-40B4-BE49-F238E27FC236}">
                <a16:creationId xmlns:a16="http://schemas.microsoft.com/office/drawing/2014/main" id="{E9FC672A-501A-904B-9E80-E6FB0AD5D0AA}"/>
              </a:ext>
            </a:extLst>
          </p:cNvPr>
          <p:cNvSpPr>
            <a:spLocks/>
          </p:cNvSpPr>
          <p:nvPr userDrawn="1"/>
        </p:nvSpPr>
        <p:spPr bwMode="auto">
          <a:xfrm>
            <a:off x="0" y="-280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79707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267" y="260648"/>
            <a:ext cx="11319933" cy="577551"/>
          </a:xfrm>
        </p:spPr>
        <p:txBody>
          <a:bodyPr/>
          <a:lstStyle/>
          <a:p>
            <a:r>
              <a:rPr lang="en-GB"/>
              <a:t>Click to edit Master title style</a:t>
            </a:r>
            <a:endParaRPr lang="en-US" dirty="0"/>
          </a:p>
        </p:txBody>
      </p:sp>
      <p:sp>
        <p:nvSpPr>
          <p:cNvPr id="3" name="Content Placeholder 2"/>
          <p:cNvSpPr>
            <a:spLocks noGrp="1"/>
          </p:cNvSpPr>
          <p:nvPr>
            <p:ph idx="1"/>
          </p:nvPr>
        </p:nvSpPr>
        <p:spPr>
          <a:xfrm>
            <a:off x="440267" y="1052736"/>
            <a:ext cx="11319933" cy="496706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117416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187842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0267" y="260648"/>
            <a:ext cx="11319933" cy="576064"/>
          </a:xfrm>
        </p:spPr>
        <p:txBody>
          <a:bodyPr/>
          <a:lstStyle/>
          <a:p>
            <a:r>
              <a:rPr lang="en-GB"/>
              <a:t>Click to edit Master title style</a:t>
            </a:r>
            <a:endParaRPr lang="en-US"/>
          </a:p>
        </p:txBody>
      </p:sp>
      <p:sp>
        <p:nvSpPr>
          <p:cNvPr id="3"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86232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64978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atin typeface="Helvetica Neue Light"/>
                <a:cs typeface="Helvetica Neue Light"/>
              </a:defRPr>
            </a:lvl2pPr>
            <a:lvl3pPr>
              <a:defRPr sz="2400">
                <a:latin typeface="Helvetica Neue Light"/>
                <a:cs typeface="Helvetica Neue Light"/>
              </a:defRPr>
            </a:lvl3pPr>
            <a:lvl4pPr>
              <a:defRPr sz="2000">
                <a:latin typeface="Helvetica Neue Light"/>
                <a:cs typeface="Helvetica Neue Light"/>
              </a:defRPr>
            </a:lvl4pPr>
            <a:lvl5pPr>
              <a:defRPr sz="2000">
                <a:latin typeface="Helvetica Neue Light"/>
                <a:cs typeface="Helvetica Neue Light"/>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9"/>
          <p:cNvSpPr>
            <a:spLocks noGrp="1" noChangeArrowheads="1"/>
          </p:cNvSpPr>
          <p:nvPr>
            <p:ph type="ftr" sz="quarter" idx="10"/>
          </p:nvPr>
        </p:nvSpPr>
        <p:spPr>
          <a:xfrm>
            <a:off x="431800" y="6245225"/>
            <a:ext cx="8712200" cy="476250"/>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defRPr>
            </a:lvl1pPr>
          </a:lstStyle>
          <a:p>
            <a:pPr>
              <a:defRPr/>
            </a:pPr>
            <a:endParaRPr lang="zh-CN" altLang="en-US"/>
          </a:p>
        </p:txBody>
      </p:sp>
    </p:spTree>
    <p:extLst>
      <p:ext uri="{BB962C8B-B14F-4D97-AF65-F5344CB8AC3E}">
        <p14:creationId xmlns:p14="http://schemas.microsoft.com/office/powerpoint/2010/main" val="37366993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bwMode="auto">
          <a:xfrm>
            <a:off x="440267" y="908050"/>
            <a:ext cx="11319933" cy="1296988"/>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zh-CN"/>
              <a:t>Click to edit Master title style</a:t>
            </a:r>
            <a:endParaRPr lang="en-US" altLang="zh-CN" dirty="0"/>
          </a:p>
        </p:txBody>
      </p:sp>
      <p:sp>
        <p:nvSpPr>
          <p:cNvPr id="4100" name="Rectangle 3"/>
          <p:cNvSpPr>
            <a:spLocks noGrp="1" noChangeArrowheads="1"/>
          </p:cNvSpPr>
          <p:nvPr>
            <p:ph type="body" idx="1"/>
          </p:nvPr>
        </p:nvSpPr>
        <p:spPr bwMode="auto">
          <a:xfrm>
            <a:off x="440267" y="2708276"/>
            <a:ext cx="11319933" cy="33115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6" r:id="rId4"/>
    <p:sldLayoutId id="2147484007" r:id="rId5"/>
    <p:sldLayoutId id="2147484008" r:id="rId6"/>
  </p:sldLayoutIdLst>
  <p:txStyles>
    <p:titleStyle>
      <a:lvl1pPr algn="l" rtl="0" eaLnBrk="1" fontAlgn="base" hangingPunct="1">
        <a:spcBef>
          <a:spcPct val="0"/>
        </a:spcBef>
        <a:spcAft>
          <a:spcPct val="0"/>
        </a:spcAft>
        <a:defRPr sz="3000" b="1">
          <a:solidFill>
            <a:schemeClr val="tx2"/>
          </a:solidFill>
          <a:latin typeface="+mj-lt"/>
          <a:ea typeface="ＭＳ Ｐゴシック" charset="-128"/>
          <a:cs typeface="Helvetica Neue"/>
        </a:defRPr>
      </a:lvl1pPr>
      <a:lvl2pPr algn="l" rtl="0" eaLnBrk="1" fontAlgn="base" hangingPunct="1">
        <a:spcBef>
          <a:spcPct val="0"/>
        </a:spcBef>
        <a:spcAft>
          <a:spcPct val="0"/>
        </a:spcAft>
        <a:defRPr sz="3000" b="1">
          <a:solidFill>
            <a:schemeClr val="tx2"/>
          </a:solidFill>
          <a:latin typeface="Helvetica Neue" charset="0"/>
          <a:ea typeface="ＭＳ Ｐゴシック" charset="-128"/>
          <a:cs typeface="Helvetica Neue" charset="0"/>
        </a:defRPr>
      </a:lvl2pPr>
      <a:lvl3pPr algn="l" rtl="0" eaLnBrk="1" fontAlgn="base" hangingPunct="1">
        <a:spcBef>
          <a:spcPct val="0"/>
        </a:spcBef>
        <a:spcAft>
          <a:spcPct val="0"/>
        </a:spcAft>
        <a:defRPr sz="3000" b="1">
          <a:solidFill>
            <a:schemeClr val="tx2"/>
          </a:solidFill>
          <a:latin typeface="Helvetica Neue" charset="0"/>
          <a:ea typeface="ＭＳ Ｐゴシック" charset="-128"/>
          <a:cs typeface="Helvetica Neue" charset="0"/>
        </a:defRPr>
      </a:lvl3pPr>
      <a:lvl4pPr algn="l" rtl="0" eaLnBrk="1" fontAlgn="base" hangingPunct="1">
        <a:spcBef>
          <a:spcPct val="0"/>
        </a:spcBef>
        <a:spcAft>
          <a:spcPct val="0"/>
        </a:spcAft>
        <a:defRPr sz="3000" b="1">
          <a:solidFill>
            <a:schemeClr val="tx2"/>
          </a:solidFill>
          <a:latin typeface="Helvetica Neue" charset="0"/>
          <a:ea typeface="ＭＳ Ｐゴシック" charset="-128"/>
          <a:cs typeface="Helvetica Neue" charset="0"/>
        </a:defRPr>
      </a:lvl4pPr>
      <a:lvl5pPr algn="l" rtl="0" eaLnBrk="1" fontAlgn="base" hangingPunct="1">
        <a:spcBef>
          <a:spcPct val="0"/>
        </a:spcBef>
        <a:spcAft>
          <a:spcPct val="0"/>
        </a:spcAft>
        <a:defRPr sz="3000" b="1">
          <a:solidFill>
            <a:schemeClr val="tx2"/>
          </a:solidFill>
          <a:latin typeface="Helvetica Neue" charset="0"/>
          <a:ea typeface="ＭＳ Ｐゴシック" charset="-128"/>
          <a:cs typeface="Helvetica Neue" charset="0"/>
        </a:defRPr>
      </a:lvl5pPr>
      <a:lvl6pPr marL="457200" algn="l" rtl="0" eaLnBrk="1" fontAlgn="base" hangingPunct="1">
        <a:spcBef>
          <a:spcPct val="0"/>
        </a:spcBef>
        <a:spcAft>
          <a:spcPct val="0"/>
        </a:spcAft>
        <a:defRPr sz="3000" b="1">
          <a:solidFill>
            <a:schemeClr val="tx2"/>
          </a:solidFill>
          <a:latin typeface="Arial" charset="0"/>
        </a:defRPr>
      </a:lvl6pPr>
      <a:lvl7pPr marL="914400" algn="l" rtl="0" eaLnBrk="1" fontAlgn="base" hangingPunct="1">
        <a:spcBef>
          <a:spcPct val="0"/>
        </a:spcBef>
        <a:spcAft>
          <a:spcPct val="0"/>
        </a:spcAft>
        <a:defRPr sz="3000" b="1">
          <a:solidFill>
            <a:schemeClr val="tx2"/>
          </a:solidFill>
          <a:latin typeface="Arial" charset="0"/>
        </a:defRPr>
      </a:lvl7pPr>
      <a:lvl8pPr marL="1371600" algn="l" rtl="0" eaLnBrk="1" fontAlgn="base" hangingPunct="1">
        <a:spcBef>
          <a:spcPct val="0"/>
        </a:spcBef>
        <a:spcAft>
          <a:spcPct val="0"/>
        </a:spcAft>
        <a:defRPr sz="3000" b="1">
          <a:solidFill>
            <a:schemeClr val="tx2"/>
          </a:solidFill>
          <a:latin typeface="Arial" charset="0"/>
        </a:defRPr>
      </a:lvl8pPr>
      <a:lvl9pPr marL="1828800" algn="l" rtl="0" eaLnBrk="1" fontAlgn="base" hangingPunct="1">
        <a:spcBef>
          <a:spcPct val="0"/>
        </a:spcBef>
        <a:spcAft>
          <a:spcPct val="0"/>
        </a:spcAft>
        <a:defRPr sz="30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ＭＳ Ｐゴシック" charset="-128"/>
          <a:cs typeface="Helvetica Neue Light"/>
        </a:defRPr>
      </a:lvl1pPr>
      <a:lvl2pPr marL="742950" indent="-285750" algn="l" rtl="0" eaLnBrk="1" fontAlgn="base" hangingPunct="1">
        <a:spcBef>
          <a:spcPct val="20000"/>
        </a:spcBef>
        <a:spcAft>
          <a:spcPct val="0"/>
        </a:spcAft>
        <a:buChar char="–"/>
        <a:defRPr sz="2400">
          <a:solidFill>
            <a:schemeClr val="tx1"/>
          </a:solidFill>
          <a:latin typeface="+mn-lt"/>
          <a:ea typeface="Helvetica Neue Light" charset="0"/>
          <a:cs typeface="Helvetica Neue Light"/>
        </a:defRPr>
      </a:lvl2pPr>
      <a:lvl3pPr marL="11430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a:defRPr>
      </a:lvl3pPr>
      <a:lvl4pPr marL="16002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charset="0"/>
        </a:defRPr>
      </a:lvl4pPr>
      <a:lvl5pPr marL="20574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charset="0"/>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8.png"/><Relationship Id="rId7" Type="http://schemas.openxmlformats.org/officeDocument/2006/relationships/image" Target="../media/image47.emf"/><Relationship Id="rId2" Type="http://schemas.openxmlformats.org/officeDocument/2006/relationships/image" Target="../media/image43.emf"/><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slides/_rels/slide1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xml"/><Relationship Id="rId5" Type="http://schemas.openxmlformats.org/officeDocument/2006/relationships/image" Target="../media/image54.emf"/><Relationship Id="rId4" Type="http://schemas.openxmlformats.org/officeDocument/2006/relationships/image" Target="../media/image5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7.emf"/><Relationship Id="rId9" Type="http://schemas.openxmlformats.org/officeDocument/2006/relationships/image" Target="../media/image14.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8.emf"/><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CAE145-F0B1-CE44-9147-C4BD2A18800B}"/>
              </a:ext>
            </a:extLst>
          </p:cNvPr>
          <p:cNvSpPr>
            <a:spLocks noGrp="1"/>
          </p:cNvSpPr>
          <p:nvPr>
            <p:ph type="ctrTitle"/>
          </p:nvPr>
        </p:nvSpPr>
        <p:spPr>
          <a:xfrm>
            <a:off x="431800" y="1484314"/>
            <a:ext cx="11328400" cy="2880790"/>
          </a:xfrm>
        </p:spPr>
        <p:txBody>
          <a:bodyPr/>
          <a:lstStyle/>
          <a:p>
            <a:pPr algn="ctr"/>
            <a:br>
              <a:rPr lang="en-US" sz="3600" dirty="0"/>
            </a:br>
            <a:br>
              <a:rPr lang="en-US" sz="3600" dirty="0"/>
            </a:br>
            <a:r>
              <a:rPr lang="en-US" sz="2400" dirty="0"/>
              <a:t>CEGE0004: Machine Learning for Data Science</a:t>
            </a:r>
            <a:br>
              <a:rPr lang="en-US" sz="3600" dirty="0"/>
            </a:br>
            <a:r>
              <a:rPr lang="en-US" sz="3600" dirty="0"/>
              <a:t>Lecture 2: Decision Trees</a:t>
            </a:r>
            <a:br>
              <a:rPr lang="en-US" sz="3600" dirty="0"/>
            </a:br>
            <a:br>
              <a:rPr lang="en-US" sz="3200" dirty="0"/>
            </a:br>
            <a:r>
              <a:rPr lang="en-US" sz="2400" i="1" dirty="0"/>
              <a:t>Dr. Aldo Lipani</a:t>
            </a:r>
            <a:endParaRPr lang="en-US" sz="3200" i="1" dirty="0"/>
          </a:p>
        </p:txBody>
      </p:sp>
    </p:spTree>
    <p:extLst>
      <p:ext uri="{BB962C8B-B14F-4D97-AF65-F5344CB8AC3E}">
        <p14:creationId xmlns:p14="http://schemas.microsoft.com/office/powerpoint/2010/main" val="936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Selecting the Best Attribute (II)</a:t>
            </a:r>
          </a:p>
        </p:txBody>
      </p:sp>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7"/>
            <a:ext cx="11319933" cy="936104"/>
          </a:xfrm>
        </p:spPr>
        <p:txBody>
          <a:bodyPr/>
          <a:lstStyle/>
          <a:p>
            <a:pPr marL="0" indent="0">
              <a:buNone/>
            </a:pPr>
            <a:r>
              <a:rPr lang="en-US" sz="2000" dirty="0"/>
              <a:t>You could perform a 1-step lookahead search and choose the attribute that gives the lowest error rate on the training data.</a:t>
            </a: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5CCE5804-6C1C-644F-850E-AC8E71E43657}"/>
                  </a:ext>
                </a:extLst>
              </p:cNvPr>
              <p:cNvGraphicFramePr>
                <a:graphicFrameLocks noGrp="1"/>
              </p:cNvGraphicFramePr>
              <p:nvPr>
                <p:extLst>
                  <p:ext uri="{D42A27DB-BD31-4B8C-83A1-F6EECF244321}">
                    <p14:modId xmlns:p14="http://schemas.microsoft.com/office/powerpoint/2010/main" val="3778791116"/>
                  </p:ext>
                </p:extLst>
              </p:nvPr>
            </p:nvGraphicFramePr>
            <p:xfrm>
              <a:off x="1194099" y="2276872"/>
              <a:ext cx="1944216" cy="3888432"/>
            </p:xfrm>
            <a:graphic>
              <a:graphicData uri="http://schemas.openxmlformats.org/drawingml/2006/table">
                <a:tbl>
                  <a:tblPr firstRow="1" bandRow="1">
                    <a:tableStyleId>{17292A2E-F333-43FB-9621-5CBBE7FDCDCB}</a:tableStyleId>
                  </a:tblPr>
                  <a:tblGrid>
                    <a:gridCol w="486054">
                      <a:extLst>
                        <a:ext uri="{9D8B030D-6E8A-4147-A177-3AD203B41FA5}">
                          <a16:colId xmlns:a16="http://schemas.microsoft.com/office/drawing/2014/main" val="2779951834"/>
                        </a:ext>
                      </a:extLst>
                    </a:gridCol>
                    <a:gridCol w="486054">
                      <a:extLst>
                        <a:ext uri="{9D8B030D-6E8A-4147-A177-3AD203B41FA5}">
                          <a16:colId xmlns:a16="http://schemas.microsoft.com/office/drawing/2014/main" val="2587024308"/>
                        </a:ext>
                      </a:extLst>
                    </a:gridCol>
                    <a:gridCol w="486054">
                      <a:extLst>
                        <a:ext uri="{9D8B030D-6E8A-4147-A177-3AD203B41FA5}">
                          <a16:colId xmlns:a16="http://schemas.microsoft.com/office/drawing/2014/main" val="973637898"/>
                        </a:ext>
                      </a:extLst>
                    </a:gridCol>
                    <a:gridCol w="486054">
                      <a:extLst>
                        <a:ext uri="{9D8B030D-6E8A-4147-A177-3AD203B41FA5}">
                          <a16:colId xmlns:a16="http://schemas.microsoft.com/office/drawing/2014/main" val="2992782298"/>
                        </a:ext>
                      </a:extLst>
                    </a:gridCol>
                  </a:tblGrid>
                  <a:tr h="432048">
                    <a:tc>
                      <a:txBody>
                        <a:bodyPr/>
                        <a:lstStyle/>
                        <a:p>
                          <a:pPr algn="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b="0" dirty="0"/>
                        </a:p>
                      </a:txBody>
                      <a:tcPr anchor="ctr"/>
                    </a:tc>
                    <a:tc>
                      <a:txBody>
                        <a:bodyPr/>
                        <a:lstStyle/>
                        <a:p>
                          <a:pPr algn="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b="0" dirty="0"/>
                        </a:p>
                      </a:txBody>
                      <a:tcPr anchor="ctr"/>
                    </a:tc>
                    <a:tc>
                      <a:txBody>
                        <a:bodyPr/>
                        <a:lstStyle/>
                        <a:p>
                          <a:pPr algn="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oMath>
                            </m:oMathPara>
                          </a14:m>
                          <a:endParaRPr lang="en-US" b="0" dirty="0"/>
                        </a:p>
                      </a:txBody>
                      <a:tcPr anchor="ctr"/>
                    </a:tc>
                    <a:tc>
                      <a:txBody>
                        <a:bodyPr/>
                        <a:lstStyle/>
                        <a:p>
                          <a:pPr algn="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b="0" dirty="0"/>
                        </a:p>
                      </a:txBody>
                      <a:tcPr anchor="ctr"/>
                    </a:tc>
                    <a:extLst>
                      <a:ext uri="{0D108BD9-81ED-4DB2-BD59-A6C34878D82A}">
                        <a16:rowId xmlns:a16="http://schemas.microsoft.com/office/drawing/2014/main" val="598192362"/>
                      </a:ext>
                    </a:extLst>
                  </a:tr>
                  <a:tr h="432048">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46976636"/>
                      </a:ext>
                    </a:extLst>
                  </a:tr>
                  <a:tr h="432048">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602939727"/>
                      </a:ext>
                    </a:extLst>
                  </a:tr>
                  <a:tr h="432048">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75348972"/>
                      </a:ext>
                    </a:extLst>
                  </a:tr>
                  <a:tr h="432048">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667273402"/>
                      </a:ext>
                    </a:extLst>
                  </a:tr>
                  <a:tr h="432048">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494287758"/>
                      </a:ext>
                    </a:extLst>
                  </a:tr>
                  <a:tr h="432048">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483977932"/>
                      </a:ext>
                    </a:extLst>
                  </a:tr>
                  <a:tr h="432048">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322278748"/>
                      </a:ext>
                    </a:extLst>
                  </a:tr>
                  <a:tr h="432048">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074869294"/>
                      </a:ext>
                    </a:extLst>
                  </a:tr>
                </a:tbl>
              </a:graphicData>
            </a:graphic>
          </p:graphicFrame>
        </mc:Choice>
        <mc:Fallback xmlns="">
          <p:graphicFrame>
            <p:nvGraphicFramePr>
              <p:cNvPr id="5" name="Table 5">
                <a:extLst>
                  <a:ext uri="{FF2B5EF4-FFF2-40B4-BE49-F238E27FC236}">
                    <a16:creationId xmlns:a16="http://schemas.microsoft.com/office/drawing/2014/main" id="{5CCE5804-6C1C-644F-850E-AC8E71E43657}"/>
                  </a:ext>
                </a:extLst>
              </p:cNvPr>
              <p:cNvGraphicFramePr>
                <a:graphicFrameLocks noGrp="1"/>
              </p:cNvGraphicFramePr>
              <p:nvPr>
                <p:extLst>
                  <p:ext uri="{D42A27DB-BD31-4B8C-83A1-F6EECF244321}">
                    <p14:modId xmlns:p14="http://schemas.microsoft.com/office/powerpoint/2010/main" val="3778791116"/>
                  </p:ext>
                </p:extLst>
              </p:nvPr>
            </p:nvGraphicFramePr>
            <p:xfrm>
              <a:off x="1194099" y="2276872"/>
              <a:ext cx="1944216" cy="3888432"/>
            </p:xfrm>
            <a:graphic>
              <a:graphicData uri="http://schemas.openxmlformats.org/drawingml/2006/table">
                <a:tbl>
                  <a:tblPr firstRow="1" bandRow="1">
                    <a:tableStyleId>{17292A2E-F333-43FB-9621-5CBBE7FDCDCB}</a:tableStyleId>
                  </a:tblPr>
                  <a:tblGrid>
                    <a:gridCol w="486054">
                      <a:extLst>
                        <a:ext uri="{9D8B030D-6E8A-4147-A177-3AD203B41FA5}">
                          <a16:colId xmlns:a16="http://schemas.microsoft.com/office/drawing/2014/main" val="2779951834"/>
                        </a:ext>
                      </a:extLst>
                    </a:gridCol>
                    <a:gridCol w="486054">
                      <a:extLst>
                        <a:ext uri="{9D8B030D-6E8A-4147-A177-3AD203B41FA5}">
                          <a16:colId xmlns:a16="http://schemas.microsoft.com/office/drawing/2014/main" val="2587024308"/>
                        </a:ext>
                      </a:extLst>
                    </a:gridCol>
                    <a:gridCol w="486054">
                      <a:extLst>
                        <a:ext uri="{9D8B030D-6E8A-4147-A177-3AD203B41FA5}">
                          <a16:colId xmlns:a16="http://schemas.microsoft.com/office/drawing/2014/main" val="973637898"/>
                        </a:ext>
                      </a:extLst>
                    </a:gridCol>
                    <a:gridCol w="486054">
                      <a:extLst>
                        <a:ext uri="{9D8B030D-6E8A-4147-A177-3AD203B41FA5}">
                          <a16:colId xmlns:a16="http://schemas.microsoft.com/office/drawing/2014/main" val="2992782298"/>
                        </a:ext>
                      </a:extLst>
                    </a:gridCol>
                  </a:tblGrid>
                  <a:tr h="432048">
                    <a:tc>
                      <a:txBody>
                        <a:bodyPr/>
                        <a:lstStyle/>
                        <a:p>
                          <a:endParaRPr lang="en-US"/>
                        </a:p>
                      </a:txBody>
                      <a:tcPr anchor="ctr">
                        <a:blipFill>
                          <a:blip r:embed="rId2"/>
                          <a:stretch>
                            <a:fillRect l="-2564" t="-2941" r="-297436" b="-820588"/>
                          </a:stretch>
                        </a:blipFill>
                      </a:tcPr>
                    </a:tc>
                    <a:tc>
                      <a:txBody>
                        <a:bodyPr/>
                        <a:lstStyle/>
                        <a:p>
                          <a:endParaRPr lang="en-US"/>
                        </a:p>
                      </a:txBody>
                      <a:tcPr anchor="ctr">
                        <a:blipFill>
                          <a:blip r:embed="rId2"/>
                          <a:stretch>
                            <a:fillRect l="-105263" t="-2941" r="-205263" b="-820588"/>
                          </a:stretch>
                        </a:blipFill>
                      </a:tcPr>
                    </a:tc>
                    <a:tc>
                      <a:txBody>
                        <a:bodyPr/>
                        <a:lstStyle/>
                        <a:p>
                          <a:endParaRPr lang="en-US"/>
                        </a:p>
                      </a:txBody>
                      <a:tcPr anchor="ctr">
                        <a:blipFill>
                          <a:blip r:embed="rId2"/>
                          <a:stretch>
                            <a:fillRect l="-200000" t="-2941" r="-100000" b="-820588"/>
                          </a:stretch>
                        </a:blipFill>
                      </a:tcPr>
                    </a:tc>
                    <a:tc>
                      <a:txBody>
                        <a:bodyPr/>
                        <a:lstStyle/>
                        <a:p>
                          <a:endParaRPr lang="en-US"/>
                        </a:p>
                      </a:txBody>
                      <a:tcPr anchor="ctr">
                        <a:blipFill>
                          <a:blip r:embed="rId2"/>
                          <a:stretch>
                            <a:fillRect l="-307895" t="-2941" r="-2632" b="-820588"/>
                          </a:stretch>
                        </a:blipFill>
                      </a:tcPr>
                    </a:tc>
                    <a:extLst>
                      <a:ext uri="{0D108BD9-81ED-4DB2-BD59-A6C34878D82A}">
                        <a16:rowId xmlns:a16="http://schemas.microsoft.com/office/drawing/2014/main" val="598192362"/>
                      </a:ext>
                    </a:extLst>
                  </a:tr>
                  <a:tr h="432048">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46976636"/>
                      </a:ext>
                    </a:extLst>
                  </a:tr>
                  <a:tr h="432048">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602939727"/>
                      </a:ext>
                    </a:extLst>
                  </a:tr>
                  <a:tr h="432048">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75348972"/>
                      </a:ext>
                    </a:extLst>
                  </a:tr>
                  <a:tr h="432048">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667273402"/>
                      </a:ext>
                    </a:extLst>
                  </a:tr>
                  <a:tr h="432048">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494287758"/>
                      </a:ext>
                    </a:extLst>
                  </a:tr>
                  <a:tr h="432048">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483977932"/>
                      </a:ext>
                    </a:extLst>
                  </a:tr>
                  <a:tr h="432048">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322278748"/>
                      </a:ext>
                    </a:extLst>
                  </a:tr>
                  <a:tr h="432048">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074869294"/>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E3546BB-8775-6349-B84C-87847E5E9E93}"/>
                  </a:ext>
                </a:extLst>
              </p:cNvPr>
              <p:cNvSpPr/>
              <p:nvPr/>
            </p:nvSpPr>
            <p:spPr>
              <a:xfrm>
                <a:off x="4799856" y="3670674"/>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6" name="Rectangle 5">
                <a:extLst>
                  <a:ext uri="{FF2B5EF4-FFF2-40B4-BE49-F238E27FC236}">
                    <a16:creationId xmlns:a16="http://schemas.microsoft.com/office/drawing/2014/main" id="{FE3546BB-8775-6349-B84C-87847E5E9E93}"/>
                  </a:ext>
                </a:extLst>
              </p:cNvPr>
              <p:cNvSpPr>
                <a:spLocks noRot="1" noChangeAspect="1" noMove="1" noResize="1" noEditPoints="1" noAdjustHandles="1" noChangeArrowheads="1" noChangeShapeType="1" noTextEdit="1"/>
              </p:cNvSpPr>
              <p:nvPr/>
            </p:nvSpPr>
            <p:spPr>
              <a:xfrm>
                <a:off x="4799856" y="3670674"/>
                <a:ext cx="432048" cy="432048"/>
              </a:xfrm>
              <a:prstGeom prst="rect">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9071F60-411A-2A44-A46A-50549B0FD4FB}"/>
              </a:ext>
            </a:extLst>
          </p:cNvPr>
          <p:cNvCxnSpPr>
            <a:cxnSpLocks/>
            <a:stCxn id="6" idx="2"/>
          </p:cNvCxnSpPr>
          <p:nvPr/>
        </p:nvCxnSpPr>
        <p:spPr>
          <a:xfrm>
            <a:off x="5015880" y="4102722"/>
            <a:ext cx="428608" cy="360040"/>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ABCB4550-ECCE-BC49-BD08-155F3F5024ED}"/>
              </a:ext>
            </a:extLst>
          </p:cNvPr>
          <p:cNvCxnSpPr>
            <a:cxnSpLocks/>
            <a:stCxn id="6" idx="2"/>
          </p:cNvCxnSpPr>
          <p:nvPr/>
        </p:nvCxnSpPr>
        <p:spPr>
          <a:xfrm flipH="1">
            <a:off x="4583832" y="4102722"/>
            <a:ext cx="432048" cy="360040"/>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237EAE1A-0D5B-A64A-8606-58611F0A2666}"/>
              </a:ext>
            </a:extLst>
          </p:cNvPr>
          <p:cNvSpPr txBox="1"/>
          <p:nvPr/>
        </p:nvSpPr>
        <p:spPr>
          <a:xfrm>
            <a:off x="4779498" y="3262747"/>
            <a:ext cx="607183" cy="369332"/>
          </a:xfrm>
          <a:prstGeom prst="rect">
            <a:avLst/>
          </a:prstGeom>
          <a:noFill/>
        </p:spPr>
        <p:txBody>
          <a:bodyPr wrap="square" rtlCol="0">
            <a:spAutoFit/>
          </a:bodyPr>
          <a:lstStyle/>
          <a:p>
            <a:r>
              <a:rPr lang="en-US" dirty="0"/>
              <a:t>4/4</a:t>
            </a:r>
          </a:p>
        </p:txBody>
      </p:sp>
      <p:sp>
        <p:nvSpPr>
          <p:cNvPr id="14" name="TextBox 13">
            <a:extLst>
              <a:ext uri="{FF2B5EF4-FFF2-40B4-BE49-F238E27FC236}">
                <a16:creationId xmlns:a16="http://schemas.microsoft.com/office/drawing/2014/main" id="{17379361-2F41-4B43-928B-052ED299A983}"/>
              </a:ext>
            </a:extLst>
          </p:cNvPr>
          <p:cNvSpPr txBox="1"/>
          <p:nvPr/>
        </p:nvSpPr>
        <p:spPr>
          <a:xfrm>
            <a:off x="4343533" y="4511003"/>
            <a:ext cx="607183" cy="369332"/>
          </a:xfrm>
          <a:prstGeom prst="rect">
            <a:avLst/>
          </a:prstGeom>
          <a:noFill/>
        </p:spPr>
        <p:txBody>
          <a:bodyPr wrap="square" rtlCol="0">
            <a:spAutoFit/>
          </a:bodyPr>
          <a:lstStyle/>
          <a:p>
            <a:r>
              <a:rPr lang="en-US" dirty="0"/>
              <a:t>1/3</a:t>
            </a:r>
          </a:p>
        </p:txBody>
      </p:sp>
      <p:sp>
        <p:nvSpPr>
          <p:cNvPr id="15" name="TextBox 14">
            <a:extLst>
              <a:ext uri="{FF2B5EF4-FFF2-40B4-BE49-F238E27FC236}">
                <a16:creationId xmlns:a16="http://schemas.microsoft.com/office/drawing/2014/main" id="{6CC5FEA0-464C-B94B-A013-0B6371CAC7FD}"/>
              </a:ext>
            </a:extLst>
          </p:cNvPr>
          <p:cNvSpPr txBox="1"/>
          <p:nvPr/>
        </p:nvSpPr>
        <p:spPr>
          <a:xfrm>
            <a:off x="5216941" y="4511003"/>
            <a:ext cx="607183" cy="369332"/>
          </a:xfrm>
          <a:prstGeom prst="rect">
            <a:avLst/>
          </a:prstGeom>
          <a:noFill/>
        </p:spPr>
        <p:txBody>
          <a:bodyPr wrap="square" rtlCol="0">
            <a:spAutoFit/>
          </a:bodyPr>
          <a:lstStyle/>
          <a:p>
            <a:r>
              <a:rPr lang="en-US" dirty="0"/>
              <a:t>3/1</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81EE7822-BAAA-0C45-8AAE-68434DA88976}"/>
                  </a:ext>
                </a:extLst>
              </p:cNvPr>
              <p:cNvSpPr/>
              <p:nvPr/>
            </p:nvSpPr>
            <p:spPr>
              <a:xfrm>
                <a:off x="7142900" y="3685629"/>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dirty="0"/>
              </a:p>
            </p:txBody>
          </p:sp>
        </mc:Choice>
        <mc:Fallback xmlns="">
          <p:sp>
            <p:nvSpPr>
              <p:cNvPr id="24" name="Rectangle 23">
                <a:extLst>
                  <a:ext uri="{FF2B5EF4-FFF2-40B4-BE49-F238E27FC236}">
                    <a16:creationId xmlns:a16="http://schemas.microsoft.com/office/drawing/2014/main" id="{81EE7822-BAAA-0C45-8AAE-68434DA88976}"/>
                  </a:ext>
                </a:extLst>
              </p:cNvPr>
              <p:cNvSpPr>
                <a:spLocks noRot="1" noChangeAspect="1" noMove="1" noResize="1" noEditPoints="1" noAdjustHandles="1" noChangeArrowheads="1" noChangeShapeType="1" noTextEdit="1"/>
              </p:cNvSpPr>
              <p:nvPr/>
            </p:nvSpPr>
            <p:spPr>
              <a:xfrm>
                <a:off x="7142900" y="3685629"/>
                <a:ext cx="432048" cy="432048"/>
              </a:xfrm>
              <a:prstGeom prst="rect">
                <a:avLst/>
              </a:prstGeom>
              <a:blipFill>
                <a:blip r:embed="rId4"/>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F5C7401F-A94F-784F-B9D6-5467BC329171}"/>
              </a:ext>
            </a:extLst>
          </p:cNvPr>
          <p:cNvCxnSpPr>
            <a:cxnSpLocks/>
            <a:stCxn id="24" idx="2"/>
          </p:cNvCxnSpPr>
          <p:nvPr/>
        </p:nvCxnSpPr>
        <p:spPr>
          <a:xfrm>
            <a:off x="7358924" y="4117677"/>
            <a:ext cx="428608" cy="360040"/>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5548D09-0ABC-0149-9234-7C7B5D85F0EA}"/>
              </a:ext>
            </a:extLst>
          </p:cNvPr>
          <p:cNvCxnSpPr>
            <a:cxnSpLocks/>
            <a:stCxn id="24" idx="2"/>
          </p:cNvCxnSpPr>
          <p:nvPr/>
        </p:nvCxnSpPr>
        <p:spPr>
          <a:xfrm flipH="1">
            <a:off x="6926876" y="4117677"/>
            <a:ext cx="432048" cy="360040"/>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596D969A-DA5B-FE44-8FAC-4534F144DEC4}"/>
              </a:ext>
            </a:extLst>
          </p:cNvPr>
          <p:cNvSpPr txBox="1"/>
          <p:nvPr/>
        </p:nvSpPr>
        <p:spPr>
          <a:xfrm>
            <a:off x="7122542" y="3277702"/>
            <a:ext cx="607183" cy="369332"/>
          </a:xfrm>
          <a:prstGeom prst="rect">
            <a:avLst/>
          </a:prstGeom>
          <a:noFill/>
        </p:spPr>
        <p:txBody>
          <a:bodyPr wrap="square" rtlCol="0">
            <a:spAutoFit/>
          </a:bodyPr>
          <a:lstStyle/>
          <a:p>
            <a:r>
              <a:rPr lang="en-US" dirty="0"/>
              <a:t>4/4</a:t>
            </a:r>
          </a:p>
        </p:txBody>
      </p:sp>
      <p:sp>
        <p:nvSpPr>
          <p:cNvPr id="28" name="TextBox 27">
            <a:extLst>
              <a:ext uri="{FF2B5EF4-FFF2-40B4-BE49-F238E27FC236}">
                <a16:creationId xmlns:a16="http://schemas.microsoft.com/office/drawing/2014/main" id="{E8E26666-5008-F34E-BE9B-1C74E028F20D}"/>
              </a:ext>
            </a:extLst>
          </p:cNvPr>
          <p:cNvSpPr txBox="1"/>
          <p:nvPr/>
        </p:nvSpPr>
        <p:spPr>
          <a:xfrm>
            <a:off x="6686577" y="4525958"/>
            <a:ext cx="607183" cy="369332"/>
          </a:xfrm>
          <a:prstGeom prst="rect">
            <a:avLst/>
          </a:prstGeom>
          <a:noFill/>
        </p:spPr>
        <p:txBody>
          <a:bodyPr wrap="square" rtlCol="0">
            <a:spAutoFit/>
          </a:bodyPr>
          <a:lstStyle/>
          <a:p>
            <a:r>
              <a:rPr lang="en-US" dirty="0"/>
              <a:t>2/2</a:t>
            </a:r>
          </a:p>
        </p:txBody>
      </p:sp>
      <p:sp>
        <p:nvSpPr>
          <p:cNvPr id="29" name="TextBox 28">
            <a:extLst>
              <a:ext uri="{FF2B5EF4-FFF2-40B4-BE49-F238E27FC236}">
                <a16:creationId xmlns:a16="http://schemas.microsoft.com/office/drawing/2014/main" id="{65887ACA-179D-6B44-955D-2E83AEF9027C}"/>
              </a:ext>
            </a:extLst>
          </p:cNvPr>
          <p:cNvSpPr txBox="1"/>
          <p:nvPr/>
        </p:nvSpPr>
        <p:spPr>
          <a:xfrm>
            <a:off x="7559985" y="4525958"/>
            <a:ext cx="607183" cy="369332"/>
          </a:xfrm>
          <a:prstGeom prst="rect">
            <a:avLst/>
          </a:prstGeom>
          <a:noFill/>
        </p:spPr>
        <p:txBody>
          <a:bodyPr wrap="square" rtlCol="0">
            <a:spAutoFit/>
          </a:bodyPr>
          <a:lstStyle/>
          <a:p>
            <a:r>
              <a:rPr lang="en-US" dirty="0"/>
              <a:t>2/2</a:t>
            </a:r>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A091E7D2-A731-7245-96E3-45E9DCBCC362}"/>
                  </a:ext>
                </a:extLst>
              </p:cNvPr>
              <p:cNvSpPr/>
              <p:nvPr/>
            </p:nvSpPr>
            <p:spPr>
              <a:xfrm>
                <a:off x="9552390" y="3685629"/>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oMath>
                  </m:oMathPara>
                </a14:m>
                <a:endParaRPr lang="en-US" dirty="0"/>
              </a:p>
            </p:txBody>
          </p:sp>
        </mc:Choice>
        <mc:Fallback xmlns="">
          <p:sp>
            <p:nvSpPr>
              <p:cNvPr id="30" name="Rectangle 29">
                <a:extLst>
                  <a:ext uri="{FF2B5EF4-FFF2-40B4-BE49-F238E27FC236}">
                    <a16:creationId xmlns:a16="http://schemas.microsoft.com/office/drawing/2014/main" id="{A091E7D2-A731-7245-96E3-45E9DCBCC362}"/>
                  </a:ext>
                </a:extLst>
              </p:cNvPr>
              <p:cNvSpPr>
                <a:spLocks noRot="1" noChangeAspect="1" noMove="1" noResize="1" noEditPoints="1" noAdjustHandles="1" noChangeArrowheads="1" noChangeShapeType="1" noTextEdit="1"/>
              </p:cNvSpPr>
              <p:nvPr/>
            </p:nvSpPr>
            <p:spPr>
              <a:xfrm>
                <a:off x="9552390" y="3685629"/>
                <a:ext cx="432048" cy="432048"/>
              </a:xfrm>
              <a:prstGeom prst="rect">
                <a:avLst/>
              </a:prstGeom>
              <a:blipFill>
                <a:blip r:embed="rId5"/>
                <a:stretch>
                  <a:fillRect/>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BD176C9A-B92B-D545-A2ED-C81A0414756A}"/>
              </a:ext>
            </a:extLst>
          </p:cNvPr>
          <p:cNvCxnSpPr>
            <a:cxnSpLocks/>
            <a:stCxn id="30" idx="2"/>
          </p:cNvCxnSpPr>
          <p:nvPr/>
        </p:nvCxnSpPr>
        <p:spPr>
          <a:xfrm>
            <a:off x="9768414" y="4117677"/>
            <a:ext cx="428608" cy="360040"/>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671B91B3-0989-924D-A8AD-3ABBC811F446}"/>
              </a:ext>
            </a:extLst>
          </p:cNvPr>
          <p:cNvCxnSpPr>
            <a:cxnSpLocks/>
            <a:stCxn id="30" idx="2"/>
          </p:cNvCxnSpPr>
          <p:nvPr/>
        </p:nvCxnSpPr>
        <p:spPr>
          <a:xfrm flipH="1">
            <a:off x="9336366" y="4117677"/>
            <a:ext cx="432048" cy="360040"/>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7F6D6716-5E0F-5549-8714-3C31EFCB838E}"/>
              </a:ext>
            </a:extLst>
          </p:cNvPr>
          <p:cNvSpPr txBox="1"/>
          <p:nvPr/>
        </p:nvSpPr>
        <p:spPr>
          <a:xfrm>
            <a:off x="9532032" y="3277702"/>
            <a:ext cx="607183" cy="369332"/>
          </a:xfrm>
          <a:prstGeom prst="rect">
            <a:avLst/>
          </a:prstGeom>
          <a:noFill/>
        </p:spPr>
        <p:txBody>
          <a:bodyPr wrap="square" rtlCol="0">
            <a:spAutoFit/>
          </a:bodyPr>
          <a:lstStyle/>
          <a:p>
            <a:r>
              <a:rPr lang="en-US" dirty="0"/>
              <a:t>4/4</a:t>
            </a:r>
          </a:p>
        </p:txBody>
      </p:sp>
      <p:sp>
        <p:nvSpPr>
          <p:cNvPr id="34" name="TextBox 33">
            <a:extLst>
              <a:ext uri="{FF2B5EF4-FFF2-40B4-BE49-F238E27FC236}">
                <a16:creationId xmlns:a16="http://schemas.microsoft.com/office/drawing/2014/main" id="{F269978D-7E52-EB40-8670-E4AFC9A65703}"/>
              </a:ext>
            </a:extLst>
          </p:cNvPr>
          <p:cNvSpPr txBox="1"/>
          <p:nvPr/>
        </p:nvSpPr>
        <p:spPr>
          <a:xfrm>
            <a:off x="9096067" y="4525958"/>
            <a:ext cx="607183" cy="369332"/>
          </a:xfrm>
          <a:prstGeom prst="rect">
            <a:avLst/>
          </a:prstGeom>
          <a:noFill/>
        </p:spPr>
        <p:txBody>
          <a:bodyPr wrap="square" rtlCol="0">
            <a:spAutoFit/>
          </a:bodyPr>
          <a:lstStyle/>
          <a:p>
            <a:r>
              <a:rPr lang="en-US" dirty="0"/>
              <a:t>2/2</a:t>
            </a:r>
          </a:p>
        </p:txBody>
      </p:sp>
      <p:sp>
        <p:nvSpPr>
          <p:cNvPr id="35" name="TextBox 34">
            <a:extLst>
              <a:ext uri="{FF2B5EF4-FFF2-40B4-BE49-F238E27FC236}">
                <a16:creationId xmlns:a16="http://schemas.microsoft.com/office/drawing/2014/main" id="{32CD8346-B5B9-1F49-BD97-A0A4FDCC6A2E}"/>
              </a:ext>
            </a:extLst>
          </p:cNvPr>
          <p:cNvSpPr txBox="1"/>
          <p:nvPr/>
        </p:nvSpPr>
        <p:spPr>
          <a:xfrm>
            <a:off x="9969475" y="4525958"/>
            <a:ext cx="607183" cy="369332"/>
          </a:xfrm>
          <a:prstGeom prst="rect">
            <a:avLst/>
          </a:prstGeom>
          <a:noFill/>
        </p:spPr>
        <p:txBody>
          <a:bodyPr wrap="square" rtlCol="0">
            <a:spAutoFit/>
          </a:bodyPr>
          <a:lstStyle/>
          <a:p>
            <a:r>
              <a:rPr lang="en-US" dirty="0"/>
              <a:t>2/2</a:t>
            </a:r>
          </a:p>
        </p:txBody>
      </p:sp>
      <p:sp>
        <p:nvSpPr>
          <p:cNvPr id="36" name="Rectangle 35">
            <a:extLst>
              <a:ext uri="{FF2B5EF4-FFF2-40B4-BE49-F238E27FC236}">
                <a16:creationId xmlns:a16="http://schemas.microsoft.com/office/drawing/2014/main" id="{9FE354A3-C711-B645-820A-5002D4743D1F}"/>
              </a:ext>
            </a:extLst>
          </p:cNvPr>
          <p:cNvSpPr/>
          <p:nvPr/>
        </p:nvSpPr>
        <p:spPr>
          <a:xfrm>
            <a:off x="4525337" y="4948289"/>
            <a:ext cx="1071553" cy="646331"/>
          </a:xfrm>
          <a:prstGeom prst="rect">
            <a:avLst/>
          </a:prstGeom>
        </p:spPr>
        <p:txBody>
          <a:bodyPr wrap="square">
            <a:spAutoFit/>
          </a:bodyPr>
          <a:lstStyle/>
          <a:p>
            <a:r>
              <a:rPr lang="en-GB" dirty="0">
                <a:latin typeface="Consolas" panose="020B0609020204030204" pitchFamily="49" charset="0"/>
                <a:cs typeface="Consolas" panose="020B0609020204030204" pitchFamily="49" charset="0"/>
              </a:rPr>
              <a:t>err = </a:t>
            </a:r>
            <a:r>
              <a:rPr lang="en-GB" dirty="0">
                <a:solidFill>
                  <a:srgbClr val="6897BB"/>
                </a:solidFill>
                <a:latin typeface="Consolas" panose="020B0609020204030204" pitchFamily="49" charset="0"/>
                <a:cs typeface="Consolas" panose="020B0609020204030204" pitchFamily="49" charset="0"/>
              </a:rPr>
              <a:t>2</a:t>
            </a:r>
            <a:br>
              <a:rPr lang="en-GB" dirty="0">
                <a:solidFill>
                  <a:srgbClr val="6897BB"/>
                </a:solidFill>
                <a:latin typeface="Consolas" panose="020B0609020204030204" pitchFamily="49" charset="0"/>
                <a:cs typeface="Consolas" panose="020B0609020204030204" pitchFamily="49" charset="0"/>
              </a:rPr>
            </a:br>
            <a:endParaRPr lang="en-US" dirty="0"/>
          </a:p>
        </p:txBody>
      </p:sp>
      <p:sp>
        <p:nvSpPr>
          <p:cNvPr id="37" name="Rectangle 36">
            <a:extLst>
              <a:ext uri="{FF2B5EF4-FFF2-40B4-BE49-F238E27FC236}">
                <a16:creationId xmlns:a16="http://schemas.microsoft.com/office/drawing/2014/main" id="{E6FB1A6D-EE59-D644-B975-5D4C5B084FF4}"/>
              </a:ext>
            </a:extLst>
          </p:cNvPr>
          <p:cNvSpPr/>
          <p:nvPr/>
        </p:nvSpPr>
        <p:spPr>
          <a:xfrm>
            <a:off x="6822933" y="4963243"/>
            <a:ext cx="1071553" cy="646331"/>
          </a:xfrm>
          <a:prstGeom prst="rect">
            <a:avLst/>
          </a:prstGeom>
        </p:spPr>
        <p:txBody>
          <a:bodyPr wrap="square">
            <a:spAutoFit/>
          </a:bodyPr>
          <a:lstStyle/>
          <a:p>
            <a:r>
              <a:rPr lang="en-GB" dirty="0">
                <a:latin typeface="Consolas" panose="020B0609020204030204" pitchFamily="49" charset="0"/>
                <a:cs typeface="Consolas" panose="020B0609020204030204" pitchFamily="49" charset="0"/>
              </a:rPr>
              <a:t>err = </a:t>
            </a:r>
            <a:r>
              <a:rPr lang="en-GB" dirty="0">
                <a:solidFill>
                  <a:srgbClr val="6897BB"/>
                </a:solidFill>
                <a:latin typeface="Consolas" panose="020B0609020204030204" pitchFamily="49" charset="0"/>
                <a:cs typeface="Consolas" panose="020B0609020204030204" pitchFamily="49" charset="0"/>
              </a:rPr>
              <a:t>4</a:t>
            </a:r>
            <a:br>
              <a:rPr lang="en-GB" dirty="0">
                <a:solidFill>
                  <a:srgbClr val="6897BB"/>
                </a:solidFill>
                <a:latin typeface="Consolas" panose="020B0609020204030204" pitchFamily="49" charset="0"/>
                <a:cs typeface="Consolas" panose="020B0609020204030204" pitchFamily="49" charset="0"/>
              </a:rPr>
            </a:br>
            <a:endParaRPr lang="en-US" dirty="0"/>
          </a:p>
        </p:txBody>
      </p:sp>
      <p:sp>
        <p:nvSpPr>
          <p:cNvPr id="38" name="Rectangle 37">
            <a:extLst>
              <a:ext uri="{FF2B5EF4-FFF2-40B4-BE49-F238E27FC236}">
                <a16:creationId xmlns:a16="http://schemas.microsoft.com/office/drawing/2014/main" id="{CA698CDA-3E8F-0642-8C98-79248CEA109B}"/>
              </a:ext>
            </a:extLst>
          </p:cNvPr>
          <p:cNvSpPr/>
          <p:nvPr/>
        </p:nvSpPr>
        <p:spPr>
          <a:xfrm>
            <a:off x="9232637" y="4997172"/>
            <a:ext cx="1071553" cy="646331"/>
          </a:xfrm>
          <a:prstGeom prst="rect">
            <a:avLst/>
          </a:prstGeom>
        </p:spPr>
        <p:txBody>
          <a:bodyPr wrap="square">
            <a:spAutoFit/>
          </a:bodyPr>
          <a:lstStyle/>
          <a:p>
            <a:r>
              <a:rPr lang="en-GB" dirty="0">
                <a:latin typeface="Consolas" panose="020B0609020204030204" pitchFamily="49" charset="0"/>
                <a:cs typeface="Consolas" panose="020B0609020204030204" pitchFamily="49" charset="0"/>
              </a:rPr>
              <a:t>err = </a:t>
            </a:r>
            <a:r>
              <a:rPr lang="en-GB" dirty="0">
                <a:solidFill>
                  <a:srgbClr val="6897BB"/>
                </a:solidFill>
                <a:latin typeface="Consolas" panose="020B0609020204030204" pitchFamily="49" charset="0"/>
                <a:cs typeface="Consolas" panose="020B0609020204030204" pitchFamily="49" charset="0"/>
              </a:rPr>
              <a:t>4</a:t>
            </a:r>
            <a:br>
              <a:rPr lang="en-GB" dirty="0">
                <a:solidFill>
                  <a:srgbClr val="6897BB"/>
                </a:solidFill>
                <a:latin typeface="Consolas" panose="020B0609020204030204" pitchFamily="49" charset="0"/>
                <a:cs typeface="Consolas" panose="020B0609020204030204" pitchFamily="49" charset="0"/>
              </a:rPr>
            </a:br>
            <a:endParaRPr lang="en-US" dirty="0"/>
          </a:p>
        </p:txBody>
      </p:sp>
    </p:spTree>
    <p:extLst>
      <p:ext uri="{BB962C8B-B14F-4D97-AF65-F5344CB8AC3E}">
        <p14:creationId xmlns:p14="http://schemas.microsoft.com/office/powerpoint/2010/main" val="140751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Selecting the Best Attribute (III)</a:t>
            </a:r>
          </a:p>
        </p:txBody>
      </p:sp>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7"/>
            <a:ext cx="11319933" cy="775070"/>
          </a:xfrm>
        </p:spPr>
        <p:txBody>
          <a:bodyPr/>
          <a:lstStyle/>
          <a:p>
            <a:pPr marL="0" indent="0">
              <a:buNone/>
            </a:pPr>
            <a:r>
              <a:rPr lang="en-US" sz="2000" dirty="0"/>
              <a:t>This measure does not always work well, because it does not detect cases where we are making "progress" toward a good tree.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CE67B87-4BF6-F549-B17F-10D4BC5AAE61}"/>
                  </a:ext>
                </a:extLst>
              </p:cNvPr>
              <p:cNvSpPr/>
              <p:nvPr/>
            </p:nvSpPr>
            <p:spPr>
              <a:xfrm>
                <a:off x="5591944" y="2492896"/>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5" name="Rectangle 4">
                <a:extLst>
                  <a:ext uri="{FF2B5EF4-FFF2-40B4-BE49-F238E27FC236}">
                    <a16:creationId xmlns:a16="http://schemas.microsoft.com/office/drawing/2014/main" id="{4CE67B87-4BF6-F549-B17F-10D4BC5AAE61}"/>
                  </a:ext>
                </a:extLst>
              </p:cNvPr>
              <p:cNvSpPr>
                <a:spLocks noRot="1" noChangeAspect="1" noMove="1" noResize="1" noEditPoints="1" noAdjustHandles="1" noChangeArrowheads="1" noChangeShapeType="1" noTextEdit="1"/>
              </p:cNvSpPr>
              <p:nvPr/>
            </p:nvSpPr>
            <p:spPr>
              <a:xfrm>
                <a:off x="5591944" y="2492896"/>
                <a:ext cx="432048" cy="432048"/>
              </a:xfrm>
              <a:prstGeom prst="rect">
                <a:avLst/>
              </a:prstGeom>
              <a:blipFill>
                <a:blip r:embed="rId2"/>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FC5256CA-2653-DC4B-8A33-153EC540AA2A}"/>
              </a:ext>
            </a:extLst>
          </p:cNvPr>
          <p:cNvCxnSpPr>
            <a:cxnSpLocks/>
            <a:stCxn id="5" idx="2"/>
            <a:endCxn id="10" idx="0"/>
          </p:cNvCxnSpPr>
          <p:nvPr/>
        </p:nvCxnSpPr>
        <p:spPr>
          <a:xfrm>
            <a:off x="5807968" y="2924944"/>
            <a:ext cx="1950507" cy="76162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C2FCD979-ECF0-5E4D-97A1-B37B1085959F}"/>
              </a:ext>
            </a:extLst>
          </p:cNvPr>
          <p:cNvCxnSpPr>
            <a:cxnSpLocks/>
            <a:stCxn id="5" idx="2"/>
            <a:endCxn id="9" idx="0"/>
          </p:cNvCxnSpPr>
          <p:nvPr/>
        </p:nvCxnSpPr>
        <p:spPr>
          <a:xfrm flipH="1">
            <a:off x="3769896" y="2924944"/>
            <a:ext cx="2038072" cy="74176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48B378C-702F-4D48-9C99-AAC195D7B6FB}"/>
              </a:ext>
            </a:extLst>
          </p:cNvPr>
          <p:cNvSpPr txBox="1"/>
          <p:nvPr/>
        </p:nvSpPr>
        <p:spPr>
          <a:xfrm>
            <a:off x="5427570" y="2093693"/>
            <a:ext cx="812446" cy="369332"/>
          </a:xfrm>
          <a:prstGeom prst="rect">
            <a:avLst/>
          </a:prstGeom>
          <a:noFill/>
        </p:spPr>
        <p:txBody>
          <a:bodyPr wrap="square" rtlCol="0">
            <a:spAutoFit/>
          </a:bodyPr>
          <a:lstStyle/>
          <a:p>
            <a:r>
              <a:rPr lang="en-US" dirty="0"/>
              <a:t>20/10</a:t>
            </a:r>
          </a:p>
        </p:txBody>
      </p:sp>
      <p:sp>
        <p:nvSpPr>
          <p:cNvPr id="9" name="TextBox 8">
            <a:extLst>
              <a:ext uri="{FF2B5EF4-FFF2-40B4-BE49-F238E27FC236}">
                <a16:creationId xmlns:a16="http://schemas.microsoft.com/office/drawing/2014/main" id="{489FF486-6A14-E740-B2FE-74E1604725EC}"/>
              </a:ext>
            </a:extLst>
          </p:cNvPr>
          <p:cNvSpPr txBox="1"/>
          <p:nvPr/>
        </p:nvSpPr>
        <p:spPr>
          <a:xfrm>
            <a:off x="3409856" y="3666711"/>
            <a:ext cx="720080" cy="369332"/>
          </a:xfrm>
          <a:prstGeom prst="rect">
            <a:avLst/>
          </a:prstGeom>
          <a:noFill/>
        </p:spPr>
        <p:txBody>
          <a:bodyPr wrap="square" rtlCol="0">
            <a:spAutoFit/>
          </a:bodyPr>
          <a:lstStyle/>
          <a:p>
            <a:r>
              <a:rPr lang="en-US" dirty="0"/>
              <a:t>12/8</a:t>
            </a:r>
          </a:p>
        </p:txBody>
      </p:sp>
      <p:sp>
        <p:nvSpPr>
          <p:cNvPr id="10" name="TextBox 9">
            <a:extLst>
              <a:ext uri="{FF2B5EF4-FFF2-40B4-BE49-F238E27FC236}">
                <a16:creationId xmlns:a16="http://schemas.microsoft.com/office/drawing/2014/main" id="{05C5A1E0-3360-AE43-AC6B-EEC906426113}"/>
              </a:ext>
            </a:extLst>
          </p:cNvPr>
          <p:cNvSpPr txBox="1"/>
          <p:nvPr/>
        </p:nvSpPr>
        <p:spPr>
          <a:xfrm>
            <a:off x="7454883" y="3686570"/>
            <a:ext cx="607183" cy="369332"/>
          </a:xfrm>
          <a:prstGeom prst="rect">
            <a:avLst/>
          </a:prstGeom>
          <a:noFill/>
        </p:spPr>
        <p:txBody>
          <a:bodyPr wrap="square" rtlCol="0">
            <a:spAutoFit/>
          </a:bodyPr>
          <a:lstStyle/>
          <a:p>
            <a:r>
              <a:rPr lang="en-US" dirty="0"/>
              <a:t>8/2</a:t>
            </a: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3887A40F-0917-3945-8000-D82047B3CD83}"/>
                  </a:ext>
                </a:extLst>
              </p:cNvPr>
              <p:cNvSpPr/>
              <p:nvPr/>
            </p:nvSpPr>
            <p:spPr>
              <a:xfrm>
                <a:off x="3553872" y="4136228"/>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dirty="0"/>
              </a:p>
            </p:txBody>
          </p:sp>
        </mc:Choice>
        <mc:Fallback>
          <p:sp>
            <p:nvSpPr>
              <p:cNvPr id="18" name="Rectangle 17">
                <a:extLst>
                  <a:ext uri="{FF2B5EF4-FFF2-40B4-BE49-F238E27FC236}">
                    <a16:creationId xmlns:a16="http://schemas.microsoft.com/office/drawing/2014/main" id="{3887A40F-0917-3945-8000-D82047B3CD83}"/>
                  </a:ext>
                </a:extLst>
              </p:cNvPr>
              <p:cNvSpPr>
                <a:spLocks noRot="1" noChangeAspect="1" noMove="1" noResize="1" noEditPoints="1" noAdjustHandles="1" noChangeArrowheads="1" noChangeShapeType="1" noTextEdit="1"/>
              </p:cNvSpPr>
              <p:nvPr/>
            </p:nvSpPr>
            <p:spPr>
              <a:xfrm>
                <a:off x="3553872" y="4136228"/>
                <a:ext cx="432048" cy="432048"/>
              </a:xfrm>
              <a:prstGeom prst="rect">
                <a:avLst/>
              </a:prstGeom>
              <a:blipFill>
                <a:blip r:embed="rId3"/>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B958EF50-1E14-4847-A2F6-F05BC2882299}"/>
              </a:ext>
            </a:extLst>
          </p:cNvPr>
          <p:cNvCxnSpPr>
            <a:cxnSpLocks/>
            <a:stCxn id="18" idx="2"/>
          </p:cNvCxnSpPr>
          <p:nvPr/>
        </p:nvCxnSpPr>
        <p:spPr>
          <a:xfrm>
            <a:off x="3769896" y="4568276"/>
            <a:ext cx="1177460" cy="77506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E3B0C394-B0D7-9542-BAA7-C55FD07D21A8}"/>
              </a:ext>
            </a:extLst>
          </p:cNvPr>
          <p:cNvCxnSpPr>
            <a:cxnSpLocks/>
            <a:stCxn id="18" idx="2"/>
            <a:endCxn id="21" idx="0"/>
          </p:cNvCxnSpPr>
          <p:nvPr/>
        </p:nvCxnSpPr>
        <p:spPr>
          <a:xfrm flipH="1">
            <a:off x="2612882" y="4568276"/>
            <a:ext cx="1157014" cy="77761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718376FA-2605-A543-B307-B672544049DB}"/>
              </a:ext>
            </a:extLst>
          </p:cNvPr>
          <p:cNvSpPr txBox="1"/>
          <p:nvPr/>
        </p:nvSpPr>
        <p:spPr>
          <a:xfrm>
            <a:off x="2252842" y="5345889"/>
            <a:ext cx="720080" cy="369332"/>
          </a:xfrm>
          <a:prstGeom prst="rect">
            <a:avLst/>
          </a:prstGeom>
          <a:noFill/>
        </p:spPr>
        <p:txBody>
          <a:bodyPr wrap="square" rtlCol="0">
            <a:spAutoFit/>
          </a:bodyPr>
          <a:lstStyle/>
          <a:p>
            <a:r>
              <a:rPr lang="en-US" dirty="0"/>
              <a:t>12/0</a:t>
            </a:r>
          </a:p>
        </p:txBody>
      </p:sp>
      <p:sp>
        <p:nvSpPr>
          <p:cNvPr id="22" name="TextBox 21">
            <a:extLst>
              <a:ext uri="{FF2B5EF4-FFF2-40B4-BE49-F238E27FC236}">
                <a16:creationId xmlns:a16="http://schemas.microsoft.com/office/drawing/2014/main" id="{EE5D3B8B-F7FF-0846-9A55-583D7B6195EC}"/>
              </a:ext>
            </a:extLst>
          </p:cNvPr>
          <p:cNvSpPr txBox="1"/>
          <p:nvPr/>
        </p:nvSpPr>
        <p:spPr>
          <a:xfrm>
            <a:off x="4643764" y="5341497"/>
            <a:ext cx="607183" cy="369332"/>
          </a:xfrm>
          <a:prstGeom prst="rect">
            <a:avLst/>
          </a:prstGeom>
          <a:noFill/>
        </p:spPr>
        <p:txBody>
          <a:bodyPr wrap="square" rtlCol="0">
            <a:spAutoFit/>
          </a:bodyPr>
          <a:lstStyle/>
          <a:p>
            <a:r>
              <a:rPr lang="en-US" dirty="0"/>
              <a:t>0/8</a:t>
            </a:r>
          </a:p>
        </p:txBody>
      </p:sp>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FB70D8B8-0EA9-7E4C-A42A-CA9A6BDDCA67}"/>
                  </a:ext>
                </a:extLst>
              </p:cNvPr>
              <p:cNvSpPr/>
              <p:nvPr/>
            </p:nvSpPr>
            <p:spPr>
              <a:xfrm>
                <a:off x="7469038" y="4088340"/>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oMath>
                  </m:oMathPara>
                </a14:m>
                <a:endParaRPr lang="en-US" dirty="0"/>
              </a:p>
            </p:txBody>
          </p:sp>
        </mc:Choice>
        <mc:Fallback>
          <p:sp>
            <p:nvSpPr>
              <p:cNvPr id="23" name="Rectangle 22">
                <a:extLst>
                  <a:ext uri="{FF2B5EF4-FFF2-40B4-BE49-F238E27FC236}">
                    <a16:creationId xmlns:a16="http://schemas.microsoft.com/office/drawing/2014/main" id="{FB70D8B8-0EA9-7E4C-A42A-CA9A6BDDCA67}"/>
                  </a:ext>
                </a:extLst>
              </p:cNvPr>
              <p:cNvSpPr>
                <a:spLocks noRot="1" noChangeAspect="1" noMove="1" noResize="1" noEditPoints="1" noAdjustHandles="1" noChangeArrowheads="1" noChangeShapeType="1" noTextEdit="1"/>
              </p:cNvSpPr>
              <p:nvPr/>
            </p:nvSpPr>
            <p:spPr>
              <a:xfrm>
                <a:off x="7469038" y="4088340"/>
                <a:ext cx="432048" cy="432048"/>
              </a:xfrm>
              <a:prstGeom prst="rect">
                <a:avLst/>
              </a:prstGeom>
              <a:blipFill>
                <a:blip r:embed="rId4"/>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FF2F4B4E-51E2-0F4A-AA99-72A695ECAE0D}"/>
              </a:ext>
            </a:extLst>
          </p:cNvPr>
          <p:cNvCxnSpPr>
            <a:cxnSpLocks/>
            <a:stCxn id="23" idx="2"/>
          </p:cNvCxnSpPr>
          <p:nvPr/>
        </p:nvCxnSpPr>
        <p:spPr>
          <a:xfrm>
            <a:off x="7685062" y="4520388"/>
            <a:ext cx="1177460" cy="77506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0302D213-70E2-2542-8D87-AA281C2488CF}"/>
              </a:ext>
            </a:extLst>
          </p:cNvPr>
          <p:cNvCxnSpPr>
            <a:cxnSpLocks/>
            <a:stCxn id="23" idx="2"/>
          </p:cNvCxnSpPr>
          <p:nvPr/>
        </p:nvCxnSpPr>
        <p:spPr>
          <a:xfrm flipH="1">
            <a:off x="6528048" y="4520388"/>
            <a:ext cx="1157014" cy="77761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5DBD8C12-7DA7-AD41-B32E-8C456E9EFF6B}"/>
              </a:ext>
            </a:extLst>
          </p:cNvPr>
          <p:cNvSpPr txBox="1"/>
          <p:nvPr/>
        </p:nvSpPr>
        <p:spPr>
          <a:xfrm>
            <a:off x="6240016" y="5344041"/>
            <a:ext cx="720080" cy="369332"/>
          </a:xfrm>
          <a:prstGeom prst="rect">
            <a:avLst/>
          </a:prstGeom>
          <a:noFill/>
        </p:spPr>
        <p:txBody>
          <a:bodyPr wrap="square" rtlCol="0">
            <a:spAutoFit/>
          </a:bodyPr>
          <a:lstStyle/>
          <a:p>
            <a:r>
              <a:rPr lang="en-US" dirty="0"/>
              <a:t>8/0</a:t>
            </a:r>
          </a:p>
        </p:txBody>
      </p:sp>
      <p:sp>
        <p:nvSpPr>
          <p:cNvPr id="27" name="TextBox 26">
            <a:extLst>
              <a:ext uri="{FF2B5EF4-FFF2-40B4-BE49-F238E27FC236}">
                <a16:creationId xmlns:a16="http://schemas.microsoft.com/office/drawing/2014/main" id="{7D482EA2-0511-B546-8A75-EE41D478A6D0}"/>
              </a:ext>
            </a:extLst>
          </p:cNvPr>
          <p:cNvSpPr txBox="1"/>
          <p:nvPr/>
        </p:nvSpPr>
        <p:spPr>
          <a:xfrm>
            <a:off x="8630938" y="5341497"/>
            <a:ext cx="607183" cy="369332"/>
          </a:xfrm>
          <a:prstGeom prst="rect">
            <a:avLst/>
          </a:prstGeom>
          <a:noFill/>
        </p:spPr>
        <p:txBody>
          <a:bodyPr wrap="square" rtlCol="0">
            <a:spAutoFit/>
          </a:bodyPr>
          <a:lstStyle/>
          <a:p>
            <a:r>
              <a:rPr lang="en-US" dirty="0"/>
              <a:t>0/2</a:t>
            </a:r>
          </a:p>
        </p:txBody>
      </p:sp>
      <p:sp>
        <p:nvSpPr>
          <p:cNvPr id="30" name="Rectangle 29">
            <a:extLst>
              <a:ext uri="{FF2B5EF4-FFF2-40B4-BE49-F238E27FC236}">
                <a16:creationId xmlns:a16="http://schemas.microsoft.com/office/drawing/2014/main" id="{3033A1E3-E007-2140-B23A-70B4E0D11997}"/>
              </a:ext>
            </a:extLst>
          </p:cNvPr>
          <p:cNvSpPr/>
          <p:nvPr/>
        </p:nvSpPr>
        <p:spPr>
          <a:xfrm>
            <a:off x="9331977" y="3686570"/>
            <a:ext cx="1678032" cy="646331"/>
          </a:xfrm>
          <a:prstGeom prst="rect">
            <a:avLst/>
          </a:prstGeom>
        </p:spPr>
        <p:txBody>
          <a:bodyPr wrap="square">
            <a:spAutoFit/>
          </a:bodyPr>
          <a:lstStyle/>
          <a:p>
            <a:r>
              <a:rPr lang="en-GB" dirty="0">
                <a:latin typeface="Consolas" panose="020B0609020204030204" pitchFamily="49" charset="0"/>
                <a:cs typeface="Consolas" panose="020B0609020204030204" pitchFamily="49" charset="0"/>
              </a:rPr>
              <a:t>err = </a:t>
            </a:r>
            <a:r>
              <a:rPr lang="en-GB" dirty="0">
                <a:solidFill>
                  <a:srgbClr val="6897BB"/>
                </a:solidFill>
                <a:latin typeface="Consolas" panose="020B0609020204030204" pitchFamily="49" charset="0"/>
                <a:cs typeface="Consolas" panose="020B0609020204030204" pitchFamily="49" charset="0"/>
              </a:rPr>
              <a:t>10</a:t>
            </a:r>
            <a:br>
              <a:rPr lang="en-GB" dirty="0">
                <a:solidFill>
                  <a:srgbClr val="6897BB"/>
                </a:solidFill>
                <a:latin typeface="Consolas" panose="020B0609020204030204" pitchFamily="49" charset="0"/>
                <a:cs typeface="Consolas" panose="020B0609020204030204" pitchFamily="49" charset="0"/>
              </a:rPr>
            </a:br>
            <a:endParaRPr lang="en-US" dirty="0"/>
          </a:p>
        </p:txBody>
      </p:sp>
    </p:spTree>
    <p:extLst>
      <p:ext uri="{BB962C8B-B14F-4D97-AF65-F5344CB8AC3E}">
        <p14:creationId xmlns:p14="http://schemas.microsoft.com/office/powerpoint/2010/main" val="28901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A Better Heuristic From Information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6"/>
                <a:ext cx="11319933" cy="5328591"/>
              </a:xfrm>
            </p:spPr>
            <p:txBody>
              <a:bodyPr/>
              <a:lstStyle/>
              <a:p>
                <a:pPr marL="0" indent="0">
                  <a:buNone/>
                </a:pPr>
                <a:r>
                  <a:rPr lang="en-US" sz="2000" dirty="0"/>
                  <a:t>Let </a:t>
                </a:r>
                <a14:m>
                  <m:oMath xmlns:m="http://schemas.openxmlformats.org/officeDocument/2006/math">
                    <m:r>
                      <a:rPr lang="en-US" sz="2000" i="1" dirty="0" smtClean="0">
                        <a:latin typeface="Cambria Math" panose="02040503050406030204" pitchFamily="18" charset="0"/>
                      </a:rPr>
                      <m:t>𝑋</m:t>
                    </m:r>
                  </m:oMath>
                </a14:m>
                <a:r>
                  <a:rPr lang="en-US" sz="2000" dirty="0"/>
                  <a:t> be a random variable with the following probability distribution:</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We define the surprise as: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This is also known as the description length of </a:t>
                </a:r>
                <a14:m>
                  <m:oMath xmlns:m="http://schemas.openxmlformats.org/officeDocument/2006/math">
                    <m:r>
                      <a:rPr lang="en-US" sz="2000" i="1" dirty="0" smtClean="0">
                        <a:latin typeface="Cambria Math" panose="02040503050406030204" pitchFamily="18" charset="0"/>
                      </a:rPr>
                      <m:t>𝑋</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oMath>
                </a14:m>
                <a:r>
                  <a:rPr lang="en-US" sz="2000" dirty="0"/>
                  <a:t>.</a:t>
                </a:r>
              </a:p>
            </p:txBody>
          </p:sp>
        </mc:Choice>
        <mc:Fallback xmlns="">
          <p:sp>
            <p:nvSpPr>
              <p:cNvPr id="3" name="Content Placeholder 2">
                <a:extLst>
                  <a:ext uri="{FF2B5EF4-FFF2-40B4-BE49-F238E27FC236}">
                    <a16:creationId xmlns:a16="http://schemas.microsoft.com/office/drawing/2014/main" id="{C10C942F-B795-B944-B834-B6F9C0DA1B53}"/>
                  </a:ext>
                </a:extLst>
              </p:cNvPr>
              <p:cNvSpPr>
                <a:spLocks noGrp="1" noRot="1" noChangeAspect="1" noMove="1" noResize="1" noEditPoints="1" noAdjustHandles="1" noChangeArrowheads="1" noChangeShapeType="1" noTextEdit="1"/>
              </p:cNvSpPr>
              <p:nvPr>
                <p:ph idx="1"/>
              </p:nvPr>
            </p:nvSpPr>
            <p:spPr>
              <a:xfrm>
                <a:off x="440267" y="1052736"/>
                <a:ext cx="11319933" cy="5328591"/>
              </a:xfrm>
              <a:blipFill>
                <a:blip r:embed="rId2"/>
                <a:stretch>
                  <a:fillRect l="-561" t="-7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35DE9EB-FBE4-B446-AA82-E105751CCB71}"/>
              </a:ext>
            </a:extLst>
          </p:cNvPr>
          <p:cNvPicPr>
            <a:picLocks noChangeAspect="1"/>
          </p:cNvPicPr>
          <p:nvPr/>
        </p:nvPicPr>
        <p:blipFill>
          <a:blip r:embed="rId3"/>
          <a:stretch>
            <a:fillRect/>
          </a:stretch>
        </p:blipFill>
        <p:spPr>
          <a:xfrm>
            <a:off x="3863752" y="1956642"/>
            <a:ext cx="1562100" cy="241300"/>
          </a:xfrm>
          <a:prstGeom prst="rect">
            <a:avLst/>
          </a:prstGeom>
        </p:spPr>
      </p:pic>
      <p:pic>
        <p:nvPicPr>
          <p:cNvPr id="11" name="Picture 10">
            <a:extLst>
              <a:ext uri="{FF2B5EF4-FFF2-40B4-BE49-F238E27FC236}">
                <a16:creationId xmlns:a16="http://schemas.microsoft.com/office/drawing/2014/main" id="{D975B7B8-8BE0-5749-B026-0967154ABDBF}"/>
              </a:ext>
            </a:extLst>
          </p:cNvPr>
          <p:cNvPicPr>
            <a:picLocks noChangeAspect="1"/>
          </p:cNvPicPr>
          <p:nvPr/>
        </p:nvPicPr>
        <p:blipFill>
          <a:blip r:embed="rId4"/>
          <a:stretch>
            <a:fillRect/>
          </a:stretch>
        </p:blipFill>
        <p:spPr>
          <a:xfrm>
            <a:off x="5879976" y="1956642"/>
            <a:ext cx="1562100" cy="241300"/>
          </a:xfrm>
          <a:prstGeom prst="rect">
            <a:avLst/>
          </a:prstGeom>
        </p:spPr>
      </p:pic>
      <p:sp>
        <p:nvSpPr>
          <p:cNvPr id="14" name="TextBox 13">
            <a:extLst>
              <a:ext uri="{FF2B5EF4-FFF2-40B4-BE49-F238E27FC236}">
                <a16:creationId xmlns:a16="http://schemas.microsoft.com/office/drawing/2014/main" id="{9FA04236-03AF-7447-91FE-19DD4DB0D3A7}"/>
              </a:ext>
            </a:extLst>
          </p:cNvPr>
          <p:cNvSpPr txBox="1"/>
          <p:nvPr/>
        </p:nvSpPr>
        <p:spPr>
          <a:xfrm>
            <a:off x="10870808" y="2809057"/>
            <a:ext cx="492443" cy="461665"/>
          </a:xfrm>
          <a:prstGeom prst="rect">
            <a:avLst/>
          </a:prstGeom>
          <a:noFill/>
        </p:spPr>
        <p:txBody>
          <a:bodyPr wrap="none" rtlCol="0">
            <a:spAutoFit/>
          </a:bodyPr>
          <a:lstStyle/>
          <a:p>
            <a:r>
              <a:rPr lang="en-US" sz="2400" dirty="0"/>
              <a:t>😯</a:t>
            </a:r>
          </a:p>
        </p:txBody>
      </p:sp>
      <p:sp>
        <p:nvSpPr>
          <p:cNvPr id="28" name="TextBox 27">
            <a:extLst>
              <a:ext uri="{FF2B5EF4-FFF2-40B4-BE49-F238E27FC236}">
                <a16:creationId xmlns:a16="http://schemas.microsoft.com/office/drawing/2014/main" id="{6F489152-0811-4249-841A-41FA42B7DC88}"/>
              </a:ext>
            </a:extLst>
          </p:cNvPr>
          <p:cNvSpPr txBox="1"/>
          <p:nvPr/>
        </p:nvSpPr>
        <p:spPr>
          <a:xfrm>
            <a:off x="10870810" y="5108939"/>
            <a:ext cx="492443" cy="461665"/>
          </a:xfrm>
          <a:prstGeom prst="rect">
            <a:avLst/>
          </a:prstGeom>
          <a:noFill/>
        </p:spPr>
        <p:txBody>
          <a:bodyPr wrap="none" rtlCol="0">
            <a:spAutoFit/>
          </a:bodyPr>
          <a:lstStyle/>
          <a:p>
            <a:r>
              <a:rPr lang="en-US" sz="2400" dirty="0"/>
              <a:t>😌</a:t>
            </a:r>
          </a:p>
        </p:txBody>
      </p:sp>
      <p:sp>
        <p:nvSpPr>
          <p:cNvPr id="29" name="TextBox 28">
            <a:extLst>
              <a:ext uri="{FF2B5EF4-FFF2-40B4-BE49-F238E27FC236}">
                <a16:creationId xmlns:a16="http://schemas.microsoft.com/office/drawing/2014/main" id="{9353A970-5043-8843-960F-0A2A46D15648}"/>
              </a:ext>
            </a:extLst>
          </p:cNvPr>
          <p:cNvSpPr txBox="1"/>
          <p:nvPr/>
        </p:nvSpPr>
        <p:spPr>
          <a:xfrm>
            <a:off x="10862397" y="2132856"/>
            <a:ext cx="492443" cy="461665"/>
          </a:xfrm>
          <a:prstGeom prst="rect">
            <a:avLst/>
          </a:prstGeom>
          <a:noFill/>
        </p:spPr>
        <p:txBody>
          <a:bodyPr wrap="none" rtlCol="0">
            <a:spAutoFit/>
          </a:bodyPr>
          <a:lstStyle/>
          <a:p>
            <a:r>
              <a:rPr lang="en-US" sz="2400" dirty="0"/>
              <a:t>🤯</a:t>
            </a:r>
          </a:p>
        </p:txBody>
      </p:sp>
      <p:pic>
        <p:nvPicPr>
          <p:cNvPr id="15" name="Picture 14">
            <a:extLst>
              <a:ext uri="{FF2B5EF4-FFF2-40B4-BE49-F238E27FC236}">
                <a16:creationId xmlns:a16="http://schemas.microsoft.com/office/drawing/2014/main" id="{DA1AE4D9-5EEF-0F41-899E-E78549F045A5}"/>
              </a:ext>
            </a:extLst>
          </p:cNvPr>
          <p:cNvPicPr>
            <a:picLocks noChangeAspect="1"/>
          </p:cNvPicPr>
          <p:nvPr/>
        </p:nvPicPr>
        <p:blipFill>
          <a:blip r:embed="rId5"/>
          <a:stretch>
            <a:fillRect/>
          </a:stretch>
        </p:blipFill>
        <p:spPr>
          <a:xfrm>
            <a:off x="6932958" y="2594521"/>
            <a:ext cx="3960440" cy="3196308"/>
          </a:xfrm>
          <a:prstGeom prst="rect">
            <a:avLst/>
          </a:prstGeom>
        </p:spPr>
      </p:pic>
      <p:pic>
        <p:nvPicPr>
          <p:cNvPr id="6" name="Picture 5">
            <a:extLst>
              <a:ext uri="{FF2B5EF4-FFF2-40B4-BE49-F238E27FC236}">
                <a16:creationId xmlns:a16="http://schemas.microsoft.com/office/drawing/2014/main" id="{718A8ACB-A0FB-7841-9E13-BD73D4AEC8FC}"/>
              </a:ext>
            </a:extLst>
          </p:cNvPr>
          <p:cNvPicPr>
            <a:picLocks noChangeAspect="1"/>
          </p:cNvPicPr>
          <p:nvPr/>
        </p:nvPicPr>
        <p:blipFill>
          <a:blip r:embed="rId6"/>
          <a:stretch>
            <a:fillRect/>
          </a:stretch>
        </p:blipFill>
        <p:spPr>
          <a:xfrm>
            <a:off x="1991544" y="3717031"/>
            <a:ext cx="2895600" cy="241300"/>
          </a:xfrm>
          <a:prstGeom prst="rect">
            <a:avLst/>
          </a:prstGeom>
        </p:spPr>
      </p:pic>
    </p:spTree>
    <p:extLst>
      <p:ext uri="{BB962C8B-B14F-4D97-AF65-F5344CB8AC3E}">
        <p14:creationId xmlns:p14="http://schemas.microsoft.com/office/powerpoint/2010/main" val="395850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6"/>
                <a:ext cx="11319933" cy="5328591"/>
              </a:xfrm>
            </p:spPr>
            <p:txBody>
              <a:bodyPr/>
              <a:lstStyle/>
              <a:p>
                <a:pPr marL="0" indent="0">
                  <a:buNone/>
                </a:pPr>
                <a:r>
                  <a:rPr lang="en-US" sz="2000" dirty="0"/>
                  <a:t>The entropy of </a:t>
                </a:r>
                <a14:m>
                  <m:oMath xmlns:m="http://schemas.openxmlformats.org/officeDocument/2006/math">
                    <m:r>
                      <a:rPr lang="en-US" sz="2000" i="1" dirty="0" smtClean="0">
                        <a:latin typeface="Cambria Math" panose="02040503050406030204" pitchFamily="18" charset="0"/>
                      </a:rPr>
                      <m:t>𝑋</m:t>
                    </m:r>
                  </m:oMath>
                </a14:m>
                <a:r>
                  <a:rPr lang="en-US" sz="2000" dirty="0"/>
                  <a:t> is defined as: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This is the average surprise of describing the results. </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Binary case example.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Entropy can be viewed as a measure of uncertainty.</a:t>
                </a:r>
              </a:p>
              <a:p>
                <a:pPr marL="0" indent="0">
                  <a:buNone/>
                </a:pPr>
                <a:endParaRPr lang="en-US" sz="2000" dirty="0"/>
              </a:p>
              <a:p>
                <a:pPr marL="0" indent="0">
                  <a:buNone/>
                </a:pPr>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C10C942F-B795-B944-B834-B6F9C0DA1B53}"/>
                  </a:ext>
                </a:extLst>
              </p:cNvPr>
              <p:cNvSpPr>
                <a:spLocks noGrp="1" noRot="1" noChangeAspect="1" noMove="1" noResize="1" noEditPoints="1" noAdjustHandles="1" noChangeArrowheads="1" noChangeShapeType="1" noTextEdit="1"/>
              </p:cNvSpPr>
              <p:nvPr>
                <p:ph idx="1"/>
              </p:nvPr>
            </p:nvSpPr>
            <p:spPr>
              <a:xfrm>
                <a:off x="440267" y="1052736"/>
                <a:ext cx="11319933" cy="5328591"/>
              </a:xfrm>
              <a:blipFill>
                <a:blip r:embed="rId2"/>
                <a:stretch>
                  <a:fillRect l="-561" t="-71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6F7FBDA-494E-1541-9A65-6FB858D68AB2}"/>
              </a:ext>
            </a:extLst>
          </p:cNvPr>
          <p:cNvPicPr>
            <a:picLocks noChangeAspect="1"/>
          </p:cNvPicPr>
          <p:nvPr/>
        </p:nvPicPr>
        <p:blipFill>
          <a:blip r:embed="rId3"/>
          <a:stretch>
            <a:fillRect/>
          </a:stretch>
        </p:blipFill>
        <p:spPr>
          <a:xfrm>
            <a:off x="3215680" y="3113714"/>
            <a:ext cx="3240360" cy="2660907"/>
          </a:xfrm>
          <a:prstGeom prst="rect">
            <a:avLst/>
          </a:prstGeom>
        </p:spPr>
      </p:pic>
      <p:sp>
        <p:nvSpPr>
          <p:cNvPr id="8" name="TextBox 7">
            <a:extLst>
              <a:ext uri="{FF2B5EF4-FFF2-40B4-BE49-F238E27FC236}">
                <a16:creationId xmlns:a16="http://schemas.microsoft.com/office/drawing/2014/main" id="{2C84F1C1-2BEE-7648-A781-EF36AB525537}"/>
              </a:ext>
            </a:extLst>
          </p:cNvPr>
          <p:cNvSpPr txBox="1"/>
          <p:nvPr/>
        </p:nvSpPr>
        <p:spPr>
          <a:xfrm>
            <a:off x="6475274" y="2954833"/>
            <a:ext cx="492443" cy="461665"/>
          </a:xfrm>
          <a:prstGeom prst="rect">
            <a:avLst/>
          </a:prstGeom>
          <a:noFill/>
        </p:spPr>
        <p:txBody>
          <a:bodyPr wrap="none" rtlCol="0">
            <a:spAutoFit/>
          </a:bodyPr>
          <a:lstStyle/>
          <a:p>
            <a:r>
              <a:rPr lang="en-US" sz="2400" dirty="0"/>
              <a:t>😯</a:t>
            </a:r>
          </a:p>
        </p:txBody>
      </p:sp>
      <p:sp>
        <p:nvSpPr>
          <p:cNvPr id="9" name="TextBox 8">
            <a:extLst>
              <a:ext uri="{FF2B5EF4-FFF2-40B4-BE49-F238E27FC236}">
                <a16:creationId xmlns:a16="http://schemas.microsoft.com/office/drawing/2014/main" id="{67A4ABA8-6307-CB4A-B592-DCC698979924}"/>
              </a:ext>
            </a:extLst>
          </p:cNvPr>
          <p:cNvSpPr txBox="1"/>
          <p:nvPr/>
        </p:nvSpPr>
        <p:spPr>
          <a:xfrm>
            <a:off x="6475274" y="5157192"/>
            <a:ext cx="492443" cy="461665"/>
          </a:xfrm>
          <a:prstGeom prst="rect">
            <a:avLst/>
          </a:prstGeom>
          <a:noFill/>
        </p:spPr>
        <p:txBody>
          <a:bodyPr wrap="none" rtlCol="0">
            <a:spAutoFit/>
          </a:bodyPr>
          <a:lstStyle/>
          <a:p>
            <a:r>
              <a:rPr lang="en-US" sz="2400" dirty="0"/>
              <a:t>😌</a:t>
            </a:r>
          </a:p>
        </p:txBody>
      </p:sp>
      <p:pic>
        <p:nvPicPr>
          <p:cNvPr id="4" name="Picture 3">
            <a:extLst>
              <a:ext uri="{FF2B5EF4-FFF2-40B4-BE49-F238E27FC236}">
                <a16:creationId xmlns:a16="http://schemas.microsoft.com/office/drawing/2014/main" id="{B2F79481-855D-2F4A-8B4D-9F62A45AEF92}"/>
              </a:ext>
            </a:extLst>
          </p:cNvPr>
          <p:cNvPicPr>
            <a:picLocks noChangeAspect="1"/>
          </p:cNvPicPr>
          <p:nvPr/>
        </p:nvPicPr>
        <p:blipFill>
          <a:blip r:embed="rId4"/>
          <a:stretch>
            <a:fillRect/>
          </a:stretch>
        </p:blipFill>
        <p:spPr>
          <a:xfrm>
            <a:off x="2779390" y="1816074"/>
            <a:ext cx="7353300" cy="495300"/>
          </a:xfrm>
          <a:prstGeom prst="rect">
            <a:avLst/>
          </a:prstGeom>
        </p:spPr>
      </p:pic>
    </p:spTree>
    <p:extLst>
      <p:ext uri="{BB962C8B-B14F-4D97-AF65-F5344CB8AC3E}">
        <p14:creationId xmlns:p14="http://schemas.microsoft.com/office/powerpoint/2010/main" val="1661985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Mutual Information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6"/>
                <a:ext cx="11319933" cy="5328591"/>
              </a:xfrm>
            </p:spPr>
            <p:txBody>
              <a:bodyPr/>
              <a:lstStyle/>
              <a:p>
                <a:pPr marL="0" indent="0">
                  <a:buNone/>
                </a:pPr>
                <a:r>
                  <a:rPr lang="en-US" sz="2000" dirty="0"/>
                  <a:t>Let's consider two random variables </a:t>
                </a:r>
                <a14:m>
                  <m:oMath xmlns:m="http://schemas.openxmlformats.org/officeDocument/2006/math">
                    <m:r>
                      <a:rPr lang="en-US" sz="2000" i="1" dirty="0" smtClean="0">
                        <a:latin typeface="Cambria Math" panose="02040503050406030204" pitchFamily="18" charset="0"/>
                      </a:rPr>
                      <m:t>𝐴</m:t>
                    </m:r>
                  </m:oMath>
                </a14:m>
                <a:r>
                  <a:rPr lang="en-US" sz="2000" dirty="0"/>
                  <a:t> and </a:t>
                </a:r>
                <a14:m>
                  <m:oMath xmlns:m="http://schemas.openxmlformats.org/officeDocument/2006/math">
                    <m:r>
                      <a:rPr lang="en-US" sz="2000" i="1" dirty="0" smtClean="0">
                        <a:latin typeface="Cambria Math" panose="02040503050406030204" pitchFamily="18" charset="0"/>
                      </a:rPr>
                      <m:t>𝐵</m:t>
                    </m:r>
                  </m:oMath>
                </a14:m>
                <a:r>
                  <a:rPr lang="en-US" sz="2000" dirty="0"/>
                  <a:t>. </a:t>
                </a:r>
              </a:p>
              <a:p>
                <a:pPr marL="0" indent="0">
                  <a:buNone/>
                </a:pPr>
                <a:endParaRPr lang="en-US" sz="2000" dirty="0"/>
              </a:p>
              <a:p>
                <a:pPr marL="0" indent="0">
                  <a:buNone/>
                </a:pPr>
                <a:r>
                  <a:rPr lang="en-US" sz="2000" dirty="0"/>
                  <a:t>The </a:t>
                </a:r>
                <a:r>
                  <a:rPr lang="en-US" sz="2000" b="1" dirty="0"/>
                  <a:t>mutual information </a:t>
                </a:r>
                <a:r>
                  <a:rPr lang="en-US" sz="2000" dirty="0"/>
                  <a:t>between </a:t>
                </a:r>
                <a14:m>
                  <m:oMath xmlns:m="http://schemas.openxmlformats.org/officeDocument/2006/math">
                    <m:r>
                      <a:rPr lang="en-US" sz="2000" i="1" dirty="0" smtClean="0">
                        <a:latin typeface="Cambria Math" panose="02040503050406030204" pitchFamily="18" charset="0"/>
                      </a:rPr>
                      <m:t>𝐴</m:t>
                    </m:r>
                  </m:oMath>
                </a14:m>
                <a:r>
                  <a:rPr lang="en-US" sz="2000" dirty="0"/>
                  <a:t> and </a:t>
                </a:r>
                <a14:m>
                  <m:oMath xmlns:m="http://schemas.openxmlformats.org/officeDocument/2006/math">
                    <m:r>
                      <a:rPr lang="en-US" sz="2000" i="1" dirty="0" smtClean="0">
                        <a:latin typeface="Cambria Math" panose="02040503050406030204" pitchFamily="18" charset="0"/>
                      </a:rPr>
                      <m:t>𝐵</m:t>
                    </m:r>
                  </m:oMath>
                </a14:m>
                <a:r>
                  <a:rPr lang="en-US" sz="2000" dirty="0"/>
                  <a:t> is the information we learn about </a:t>
                </a:r>
                <a14:m>
                  <m:oMath xmlns:m="http://schemas.openxmlformats.org/officeDocument/2006/math">
                    <m:r>
                      <a:rPr lang="en-US" sz="2000" i="1" dirty="0" smtClean="0">
                        <a:latin typeface="Cambria Math" panose="02040503050406030204" pitchFamily="18" charset="0"/>
                      </a:rPr>
                      <m:t>𝐵</m:t>
                    </m:r>
                  </m:oMath>
                </a14:m>
                <a:r>
                  <a:rPr lang="en-US" sz="2000" dirty="0"/>
                  <a:t> by knowing the value of </a:t>
                </a:r>
                <a14:m>
                  <m:oMath xmlns:m="http://schemas.openxmlformats.org/officeDocument/2006/math">
                    <m:r>
                      <a:rPr lang="en-US" sz="2000" i="1" dirty="0" smtClean="0">
                        <a:latin typeface="Cambria Math" panose="02040503050406030204" pitchFamily="18" charset="0"/>
                      </a:rPr>
                      <m:t>𝐴</m:t>
                    </m:r>
                  </m:oMath>
                </a14:m>
                <a:r>
                  <a:rPr lang="en-US" sz="2000" dirty="0"/>
                  <a:t> (and vice versa) is: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This is the expected reduction in entropy for </a:t>
                </a:r>
                <a14:m>
                  <m:oMath xmlns:m="http://schemas.openxmlformats.org/officeDocument/2006/math">
                    <m:r>
                      <a:rPr lang="en-US" sz="2000" i="1" dirty="0" smtClean="0">
                        <a:latin typeface="Cambria Math" panose="02040503050406030204" pitchFamily="18" charset="0"/>
                      </a:rPr>
                      <m:t>𝐴</m:t>
                    </m:r>
                  </m:oMath>
                </a14:m>
                <a:r>
                  <a:rPr lang="en-US" sz="2000" dirty="0"/>
                  <a:t> caused by the partitioning of </a:t>
                </a:r>
                <a14:m>
                  <m:oMath xmlns:m="http://schemas.openxmlformats.org/officeDocument/2006/math">
                    <m:r>
                      <a:rPr lang="en-US" sz="2000" i="1" dirty="0" smtClean="0">
                        <a:latin typeface="Cambria Math" panose="02040503050406030204" pitchFamily="18" charset="0"/>
                      </a:rPr>
                      <m:t>𝐵</m:t>
                    </m:r>
                  </m:oMath>
                </a14:m>
                <a:r>
                  <a:rPr lang="en-US" sz="2000" dirty="0"/>
                  <a:t>.</a:t>
                </a:r>
              </a:p>
              <a:p>
                <a:pPr marL="0" indent="0">
                  <a:buNone/>
                </a:pPr>
                <a:endParaRPr lang="en-US" sz="2000" dirty="0"/>
              </a:p>
              <a:p>
                <a:pPr marL="0" indent="0">
                  <a:buNone/>
                </a:pPr>
                <a:r>
                  <a:rPr lang="en-US" sz="2000" dirty="0"/>
                  <a:t>If we set </a:t>
                </a:r>
                <a14:m>
                  <m:oMath xmlns:m="http://schemas.openxmlformats.org/officeDocument/2006/math">
                    <m:r>
                      <a:rPr lang="en-US" sz="2000" i="1" dirty="0" smtClean="0">
                        <a:latin typeface="Cambria Math" panose="02040503050406030204" pitchFamily="18" charset="0"/>
                      </a:rPr>
                      <m:t>𝐴</m:t>
                    </m:r>
                  </m:oMath>
                </a14:m>
                <a:r>
                  <a:rPr lang="en-US" sz="2000" dirty="0"/>
                  <a:t> as the original collection of examples and </a:t>
                </a:r>
                <a14:m>
                  <m:oMath xmlns:m="http://schemas.openxmlformats.org/officeDocument/2006/math">
                    <m:r>
                      <a:rPr lang="en-US" sz="2000" i="1" dirty="0" smtClean="0">
                        <a:latin typeface="Cambria Math" panose="02040503050406030204" pitchFamily="18" charset="0"/>
                      </a:rPr>
                      <m:t>𝐵</m:t>
                    </m:r>
                  </m:oMath>
                </a14:m>
                <a:r>
                  <a:rPr lang="en-US" sz="2000" dirty="0"/>
                  <a:t> as an attribute, the first term is the original entropy of the decision tree and the second term is the expected value of the entropy after the examples have been partitioned using the attribute.</a:t>
                </a:r>
              </a:p>
              <a:p>
                <a:pPr marL="0" indent="0">
                  <a:buNone/>
                </a:pPr>
                <a:endParaRPr lang="en-US" sz="2000" dirty="0"/>
              </a:p>
            </p:txBody>
          </p:sp>
        </mc:Choice>
        <mc:Fallback>
          <p:sp>
            <p:nvSpPr>
              <p:cNvPr id="3" name="Content Placeholder 2">
                <a:extLst>
                  <a:ext uri="{FF2B5EF4-FFF2-40B4-BE49-F238E27FC236}">
                    <a16:creationId xmlns:a16="http://schemas.microsoft.com/office/drawing/2014/main" id="{C10C942F-B795-B944-B834-B6F9C0DA1B53}"/>
                  </a:ext>
                </a:extLst>
              </p:cNvPr>
              <p:cNvSpPr>
                <a:spLocks noGrp="1" noRot="1" noChangeAspect="1" noMove="1" noResize="1" noEditPoints="1" noAdjustHandles="1" noChangeArrowheads="1" noChangeShapeType="1" noTextEdit="1"/>
              </p:cNvSpPr>
              <p:nvPr>
                <p:ph idx="1"/>
              </p:nvPr>
            </p:nvSpPr>
            <p:spPr>
              <a:xfrm>
                <a:off x="440267" y="1052736"/>
                <a:ext cx="11319933" cy="5328591"/>
              </a:xfrm>
              <a:blipFill>
                <a:blip r:embed="rId2"/>
                <a:stretch>
                  <a:fillRect l="-561" t="-714"/>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4E402B9B-3A63-FA45-888B-2BC5671F7BDA}"/>
              </a:ext>
            </a:extLst>
          </p:cNvPr>
          <p:cNvPicPr>
            <a:picLocks noChangeAspect="1"/>
          </p:cNvPicPr>
          <p:nvPr/>
        </p:nvPicPr>
        <p:blipFill>
          <a:blip r:embed="rId3"/>
          <a:stretch>
            <a:fillRect/>
          </a:stretch>
        </p:blipFill>
        <p:spPr>
          <a:xfrm>
            <a:off x="3905250" y="2780928"/>
            <a:ext cx="4381500" cy="495300"/>
          </a:xfrm>
          <a:prstGeom prst="rect">
            <a:avLst/>
          </a:prstGeom>
        </p:spPr>
      </p:pic>
    </p:spTree>
    <p:extLst>
      <p:ext uri="{BB962C8B-B14F-4D97-AF65-F5344CB8AC3E}">
        <p14:creationId xmlns:p14="http://schemas.microsoft.com/office/powerpoint/2010/main" val="38071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Mutual Information (II)</a:t>
            </a:r>
          </a:p>
        </p:txBody>
      </p:sp>
      <p:pic>
        <p:nvPicPr>
          <p:cNvPr id="13" name="Content Placeholder 12">
            <a:extLst>
              <a:ext uri="{FF2B5EF4-FFF2-40B4-BE49-F238E27FC236}">
                <a16:creationId xmlns:a16="http://schemas.microsoft.com/office/drawing/2014/main" id="{A5C57AB6-F910-6A47-88B2-085BF7B347EC}"/>
              </a:ext>
            </a:extLst>
          </p:cNvPr>
          <p:cNvPicPr>
            <a:picLocks noGrp="1" noChangeAspect="1"/>
          </p:cNvPicPr>
          <p:nvPr>
            <p:ph idx="1"/>
          </p:nvPr>
        </p:nvPicPr>
        <p:blipFill>
          <a:blip r:embed="rId2"/>
          <a:stretch>
            <a:fillRect/>
          </a:stretch>
        </p:blipFill>
        <p:spPr>
          <a:xfrm>
            <a:off x="3863752" y="2888223"/>
            <a:ext cx="1220852" cy="406951"/>
          </a:xfrm>
        </p:spPr>
      </p:pic>
      <p:grpSp>
        <p:nvGrpSpPr>
          <p:cNvPr id="4" name="Group 3">
            <a:extLst>
              <a:ext uri="{FF2B5EF4-FFF2-40B4-BE49-F238E27FC236}">
                <a16:creationId xmlns:a16="http://schemas.microsoft.com/office/drawing/2014/main" id="{790E4F23-64B6-9747-B879-A072D358F6B4}"/>
              </a:ext>
            </a:extLst>
          </p:cNvPr>
          <p:cNvGrpSpPr/>
          <p:nvPr/>
        </p:nvGrpSpPr>
        <p:grpSpPr>
          <a:xfrm>
            <a:off x="3719736" y="2204864"/>
            <a:ext cx="4652210" cy="1962209"/>
            <a:chOff x="3532022" y="2093693"/>
            <a:chExt cx="4652210" cy="1962209"/>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F533147-CE4C-1B4F-96C5-AC2A6D4B2697}"/>
                    </a:ext>
                  </a:extLst>
                </p:cNvPr>
                <p:cNvSpPr/>
                <p:nvPr/>
              </p:nvSpPr>
              <p:spPr>
                <a:xfrm>
                  <a:off x="5714110" y="2492896"/>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5" name="Rectangle 4">
                  <a:extLst>
                    <a:ext uri="{FF2B5EF4-FFF2-40B4-BE49-F238E27FC236}">
                      <a16:creationId xmlns:a16="http://schemas.microsoft.com/office/drawing/2014/main" id="{1F533147-CE4C-1B4F-96C5-AC2A6D4B2697}"/>
                    </a:ext>
                  </a:extLst>
                </p:cNvPr>
                <p:cNvSpPr>
                  <a:spLocks noRot="1" noChangeAspect="1" noMove="1" noResize="1" noEditPoints="1" noAdjustHandles="1" noChangeArrowheads="1" noChangeShapeType="1" noTextEdit="1"/>
                </p:cNvSpPr>
                <p:nvPr/>
              </p:nvSpPr>
              <p:spPr>
                <a:xfrm>
                  <a:off x="5714110" y="2492896"/>
                  <a:ext cx="432048" cy="432048"/>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8D43655-819B-CA4B-BF38-4F451A23D647}"/>
                </a:ext>
              </a:extLst>
            </p:cNvPr>
            <p:cNvCxnSpPr>
              <a:cxnSpLocks/>
              <a:stCxn id="5" idx="2"/>
              <a:endCxn id="10" idx="0"/>
            </p:cNvCxnSpPr>
            <p:nvPr/>
          </p:nvCxnSpPr>
          <p:spPr>
            <a:xfrm>
              <a:off x="5930134" y="2924944"/>
              <a:ext cx="1950507" cy="76162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E0519D28-A46B-9B4A-8F9F-A63637A0D472}"/>
                </a:ext>
              </a:extLst>
            </p:cNvPr>
            <p:cNvCxnSpPr>
              <a:cxnSpLocks/>
              <a:stCxn id="5" idx="2"/>
              <a:endCxn id="9" idx="0"/>
            </p:cNvCxnSpPr>
            <p:nvPr/>
          </p:nvCxnSpPr>
          <p:spPr>
            <a:xfrm flipH="1">
              <a:off x="3892062" y="2924944"/>
              <a:ext cx="2038072" cy="74176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BDA37003-3C48-EF43-84FD-4C2C5FEB4727}"/>
                </a:ext>
              </a:extLst>
            </p:cNvPr>
            <p:cNvSpPr txBox="1"/>
            <p:nvPr/>
          </p:nvSpPr>
          <p:spPr>
            <a:xfrm>
              <a:off x="5549736" y="2093693"/>
              <a:ext cx="812446" cy="369332"/>
            </a:xfrm>
            <a:prstGeom prst="rect">
              <a:avLst/>
            </a:prstGeom>
            <a:noFill/>
          </p:spPr>
          <p:txBody>
            <a:bodyPr wrap="square" rtlCol="0">
              <a:spAutoFit/>
            </a:bodyPr>
            <a:lstStyle/>
            <a:p>
              <a:r>
                <a:rPr lang="en-US" dirty="0"/>
                <a:t>20/10</a:t>
              </a:r>
            </a:p>
          </p:txBody>
        </p:sp>
        <p:sp>
          <p:nvSpPr>
            <p:cNvPr id="9" name="TextBox 8">
              <a:extLst>
                <a:ext uri="{FF2B5EF4-FFF2-40B4-BE49-F238E27FC236}">
                  <a16:creationId xmlns:a16="http://schemas.microsoft.com/office/drawing/2014/main" id="{45F663CF-54D1-5948-9453-EB9E6095D374}"/>
                </a:ext>
              </a:extLst>
            </p:cNvPr>
            <p:cNvSpPr txBox="1"/>
            <p:nvPr/>
          </p:nvSpPr>
          <p:spPr>
            <a:xfrm>
              <a:off x="3532022" y="3666711"/>
              <a:ext cx="720080" cy="369332"/>
            </a:xfrm>
            <a:prstGeom prst="rect">
              <a:avLst/>
            </a:prstGeom>
            <a:noFill/>
          </p:spPr>
          <p:txBody>
            <a:bodyPr wrap="square" rtlCol="0">
              <a:spAutoFit/>
            </a:bodyPr>
            <a:lstStyle/>
            <a:p>
              <a:r>
                <a:rPr lang="en-US" dirty="0"/>
                <a:t>12/8</a:t>
              </a:r>
            </a:p>
          </p:txBody>
        </p:sp>
        <p:sp>
          <p:nvSpPr>
            <p:cNvPr id="10" name="TextBox 9">
              <a:extLst>
                <a:ext uri="{FF2B5EF4-FFF2-40B4-BE49-F238E27FC236}">
                  <a16:creationId xmlns:a16="http://schemas.microsoft.com/office/drawing/2014/main" id="{01F82FFC-2B74-9E46-83DF-4467C14698C8}"/>
                </a:ext>
              </a:extLst>
            </p:cNvPr>
            <p:cNvSpPr txBox="1"/>
            <p:nvPr/>
          </p:nvSpPr>
          <p:spPr>
            <a:xfrm>
              <a:off x="7577049" y="3686570"/>
              <a:ext cx="607183" cy="369332"/>
            </a:xfrm>
            <a:prstGeom prst="rect">
              <a:avLst/>
            </a:prstGeom>
            <a:noFill/>
          </p:spPr>
          <p:txBody>
            <a:bodyPr wrap="square" rtlCol="0">
              <a:spAutoFit/>
            </a:bodyPr>
            <a:lstStyle/>
            <a:p>
              <a:r>
                <a:rPr lang="en-US" dirty="0"/>
                <a:t>8/2</a:t>
              </a:r>
            </a:p>
          </p:txBody>
        </p:sp>
      </p:grpSp>
      <p:pic>
        <p:nvPicPr>
          <p:cNvPr id="14" name="Picture 13">
            <a:extLst>
              <a:ext uri="{FF2B5EF4-FFF2-40B4-BE49-F238E27FC236}">
                <a16:creationId xmlns:a16="http://schemas.microsoft.com/office/drawing/2014/main" id="{16FDF0D7-5195-F640-B24A-5A6B2E06DF3D}"/>
              </a:ext>
            </a:extLst>
          </p:cNvPr>
          <p:cNvPicPr>
            <a:picLocks noChangeAspect="1"/>
          </p:cNvPicPr>
          <p:nvPr/>
        </p:nvPicPr>
        <p:blipFill>
          <a:blip r:embed="rId4"/>
          <a:stretch>
            <a:fillRect/>
          </a:stretch>
        </p:blipFill>
        <p:spPr>
          <a:xfrm>
            <a:off x="6935068" y="2820091"/>
            <a:ext cx="1447800" cy="482600"/>
          </a:xfrm>
          <a:prstGeom prst="rect">
            <a:avLst/>
          </a:prstGeom>
        </p:spPr>
      </p:pic>
      <p:pic>
        <p:nvPicPr>
          <p:cNvPr id="18" name="Picture 17">
            <a:extLst>
              <a:ext uri="{FF2B5EF4-FFF2-40B4-BE49-F238E27FC236}">
                <a16:creationId xmlns:a16="http://schemas.microsoft.com/office/drawing/2014/main" id="{F7D47E41-80A4-CF46-BF3A-2AB0248A3D86}"/>
              </a:ext>
            </a:extLst>
          </p:cNvPr>
          <p:cNvPicPr>
            <a:picLocks noChangeAspect="1"/>
          </p:cNvPicPr>
          <p:nvPr/>
        </p:nvPicPr>
        <p:blipFill>
          <a:blip r:embed="rId5"/>
          <a:stretch>
            <a:fillRect/>
          </a:stretch>
        </p:blipFill>
        <p:spPr>
          <a:xfrm>
            <a:off x="3708400" y="5191013"/>
            <a:ext cx="4775200" cy="482600"/>
          </a:xfrm>
          <a:prstGeom prst="rect">
            <a:avLst/>
          </a:prstGeom>
        </p:spPr>
      </p:pic>
      <p:pic>
        <p:nvPicPr>
          <p:cNvPr id="3" name="Picture 2">
            <a:extLst>
              <a:ext uri="{FF2B5EF4-FFF2-40B4-BE49-F238E27FC236}">
                <a16:creationId xmlns:a16="http://schemas.microsoft.com/office/drawing/2014/main" id="{1D7DA3AD-5CB5-A040-AD33-690D48B3F8C7}"/>
              </a:ext>
            </a:extLst>
          </p:cNvPr>
          <p:cNvPicPr>
            <a:picLocks noChangeAspect="1"/>
          </p:cNvPicPr>
          <p:nvPr/>
        </p:nvPicPr>
        <p:blipFill>
          <a:blip r:embed="rId6"/>
          <a:stretch>
            <a:fillRect/>
          </a:stretch>
        </p:blipFill>
        <p:spPr>
          <a:xfrm>
            <a:off x="4079776" y="1599318"/>
            <a:ext cx="3901011" cy="486245"/>
          </a:xfrm>
          <a:prstGeom prst="rect">
            <a:avLst/>
          </a:prstGeom>
        </p:spPr>
      </p:pic>
      <p:pic>
        <p:nvPicPr>
          <p:cNvPr id="17" name="Picture 16">
            <a:extLst>
              <a:ext uri="{FF2B5EF4-FFF2-40B4-BE49-F238E27FC236}">
                <a16:creationId xmlns:a16="http://schemas.microsoft.com/office/drawing/2014/main" id="{AF7569B4-B344-CD48-BAC2-397EC9784AB8}"/>
              </a:ext>
            </a:extLst>
          </p:cNvPr>
          <p:cNvPicPr>
            <a:picLocks noChangeAspect="1"/>
          </p:cNvPicPr>
          <p:nvPr/>
        </p:nvPicPr>
        <p:blipFill>
          <a:blip r:embed="rId7"/>
          <a:stretch>
            <a:fillRect/>
          </a:stretch>
        </p:blipFill>
        <p:spPr>
          <a:xfrm>
            <a:off x="2226082" y="4246469"/>
            <a:ext cx="3511368" cy="377751"/>
          </a:xfrm>
          <a:prstGeom prst="rect">
            <a:avLst/>
          </a:prstGeom>
        </p:spPr>
      </p:pic>
      <p:pic>
        <p:nvPicPr>
          <p:cNvPr id="19" name="Picture 18">
            <a:extLst>
              <a:ext uri="{FF2B5EF4-FFF2-40B4-BE49-F238E27FC236}">
                <a16:creationId xmlns:a16="http://schemas.microsoft.com/office/drawing/2014/main" id="{0D1E0145-1692-1B4B-8B73-74F1D351F0CF}"/>
              </a:ext>
            </a:extLst>
          </p:cNvPr>
          <p:cNvPicPr>
            <a:picLocks noChangeAspect="1"/>
          </p:cNvPicPr>
          <p:nvPr/>
        </p:nvPicPr>
        <p:blipFill>
          <a:blip r:embed="rId8"/>
          <a:stretch>
            <a:fillRect/>
          </a:stretch>
        </p:blipFill>
        <p:spPr>
          <a:xfrm>
            <a:off x="6245310" y="4242685"/>
            <a:ext cx="3470954" cy="373404"/>
          </a:xfrm>
          <a:prstGeom prst="rect">
            <a:avLst/>
          </a:prstGeom>
        </p:spPr>
      </p:pic>
    </p:spTree>
    <p:extLst>
      <p:ext uri="{BB962C8B-B14F-4D97-AF65-F5344CB8AC3E}">
        <p14:creationId xmlns:p14="http://schemas.microsoft.com/office/powerpoint/2010/main" val="313760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8C8939C7-0E57-A04C-BA57-B45E26EF9316}"/>
              </a:ext>
            </a:extLst>
          </p:cNvPr>
          <p:cNvSpPr txBox="1">
            <a:spLocks/>
          </p:cNvSpPr>
          <p:nvPr/>
        </p:nvSpPr>
        <p:spPr bwMode="auto">
          <a:xfrm>
            <a:off x="440267" y="980728"/>
            <a:ext cx="11319933" cy="5328591"/>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1"/>
                </a:solidFill>
                <a:latin typeface="+mn-lt"/>
                <a:ea typeface="ＭＳ Ｐゴシック" charset="-128"/>
                <a:cs typeface="Helvetica Neue Light"/>
              </a:defRPr>
            </a:lvl1pPr>
            <a:lvl2pPr marL="742950" indent="-285750" algn="l" rtl="0" eaLnBrk="1" fontAlgn="base" hangingPunct="1">
              <a:spcBef>
                <a:spcPct val="20000"/>
              </a:spcBef>
              <a:spcAft>
                <a:spcPct val="0"/>
              </a:spcAft>
              <a:buChar char="–"/>
              <a:defRPr sz="2400">
                <a:solidFill>
                  <a:schemeClr val="tx1"/>
                </a:solidFill>
                <a:latin typeface="+mn-lt"/>
                <a:ea typeface="Helvetica Neue Light" charset="0"/>
                <a:cs typeface="Helvetica Neue Light"/>
              </a:defRPr>
            </a:lvl2pPr>
            <a:lvl3pPr marL="11430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a:defRPr>
            </a:lvl3pPr>
            <a:lvl4pPr marL="16002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charset="0"/>
              </a:defRPr>
            </a:lvl4pPr>
            <a:lvl5pPr marL="2057400" indent="-228600" algn="l" rtl="0" eaLnBrk="1" fontAlgn="base" hangingPunct="1">
              <a:spcBef>
                <a:spcPct val="20000"/>
              </a:spcBef>
              <a:spcAft>
                <a:spcPct val="0"/>
              </a:spcAft>
              <a:buChar char="»"/>
              <a:defRPr sz="2000">
                <a:solidFill>
                  <a:schemeClr val="tx1"/>
                </a:solidFill>
                <a:latin typeface="+mn-lt"/>
                <a:ea typeface="Helvetica Neue Light" charset="0"/>
                <a:cs typeface="Helvetica Neue Light" charset="0"/>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US" sz="2000" kern="0" dirty="0"/>
              <a:t>Mutual information works because it is a convex function while err is not: </a:t>
            </a:r>
          </a:p>
          <a:p>
            <a:r>
              <a:rPr lang="en-US" sz="2000" kern="0" dirty="0"/>
              <a:t>we will always find a positive gap between the measure calculated on the original sample and the measure calculated on the split.</a:t>
            </a:r>
          </a:p>
        </p:txBody>
      </p:sp>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Mutual Information (III)</a:t>
            </a:r>
          </a:p>
        </p:txBody>
      </p:sp>
      <p:pic>
        <p:nvPicPr>
          <p:cNvPr id="12" name="Content Placeholder 11">
            <a:extLst>
              <a:ext uri="{FF2B5EF4-FFF2-40B4-BE49-F238E27FC236}">
                <a16:creationId xmlns:a16="http://schemas.microsoft.com/office/drawing/2014/main" id="{65842340-7383-BD46-B1CF-3AA01F7190CC}"/>
              </a:ext>
            </a:extLst>
          </p:cNvPr>
          <p:cNvPicPr>
            <a:picLocks noGrp="1" noChangeAspect="1"/>
          </p:cNvPicPr>
          <p:nvPr>
            <p:ph idx="1"/>
          </p:nvPr>
        </p:nvPicPr>
        <p:blipFill>
          <a:blip r:embed="rId2"/>
          <a:stretch>
            <a:fillRect/>
          </a:stretch>
        </p:blipFill>
        <p:spPr>
          <a:xfrm>
            <a:off x="1244105" y="2473276"/>
            <a:ext cx="4188718" cy="3439677"/>
          </a:xfrm>
        </p:spPr>
      </p:pic>
      <p:pic>
        <p:nvPicPr>
          <p:cNvPr id="20" name="Picture 19">
            <a:extLst>
              <a:ext uri="{FF2B5EF4-FFF2-40B4-BE49-F238E27FC236}">
                <a16:creationId xmlns:a16="http://schemas.microsoft.com/office/drawing/2014/main" id="{178A2FC9-5A58-ED42-8E1C-EF2E47B26185}"/>
              </a:ext>
            </a:extLst>
          </p:cNvPr>
          <p:cNvPicPr>
            <a:picLocks noChangeAspect="1"/>
          </p:cNvPicPr>
          <p:nvPr/>
        </p:nvPicPr>
        <p:blipFill>
          <a:blip r:embed="rId3"/>
          <a:stretch>
            <a:fillRect/>
          </a:stretch>
        </p:blipFill>
        <p:spPr>
          <a:xfrm>
            <a:off x="6536112" y="2453084"/>
            <a:ext cx="4120799" cy="3424188"/>
          </a:xfrm>
          <a:prstGeom prst="rect">
            <a:avLst/>
          </a:prstGeom>
        </p:spPr>
      </p:pic>
    </p:spTree>
    <p:extLst>
      <p:ext uri="{BB962C8B-B14F-4D97-AF65-F5344CB8AC3E}">
        <p14:creationId xmlns:p14="http://schemas.microsoft.com/office/powerpoint/2010/main" val="113703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When Attributes Have Many Values</a:t>
            </a:r>
          </a:p>
        </p:txBody>
      </p:sp>
      <p:sp>
        <p:nvSpPr>
          <p:cNvPr id="3" name="Content Placeholder 2">
            <a:extLst>
              <a:ext uri="{FF2B5EF4-FFF2-40B4-BE49-F238E27FC236}">
                <a16:creationId xmlns:a16="http://schemas.microsoft.com/office/drawing/2014/main" id="{C613DDD9-32FD-A84C-A213-88F0B1AA3A0B}"/>
              </a:ext>
            </a:extLst>
          </p:cNvPr>
          <p:cNvSpPr>
            <a:spLocks noGrp="1"/>
          </p:cNvSpPr>
          <p:nvPr>
            <p:ph idx="1"/>
          </p:nvPr>
        </p:nvSpPr>
        <p:spPr>
          <a:xfrm>
            <a:off x="440267" y="1052736"/>
            <a:ext cx="11128341" cy="5256584"/>
          </a:xfrm>
        </p:spPr>
        <p:txBody>
          <a:bodyPr/>
          <a:lstStyle/>
          <a:p>
            <a:pPr marL="0" indent="0">
              <a:buNone/>
            </a:pPr>
            <a:r>
              <a:rPr lang="en-US" sz="2000" dirty="0"/>
              <a:t>There is a natural bias in the information gain measure that favors attributes with many values, consider the attribute date (March 4, 1979).</a:t>
            </a:r>
          </a:p>
          <a:p>
            <a:pPr marL="0" indent="0">
              <a:buNone/>
            </a:pPr>
            <a:endParaRPr lang="en-US" sz="2000" dirty="0"/>
          </a:p>
          <a:p>
            <a:pPr marL="0" indent="0">
              <a:buNone/>
            </a:pPr>
            <a:r>
              <a:rPr lang="en-US" sz="2000" dirty="0"/>
              <a:t>Date would have the largest information gain because it would perfectly predict the training data.</a:t>
            </a:r>
          </a:p>
          <a:p>
            <a:pPr marL="0" indent="0">
              <a:buNone/>
            </a:pPr>
            <a:endParaRPr lang="en-US" sz="2000" dirty="0"/>
          </a:p>
          <a:p>
            <a:pPr marL="0" indent="0">
              <a:buNone/>
            </a:pPr>
            <a:r>
              <a:rPr lang="en-US" sz="2000" dirty="0"/>
              <a:t>The gain ratio (Quinlan 1986) measure penalizes attributes by incorporating a split information that is sensitive to how broadly and uniformly the attribute splits the data.</a:t>
            </a:r>
          </a:p>
          <a:p>
            <a:pPr marL="0" indent="0">
              <a:buNone/>
            </a:pPr>
            <a:endParaRPr lang="en-US" sz="2400" dirty="0"/>
          </a:p>
        </p:txBody>
      </p:sp>
      <p:pic>
        <p:nvPicPr>
          <p:cNvPr id="6" name="Picture 5">
            <a:extLst>
              <a:ext uri="{FF2B5EF4-FFF2-40B4-BE49-F238E27FC236}">
                <a16:creationId xmlns:a16="http://schemas.microsoft.com/office/drawing/2014/main" id="{0BDC2E2F-5BD1-9F48-BA84-31BF49DBF76E}"/>
              </a:ext>
            </a:extLst>
          </p:cNvPr>
          <p:cNvPicPr>
            <a:picLocks noChangeAspect="1"/>
          </p:cNvPicPr>
          <p:nvPr/>
        </p:nvPicPr>
        <p:blipFill>
          <a:blip r:embed="rId2"/>
          <a:stretch>
            <a:fillRect/>
          </a:stretch>
        </p:blipFill>
        <p:spPr>
          <a:xfrm>
            <a:off x="7289456" y="4005064"/>
            <a:ext cx="2133600" cy="546100"/>
          </a:xfrm>
          <a:prstGeom prst="rect">
            <a:avLst/>
          </a:prstGeom>
        </p:spPr>
      </p:pic>
      <p:sp>
        <p:nvSpPr>
          <p:cNvPr id="7" name="Oval 6">
            <a:extLst>
              <a:ext uri="{FF2B5EF4-FFF2-40B4-BE49-F238E27FC236}">
                <a16:creationId xmlns:a16="http://schemas.microsoft.com/office/drawing/2014/main" id="{7F319919-7FD4-AF4B-BDFC-2569F7AE07BD}"/>
              </a:ext>
            </a:extLst>
          </p:cNvPr>
          <p:cNvSpPr/>
          <p:nvPr/>
        </p:nvSpPr>
        <p:spPr>
          <a:xfrm>
            <a:off x="1858298" y="5337321"/>
            <a:ext cx="2670348" cy="720080"/>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6F2A0F6-401A-DE4D-B414-3536300818E4}"/>
              </a:ext>
            </a:extLst>
          </p:cNvPr>
          <p:cNvCxnSpPr/>
          <p:nvPr/>
        </p:nvCxnSpPr>
        <p:spPr>
          <a:xfrm flipV="1">
            <a:off x="1816713" y="4973238"/>
            <a:ext cx="1008112" cy="14386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8D2623B9-C53F-514A-B28E-7241E99A7587}"/>
              </a:ext>
            </a:extLst>
          </p:cNvPr>
          <p:cNvCxnSpPr/>
          <p:nvPr/>
        </p:nvCxnSpPr>
        <p:spPr>
          <a:xfrm flipV="1">
            <a:off x="2291014" y="4973238"/>
            <a:ext cx="1008112" cy="14386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80F5D3F-84B0-774C-8C81-5A5ED7ABA038}"/>
              </a:ext>
            </a:extLst>
          </p:cNvPr>
          <p:cNvCxnSpPr/>
          <p:nvPr/>
        </p:nvCxnSpPr>
        <p:spPr>
          <a:xfrm flipV="1">
            <a:off x="2689416" y="5004862"/>
            <a:ext cx="1008112" cy="14386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AFC2B11-54CD-D246-BB13-FDCF3E7A0514}"/>
              </a:ext>
            </a:extLst>
          </p:cNvPr>
          <p:cNvCxnSpPr/>
          <p:nvPr/>
        </p:nvCxnSpPr>
        <p:spPr>
          <a:xfrm flipV="1">
            <a:off x="3094029" y="5004861"/>
            <a:ext cx="1008112" cy="14386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39FCEB1-846C-3C47-A41D-34C0C421ECE3}"/>
              </a:ext>
            </a:extLst>
          </p:cNvPr>
          <p:cNvCxnSpPr/>
          <p:nvPr/>
        </p:nvCxnSpPr>
        <p:spPr>
          <a:xfrm flipV="1">
            <a:off x="3503712" y="5004860"/>
            <a:ext cx="1008112" cy="14386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BD2B335D-8345-EF41-94EB-60509364790B}"/>
              </a:ext>
            </a:extLst>
          </p:cNvPr>
          <p:cNvSpPr/>
          <p:nvPr/>
        </p:nvSpPr>
        <p:spPr>
          <a:xfrm>
            <a:off x="7053646" y="5337319"/>
            <a:ext cx="2670348" cy="720080"/>
          </a:xfrm>
          <a:prstGeom prst="ellipse">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9DE728A-2E5C-EF40-BD7D-DF0A66293196}"/>
              </a:ext>
            </a:extLst>
          </p:cNvPr>
          <p:cNvCxnSpPr/>
          <p:nvPr/>
        </p:nvCxnSpPr>
        <p:spPr>
          <a:xfrm flipV="1">
            <a:off x="7884764" y="5004860"/>
            <a:ext cx="1008112" cy="143867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0E6EF2C1-1F4B-5C4A-BC54-BE0E81296DFD}"/>
              </a:ext>
            </a:extLst>
          </p:cNvPr>
          <p:cNvPicPr>
            <a:picLocks noChangeAspect="1"/>
          </p:cNvPicPr>
          <p:nvPr/>
        </p:nvPicPr>
        <p:blipFill>
          <a:blip r:embed="rId3"/>
          <a:stretch>
            <a:fillRect/>
          </a:stretch>
        </p:blipFill>
        <p:spPr>
          <a:xfrm>
            <a:off x="6610642" y="4988751"/>
            <a:ext cx="1257300" cy="241300"/>
          </a:xfrm>
          <a:prstGeom prst="rect">
            <a:avLst/>
          </a:prstGeom>
        </p:spPr>
      </p:pic>
      <p:pic>
        <p:nvPicPr>
          <p:cNvPr id="4" name="Picture 3">
            <a:extLst>
              <a:ext uri="{FF2B5EF4-FFF2-40B4-BE49-F238E27FC236}">
                <a16:creationId xmlns:a16="http://schemas.microsoft.com/office/drawing/2014/main" id="{094BA150-68E7-844B-94AF-E77393159CF8}"/>
              </a:ext>
            </a:extLst>
          </p:cNvPr>
          <p:cNvPicPr>
            <a:picLocks noChangeAspect="1"/>
          </p:cNvPicPr>
          <p:nvPr/>
        </p:nvPicPr>
        <p:blipFill>
          <a:blip r:embed="rId4"/>
          <a:stretch>
            <a:fillRect/>
          </a:stretch>
        </p:blipFill>
        <p:spPr>
          <a:xfrm>
            <a:off x="1616376" y="3975352"/>
            <a:ext cx="3365500" cy="660400"/>
          </a:xfrm>
          <a:prstGeom prst="rect">
            <a:avLst/>
          </a:prstGeom>
        </p:spPr>
      </p:pic>
      <p:pic>
        <p:nvPicPr>
          <p:cNvPr id="15" name="Picture 14">
            <a:extLst>
              <a:ext uri="{FF2B5EF4-FFF2-40B4-BE49-F238E27FC236}">
                <a16:creationId xmlns:a16="http://schemas.microsoft.com/office/drawing/2014/main" id="{33DF1E66-037F-524E-BFBA-11936A69857A}"/>
              </a:ext>
            </a:extLst>
          </p:cNvPr>
          <p:cNvPicPr>
            <a:picLocks noChangeAspect="1"/>
          </p:cNvPicPr>
          <p:nvPr/>
        </p:nvPicPr>
        <p:blipFill>
          <a:blip r:embed="rId5"/>
          <a:stretch>
            <a:fillRect/>
          </a:stretch>
        </p:blipFill>
        <p:spPr>
          <a:xfrm>
            <a:off x="456003" y="5025442"/>
            <a:ext cx="1828800" cy="241300"/>
          </a:xfrm>
          <a:prstGeom prst="rect">
            <a:avLst/>
          </a:prstGeom>
        </p:spPr>
      </p:pic>
    </p:spTree>
    <p:extLst>
      <p:ext uri="{BB962C8B-B14F-4D97-AF65-F5344CB8AC3E}">
        <p14:creationId xmlns:p14="http://schemas.microsoft.com/office/powerpoint/2010/main" val="3477817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CA41-21D1-6542-8C70-5CC6D3434793}"/>
              </a:ext>
            </a:extLst>
          </p:cNvPr>
          <p:cNvSpPr>
            <a:spLocks noGrp="1"/>
          </p:cNvSpPr>
          <p:nvPr>
            <p:ph type="title"/>
          </p:nvPr>
        </p:nvSpPr>
        <p:spPr/>
        <p:txBody>
          <a:bodyPr/>
          <a:lstStyle/>
          <a:p>
            <a:r>
              <a:rPr lang="en-US" dirty="0"/>
              <a:t>ID3 Decision Trees</a:t>
            </a:r>
          </a:p>
        </p:txBody>
      </p:sp>
      <p:sp>
        <p:nvSpPr>
          <p:cNvPr id="3" name="Content Placeholder 2">
            <a:extLst>
              <a:ext uri="{FF2B5EF4-FFF2-40B4-BE49-F238E27FC236}">
                <a16:creationId xmlns:a16="http://schemas.microsoft.com/office/drawing/2014/main" id="{CFB9387E-6A71-7043-A3BC-B91EAAE8B756}"/>
              </a:ext>
            </a:extLst>
          </p:cNvPr>
          <p:cNvSpPr>
            <a:spLocks noGrp="1"/>
          </p:cNvSpPr>
          <p:nvPr>
            <p:ph idx="1"/>
          </p:nvPr>
        </p:nvSpPr>
        <p:spPr/>
        <p:txBody>
          <a:bodyPr anchor="ctr"/>
          <a:lstStyle/>
          <a:p>
            <a:r>
              <a:rPr lang="en-US" sz="2400" dirty="0"/>
              <a:t>Hypothesis space of all decision trees is complete; every finite discrete-valued function can be represented by some decision tree;</a:t>
            </a:r>
          </a:p>
          <a:p>
            <a:r>
              <a:rPr lang="en-US" sz="2400" dirty="0"/>
              <a:t>Maintains only a single current hypothesis as it searches through the space of decision trees. No ability to determine alternatives;</a:t>
            </a:r>
          </a:p>
          <a:p>
            <a:r>
              <a:rPr lang="en-US" sz="2400" dirty="0"/>
              <a:t>No backtracking;</a:t>
            </a:r>
          </a:p>
          <a:p>
            <a:r>
              <a:rPr lang="en-US" sz="2400" dirty="0"/>
              <a:t>Uses all its training examples at each step.</a:t>
            </a:r>
          </a:p>
          <a:p>
            <a:pPr lvl="1"/>
            <a:endParaRPr lang="en-US" dirty="0"/>
          </a:p>
          <a:p>
            <a:endParaRPr lang="en-US" dirty="0"/>
          </a:p>
        </p:txBody>
      </p:sp>
    </p:spTree>
    <p:extLst>
      <p:ext uri="{BB962C8B-B14F-4D97-AF65-F5344CB8AC3E}">
        <p14:creationId xmlns:p14="http://schemas.microsoft.com/office/powerpoint/2010/main" val="2822622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1C06-A1F2-A94F-842E-5C0296D26979}"/>
              </a:ext>
            </a:extLst>
          </p:cNvPr>
          <p:cNvSpPr>
            <a:spLocks noGrp="1"/>
          </p:cNvSpPr>
          <p:nvPr>
            <p:ph type="title"/>
          </p:nvPr>
        </p:nvSpPr>
        <p:spPr/>
        <p:txBody>
          <a:bodyPr/>
          <a:lstStyle/>
          <a:p>
            <a:r>
              <a:rPr lang="en-US" dirty="0"/>
              <a:t>Inductive Bias</a:t>
            </a:r>
          </a:p>
        </p:txBody>
      </p:sp>
      <p:sp>
        <p:nvSpPr>
          <p:cNvPr id="3" name="Content Placeholder 2">
            <a:extLst>
              <a:ext uri="{FF2B5EF4-FFF2-40B4-BE49-F238E27FC236}">
                <a16:creationId xmlns:a16="http://schemas.microsoft.com/office/drawing/2014/main" id="{891FFC2D-5308-8A44-9EB4-A0FFE9759D69}"/>
              </a:ext>
            </a:extLst>
          </p:cNvPr>
          <p:cNvSpPr>
            <a:spLocks noGrp="1"/>
          </p:cNvSpPr>
          <p:nvPr>
            <p:ph idx="1"/>
          </p:nvPr>
        </p:nvSpPr>
        <p:spPr/>
        <p:txBody>
          <a:bodyPr anchor="ctr"/>
          <a:lstStyle/>
          <a:p>
            <a:r>
              <a:rPr lang="en-US" sz="2400" dirty="0"/>
              <a:t>It chooses the first acceptable tree it encounters in its simple-to-complex, hill climbing search through the space of possible trees.</a:t>
            </a:r>
          </a:p>
          <a:p>
            <a:pPr lvl="1"/>
            <a:r>
              <a:rPr lang="en-US" sz="2000" dirty="0"/>
              <a:t>Favors shorter tree.</a:t>
            </a:r>
          </a:p>
          <a:p>
            <a:pPr lvl="1"/>
            <a:r>
              <a:rPr lang="en-US" sz="2000" dirty="0"/>
              <a:t>Highest information gains closest to the root.</a:t>
            </a:r>
          </a:p>
          <a:p>
            <a:pPr lvl="1"/>
            <a:endParaRPr lang="en-US" sz="2000" dirty="0"/>
          </a:p>
          <a:p>
            <a:pPr lvl="1"/>
            <a:endParaRPr lang="en-US" sz="2000" dirty="0"/>
          </a:p>
          <a:p>
            <a:r>
              <a:rPr lang="en-US" sz="2400" dirty="0"/>
              <a:t>Occam's razor (1320): Prefer the simplest hypothesis that fits the data.</a:t>
            </a:r>
          </a:p>
        </p:txBody>
      </p:sp>
    </p:spTree>
    <p:extLst>
      <p:ext uri="{BB962C8B-B14F-4D97-AF65-F5344CB8AC3E}">
        <p14:creationId xmlns:p14="http://schemas.microsoft.com/office/powerpoint/2010/main" val="53483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05FD8-3D4A-D841-A43D-F55CB95F4D0E}"/>
              </a:ext>
            </a:extLst>
          </p:cNvPr>
          <p:cNvSpPr>
            <a:spLocks noGrp="1"/>
          </p:cNvSpPr>
          <p:nvPr>
            <p:ph type="title"/>
          </p:nvPr>
        </p:nvSpPr>
        <p:spPr/>
        <p:txBody>
          <a:bodyPr/>
          <a:lstStyle/>
          <a:p>
            <a:r>
              <a:rPr lang="en-US" dirty="0"/>
              <a:t>Decision Trees</a:t>
            </a:r>
          </a:p>
        </p:txBody>
      </p:sp>
      <p:sp>
        <p:nvSpPr>
          <p:cNvPr id="5" name="Content Placeholder 4">
            <a:extLst>
              <a:ext uri="{FF2B5EF4-FFF2-40B4-BE49-F238E27FC236}">
                <a16:creationId xmlns:a16="http://schemas.microsoft.com/office/drawing/2014/main" id="{58F200FB-DEA3-BF42-9B0F-C63779500622}"/>
              </a:ext>
            </a:extLst>
          </p:cNvPr>
          <p:cNvSpPr>
            <a:spLocks noGrp="1"/>
          </p:cNvSpPr>
          <p:nvPr>
            <p:ph idx="1"/>
          </p:nvPr>
        </p:nvSpPr>
        <p:spPr>
          <a:xfrm>
            <a:off x="440267" y="1052736"/>
            <a:ext cx="11319933" cy="5400600"/>
          </a:xfrm>
        </p:spPr>
        <p:txBody>
          <a:bodyPr/>
          <a:lstStyle/>
          <a:p>
            <a:pPr marL="0" indent="0">
              <a:buNone/>
            </a:pPr>
            <a:r>
              <a:rPr lang="en-US" sz="1600" dirty="0"/>
              <a:t>Hypothesis space:</a:t>
            </a:r>
          </a:p>
          <a:p>
            <a:r>
              <a:rPr lang="en-US" sz="1600" dirty="0"/>
              <a:t>Variable size;</a:t>
            </a:r>
          </a:p>
          <a:p>
            <a:r>
              <a:rPr lang="en-US" sz="1600" dirty="0"/>
              <a:t>Deterministic;</a:t>
            </a:r>
          </a:p>
          <a:p>
            <a:r>
              <a:rPr lang="en-US" sz="1600" dirty="0"/>
              <a:t>Discrete and continuous features;</a:t>
            </a:r>
          </a:p>
          <a:p>
            <a:r>
              <a:rPr lang="en-US" sz="1600" dirty="0"/>
              <a:t>Discrete-valued target functions.</a:t>
            </a:r>
          </a:p>
          <a:p>
            <a:pPr marL="0" indent="0">
              <a:buNone/>
            </a:pPr>
            <a:endParaRPr lang="en-US" sz="1600" dirty="0"/>
          </a:p>
          <a:p>
            <a:pPr marL="0" indent="0">
              <a:buNone/>
            </a:pPr>
            <a:r>
              <a:rPr lang="en-US" sz="1600" dirty="0"/>
              <a:t>Inductive Bias:</a:t>
            </a:r>
          </a:p>
          <a:p>
            <a:r>
              <a:rPr lang="en-US" sz="1600" dirty="0"/>
              <a:t>Smaller hypothesis (trees) are preferred.</a:t>
            </a:r>
          </a:p>
          <a:p>
            <a:pPr marL="0" indent="0">
              <a:buNone/>
            </a:pPr>
            <a:endParaRPr lang="en-US" sz="1600" dirty="0"/>
          </a:p>
          <a:p>
            <a:pPr marL="0" indent="0">
              <a:buNone/>
            </a:pPr>
            <a:r>
              <a:rPr lang="en-US" sz="1600" dirty="0"/>
              <a:t>Learning algorithms:</a:t>
            </a:r>
          </a:p>
          <a:p>
            <a:r>
              <a:rPr lang="en-US" sz="1600" dirty="0"/>
              <a:t>Constructive Search;</a:t>
            </a:r>
          </a:p>
          <a:p>
            <a:r>
              <a:rPr lang="en-US" sz="1600" dirty="0"/>
              <a:t>Eager;</a:t>
            </a:r>
          </a:p>
          <a:p>
            <a:r>
              <a:rPr lang="en-US" sz="1600" dirty="0"/>
              <a:t>Batch.</a:t>
            </a:r>
          </a:p>
          <a:p>
            <a:pPr marL="0" indent="0">
              <a:buNone/>
            </a:pPr>
            <a:endParaRPr lang="en-US" sz="1600" dirty="0"/>
          </a:p>
          <a:p>
            <a:pPr marL="0" indent="0">
              <a:buNone/>
            </a:pPr>
            <a:r>
              <a:rPr lang="en-US" sz="1600" dirty="0"/>
              <a:t>Widely used algorithms:</a:t>
            </a:r>
          </a:p>
          <a:p>
            <a:r>
              <a:rPr lang="en-US" sz="1600" dirty="0"/>
              <a:t>ID3;</a:t>
            </a:r>
          </a:p>
          <a:p>
            <a:r>
              <a:rPr lang="en-US" sz="1600" dirty="0"/>
              <a:t>ASSISTANT;</a:t>
            </a:r>
          </a:p>
          <a:p>
            <a:r>
              <a:rPr lang="en-US" sz="1600" dirty="0"/>
              <a:t>C4.5.</a:t>
            </a:r>
          </a:p>
        </p:txBody>
      </p:sp>
    </p:spTree>
    <p:extLst>
      <p:ext uri="{BB962C8B-B14F-4D97-AF65-F5344CB8AC3E}">
        <p14:creationId xmlns:p14="http://schemas.microsoft.com/office/powerpoint/2010/main" val="1333199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Issues in Decision Trees Learning</a:t>
            </a:r>
          </a:p>
        </p:txBody>
      </p:sp>
      <p:sp>
        <p:nvSpPr>
          <p:cNvPr id="8" name="Content Placeholder 3">
            <a:extLst>
              <a:ext uri="{FF2B5EF4-FFF2-40B4-BE49-F238E27FC236}">
                <a16:creationId xmlns:a16="http://schemas.microsoft.com/office/drawing/2014/main" id="{A01ED035-88D5-8B4D-B5D8-C7FE4028CD44}"/>
              </a:ext>
            </a:extLst>
          </p:cNvPr>
          <p:cNvSpPr>
            <a:spLocks noGrp="1"/>
          </p:cNvSpPr>
          <p:nvPr>
            <p:ph idx="1"/>
          </p:nvPr>
        </p:nvSpPr>
        <p:spPr>
          <a:xfrm>
            <a:off x="440267" y="1052736"/>
            <a:ext cx="11319933" cy="4967065"/>
          </a:xfrm>
        </p:spPr>
        <p:txBody>
          <a:bodyPr anchor="ctr"/>
          <a:lstStyle/>
          <a:p>
            <a:r>
              <a:rPr lang="en-US" sz="2400" dirty="0"/>
              <a:t>How deep to grow the decision tree;</a:t>
            </a:r>
          </a:p>
          <a:p>
            <a:r>
              <a:rPr lang="en-US" sz="2400" dirty="0"/>
              <a:t>Handling continuous attributes;</a:t>
            </a:r>
          </a:p>
          <a:p>
            <a:r>
              <a:rPr lang="en-US" sz="2400" dirty="0"/>
              <a:t>Choosing an appropriate attribute selection measure;</a:t>
            </a:r>
          </a:p>
          <a:p>
            <a:r>
              <a:rPr lang="en-US" sz="2400" dirty="0"/>
              <a:t>Handling training data with missing attribute values;</a:t>
            </a:r>
          </a:p>
          <a:p>
            <a:r>
              <a:rPr lang="en-US" sz="2400" dirty="0"/>
              <a:t>Handling attributes with differing costs;</a:t>
            </a:r>
          </a:p>
          <a:p>
            <a:r>
              <a:rPr lang="en-US" sz="2400" dirty="0"/>
              <a:t>Improving computational efficiency;</a:t>
            </a:r>
          </a:p>
          <a:p>
            <a:r>
              <a:rPr lang="en-US" sz="2400" dirty="0"/>
              <a:t>From ID3 to C4.5 (Quinlan 1993).</a:t>
            </a:r>
          </a:p>
        </p:txBody>
      </p:sp>
    </p:spTree>
    <p:extLst>
      <p:ext uri="{BB962C8B-B14F-4D97-AF65-F5344CB8AC3E}">
        <p14:creationId xmlns:p14="http://schemas.microsoft.com/office/powerpoint/2010/main" val="3896616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EC2E-FD39-3E4F-BA41-2C9A984D6A79}"/>
              </a:ext>
            </a:extLst>
          </p:cNvPr>
          <p:cNvSpPr>
            <a:spLocks noGrp="1"/>
          </p:cNvSpPr>
          <p:nvPr>
            <p:ph type="title"/>
          </p:nvPr>
        </p:nvSpPr>
        <p:spPr/>
        <p:txBody>
          <a:bodyPr/>
          <a:lstStyle/>
          <a:p>
            <a:r>
              <a:rPr lang="en-US" dirty="0"/>
              <a:t>Overfitting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DCFA41-D31B-0547-B455-EB76ED5D2A80}"/>
                  </a:ext>
                </a:extLst>
              </p:cNvPr>
              <p:cNvSpPr>
                <a:spLocks noGrp="1"/>
              </p:cNvSpPr>
              <p:nvPr>
                <p:ph idx="1"/>
              </p:nvPr>
            </p:nvSpPr>
            <p:spPr/>
            <p:txBody>
              <a:bodyPr anchor="ctr"/>
              <a:lstStyle/>
              <a:p>
                <a:pPr marL="0" indent="0">
                  <a:buNone/>
                </a:pPr>
                <a:r>
                  <a:rPr lang="en-US" sz="2400" dirty="0"/>
                  <a:t>The decision tree grows until it fits perfectly the data</a:t>
                </a:r>
              </a:p>
              <a:p>
                <a:r>
                  <a:rPr lang="en-US" sz="2400" dirty="0"/>
                  <a:t>But if the data is noisy;</a:t>
                </a:r>
              </a:p>
              <a:p>
                <a:r>
                  <a:rPr lang="en-US" sz="2400" dirty="0"/>
                  <a:t>Number of training examples is too small.</a:t>
                </a:r>
              </a:p>
              <a:p>
                <a:endParaRPr lang="en-US" sz="2000" dirty="0"/>
              </a:p>
              <a:p>
                <a:pPr marL="0" indent="0">
                  <a:buNone/>
                </a:pPr>
                <a:r>
                  <a:rPr lang="en-US" sz="2400" b="1" dirty="0"/>
                  <a:t>Definition. </a:t>
                </a:r>
                <a:r>
                  <a:rPr lang="en-US" sz="2400" dirty="0"/>
                  <a:t>Given a hypothesis </a:t>
                </a:r>
                <a14:m>
                  <m:oMath xmlns:m="http://schemas.openxmlformats.org/officeDocument/2006/math">
                    <m:r>
                      <a:rPr lang="en-US" sz="2400" i="1" dirty="0" smtClean="0">
                        <a:latin typeface="Cambria Math" panose="02040503050406030204" pitchFamily="18" charset="0"/>
                      </a:rPr>
                      <m:t>h</m:t>
                    </m:r>
                    <m:r>
                      <a:rPr lang="en-US" sz="2400" i="1" dirty="0" smtClean="0">
                        <a:latin typeface="Cambria Math" panose="02040503050406030204" pitchFamily="18" charset="0"/>
                      </a:rPr>
                      <m:t> ∈ </m:t>
                    </m:r>
                    <m:r>
                      <a:rPr lang="en-US" sz="2400" i="1" dirty="0" smtClean="0">
                        <a:latin typeface="Cambria Math" panose="02040503050406030204" pitchFamily="18" charset="0"/>
                      </a:rPr>
                      <m:t>𝐻</m:t>
                    </m:r>
                    <m:r>
                      <a:rPr lang="en-US" sz="2400" i="1" dirty="0" smtClean="0">
                        <a:latin typeface="Cambria Math" panose="02040503050406030204" pitchFamily="18" charset="0"/>
                      </a:rPr>
                      <m:t> </m:t>
                    </m:r>
                  </m:oMath>
                </a14:m>
                <a:r>
                  <a:rPr lang="en-US" sz="2400" dirty="0"/>
                  <a:t> and a set of training examples </a:t>
                </a:r>
                <a14:m>
                  <m:oMath xmlns:m="http://schemas.openxmlformats.org/officeDocument/2006/math">
                    <m:r>
                      <a:rPr lang="en-US" sz="2400" i="1" dirty="0" smtClean="0">
                        <a:latin typeface="Cambria Math" panose="02040503050406030204" pitchFamily="18" charset="0"/>
                      </a:rPr>
                      <m:t>𝐷</m:t>
                    </m:r>
                  </m:oMath>
                </a14:m>
                <a:r>
                  <a:rPr lang="en-US" sz="2400" dirty="0"/>
                  <a:t>, </a:t>
                </a:r>
                <a14:m>
                  <m:oMath xmlns:m="http://schemas.openxmlformats.org/officeDocument/2006/math">
                    <m:r>
                      <a:rPr lang="en-US" sz="2400" i="1" dirty="0" smtClean="0">
                        <a:latin typeface="Cambria Math" panose="02040503050406030204" pitchFamily="18" charset="0"/>
                      </a:rPr>
                      <m:t>h</m:t>
                    </m:r>
                  </m:oMath>
                </a14:m>
                <a:r>
                  <a:rPr lang="en-US" sz="2400" dirty="0"/>
                  <a:t> is said to overfit on </a:t>
                </a:r>
                <a14:m>
                  <m:oMath xmlns:m="http://schemas.openxmlformats.org/officeDocument/2006/math">
                    <m:r>
                      <a:rPr lang="en-US" sz="2400" i="1" dirty="0" smtClean="0">
                        <a:latin typeface="Cambria Math" panose="02040503050406030204" pitchFamily="18" charset="0"/>
                      </a:rPr>
                      <m:t>𝐷</m:t>
                    </m:r>
                  </m:oMath>
                </a14:m>
                <a:r>
                  <a:rPr lang="en-US" sz="2400" dirty="0"/>
                  <a:t> if there exists an alternative </a:t>
                </a:r>
                <a14:m>
                  <m:oMath xmlns:m="http://schemas.openxmlformats.org/officeDocument/2006/math">
                    <m:r>
                      <a:rPr lang="en-US" sz="2400" i="1" dirty="0" smtClean="0">
                        <a:latin typeface="Cambria Math" panose="02040503050406030204" pitchFamily="18" charset="0"/>
                      </a:rPr>
                      <m:t>h</m:t>
                    </m:r>
                    <m:r>
                      <a:rPr lang="en-US" sz="2400" i="1" dirty="0" smtClean="0">
                        <a:latin typeface="Cambria Math" panose="02040503050406030204" pitchFamily="18" charset="0"/>
                      </a:rPr>
                      <m:t>′∈ </m:t>
                    </m:r>
                    <m:r>
                      <a:rPr lang="en-US" sz="2400" i="1" dirty="0">
                        <a:latin typeface="Cambria Math" panose="02040503050406030204" pitchFamily="18" charset="0"/>
                      </a:rPr>
                      <m:t>𝐻</m:t>
                    </m:r>
                  </m:oMath>
                </a14:m>
                <a:r>
                  <a:rPr lang="en-US" sz="2400" dirty="0"/>
                  <a:t>, such that:</a:t>
                </a:r>
                <a:br>
                  <a:rPr lang="en-US" sz="2400" dirty="0"/>
                </a:b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𝑒𝑟𝑟</m:t>
                          </m:r>
                        </m:e>
                        <m:sub>
                          <m:r>
                            <a:rPr lang="en-GB" sz="2400" b="0" i="1" smtClean="0">
                              <a:latin typeface="Cambria Math" panose="02040503050406030204" pitchFamily="18" charset="0"/>
                            </a:rPr>
                            <m:t>𝐷</m:t>
                          </m:r>
                        </m:sub>
                      </m:s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h</m:t>
                          </m:r>
                        </m:e>
                      </m:d>
                      <m:r>
                        <a:rPr lang="en-GB" sz="2400" b="0" i="1" smtClean="0">
                          <a:latin typeface="Cambria Math" panose="02040503050406030204" pitchFamily="18" charset="0"/>
                        </a:rPr>
                        <m:t>&lt; </m:t>
                      </m:r>
                      <m:sSub>
                        <m:sSubPr>
                          <m:ctrlPr>
                            <a:rPr lang="en-US" sz="2400" i="1">
                              <a:latin typeface="Cambria Math" panose="02040503050406030204" pitchFamily="18" charset="0"/>
                            </a:rPr>
                          </m:ctrlPr>
                        </m:sSubPr>
                        <m:e>
                          <m:r>
                            <a:rPr lang="en-GB" sz="2400" i="1">
                              <a:latin typeface="Cambria Math" panose="02040503050406030204" pitchFamily="18" charset="0"/>
                            </a:rPr>
                            <m:t>𝑒𝑟𝑟</m:t>
                          </m:r>
                        </m:e>
                        <m:sub>
                          <m:r>
                            <a:rPr lang="en-GB" sz="2400" i="1">
                              <a:latin typeface="Cambria Math" panose="02040503050406030204" pitchFamily="18" charset="0"/>
                            </a:rPr>
                            <m:t>𝐷</m:t>
                          </m:r>
                        </m:sub>
                      </m:sSub>
                      <m:d>
                        <m:dPr>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h</m:t>
                              </m:r>
                            </m:e>
                            <m:sup>
                              <m:r>
                                <a:rPr lang="en-GB" sz="2400" b="0" i="1" smtClean="0">
                                  <a:latin typeface="Cambria Math" panose="02040503050406030204" pitchFamily="18" charset="0"/>
                                </a:rPr>
                                <m:t>′</m:t>
                              </m:r>
                            </m:sup>
                          </m:sSup>
                        </m:e>
                      </m:d>
                    </m:oMath>
                  </m:oMathPara>
                </a14:m>
                <a:br>
                  <a:rPr lang="en-GB" sz="2400" b="0" dirty="0"/>
                </a:br>
                <a:endParaRPr lang="en-GB" sz="2400" b="0" dirty="0"/>
              </a:p>
              <a:p>
                <a:pPr marL="0" indent="0">
                  <a:buNone/>
                </a:pPr>
                <a:r>
                  <a:rPr lang="en-US" sz="2400" dirty="0"/>
                  <a:t>and</a:t>
                </a:r>
              </a:p>
              <a:p>
                <a:pPr marL="0" indent="0">
                  <a:buNone/>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𝑒𝑟𝑟</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h</m:t>
                          </m:r>
                        </m:e>
                      </m:d>
                      <m:r>
                        <a:rPr lang="en-GB" sz="2400" b="0" i="1" smtClean="0">
                          <a:latin typeface="Cambria Math" panose="02040503050406030204" pitchFamily="18" charset="0"/>
                        </a:rPr>
                        <m:t>&gt;</m:t>
                      </m:r>
                      <m:r>
                        <a:rPr lang="en-GB" sz="2400" b="0" i="1" smtClean="0">
                          <a:latin typeface="Cambria Math" panose="02040503050406030204" pitchFamily="18" charset="0"/>
                        </a:rPr>
                        <m:t>𝑒𝑟𝑟</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h</m:t>
                          </m:r>
                        </m:e>
                        <m:sup>
                          <m:r>
                            <a:rPr lang="en-GB" sz="2400" b="0" i="1" smtClean="0">
                              <a:latin typeface="Cambria Math" panose="02040503050406030204" pitchFamily="18" charset="0"/>
                            </a:rPr>
                            <m:t>′</m:t>
                          </m:r>
                        </m:sup>
                      </m:sSup>
                      <m:r>
                        <a:rPr lang="en-GB" sz="2400" b="0" i="1" smtClean="0">
                          <a:latin typeface="Cambria Math" panose="02040503050406030204" pitchFamily="18" charset="0"/>
                        </a:rPr>
                        <m:t>)</m:t>
                      </m:r>
                    </m:oMath>
                  </m:oMathPara>
                </a14:m>
                <a:endParaRPr lang="en-US" sz="2400" dirty="0"/>
              </a:p>
            </p:txBody>
          </p:sp>
        </mc:Choice>
        <mc:Fallback>
          <p:sp>
            <p:nvSpPr>
              <p:cNvPr id="3" name="Content Placeholder 2">
                <a:extLst>
                  <a:ext uri="{FF2B5EF4-FFF2-40B4-BE49-F238E27FC236}">
                    <a16:creationId xmlns:a16="http://schemas.microsoft.com/office/drawing/2014/main" id="{9CDCFA41-D31B-0547-B455-EB76ED5D2A80}"/>
                  </a:ext>
                </a:extLst>
              </p:cNvPr>
              <p:cNvSpPr>
                <a:spLocks noGrp="1" noRot="1" noChangeAspect="1" noMove="1" noResize="1" noEditPoints="1" noAdjustHandles="1" noChangeArrowheads="1" noChangeShapeType="1" noTextEdit="1"/>
              </p:cNvSpPr>
              <p:nvPr>
                <p:ph idx="1"/>
              </p:nvPr>
            </p:nvSpPr>
            <p:spPr>
              <a:blipFill>
                <a:blip r:embed="rId2"/>
                <a:stretch>
                  <a:fillRect l="-785" r="-112"/>
                </a:stretch>
              </a:blipFill>
            </p:spPr>
            <p:txBody>
              <a:bodyPr/>
              <a:lstStyle/>
              <a:p>
                <a:r>
                  <a:rPr lang="en-US">
                    <a:noFill/>
                  </a:rPr>
                  <a:t> </a:t>
                </a:r>
              </a:p>
            </p:txBody>
          </p:sp>
        </mc:Fallback>
      </mc:AlternateContent>
    </p:spTree>
    <p:extLst>
      <p:ext uri="{BB962C8B-B14F-4D97-AF65-F5344CB8AC3E}">
        <p14:creationId xmlns:p14="http://schemas.microsoft.com/office/powerpoint/2010/main" val="3624635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Overfitting (II)</a:t>
            </a:r>
          </a:p>
        </p:txBody>
      </p:sp>
      <p:pic>
        <p:nvPicPr>
          <p:cNvPr id="4" name="Picture 3">
            <a:extLst>
              <a:ext uri="{FF2B5EF4-FFF2-40B4-BE49-F238E27FC236}">
                <a16:creationId xmlns:a16="http://schemas.microsoft.com/office/drawing/2014/main" id="{7F40E73D-6429-1F4A-B395-3484F40B4526}"/>
              </a:ext>
            </a:extLst>
          </p:cNvPr>
          <p:cNvPicPr>
            <a:picLocks noChangeAspect="1"/>
          </p:cNvPicPr>
          <p:nvPr/>
        </p:nvPicPr>
        <p:blipFill>
          <a:blip r:embed="rId2"/>
          <a:stretch>
            <a:fillRect/>
          </a:stretch>
        </p:blipFill>
        <p:spPr>
          <a:xfrm>
            <a:off x="1775520" y="1196752"/>
            <a:ext cx="8363343" cy="5055749"/>
          </a:xfrm>
          <a:prstGeom prst="rect">
            <a:avLst/>
          </a:prstGeom>
        </p:spPr>
      </p:pic>
    </p:spTree>
    <p:extLst>
      <p:ext uri="{BB962C8B-B14F-4D97-AF65-F5344CB8AC3E}">
        <p14:creationId xmlns:p14="http://schemas.microsoft.com/office/powerpoint/2010/main" val="1945434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Overfitting (III)</a:t>
            </a:r>
          </a:p>
        </p:txBody>
      </p:sp>
      <p:sp>
        <p:nvSpPr>
          <p:cNvPr id="3" name="Content Placeholder 2">
            <a:extLst>
              <a:ext uri="{FF2B5EF4-FFF2-40B4-BE49-F238E27FC236}">
                <a16:creationId xmlns:a16="http://schemas.microsoft.com/office/drawing/2014/main" id="{C613DDD9-32FD-A84C-A213-88F0B1AA3A0B}"/>
              </a:ext>
            </a:extLst>
          </p:cNvPr>
          <p:cNvSpPr>
            <a:spLocks noGrp="1"/>
          </p:cNvSpPr>
          <p:nvPr>
            <p:ph idx="1"/>
          </p:nvPr>
        </p:nvSpPr>
        <p:spPr/>
        <p:txBody>
          <a:bodyPr anchor="ctr"/>
          <a:lstStyle/>
          <a:p>
            <a:pPr marL="0" indent="0">
              <a:buNone/>
            </a:pPr>
            <a:r>
              <a:rPr lang="en-US" sz="2400" dirty="0"/>
              <a:t>How can we avoid overfitting?</a:t>
            </a:r>
          </a:p>
          <a:p>
            <a:r>
              <a:rPr lang="en-US" sz="2400" dirty="0"/>
              <a:t>Stop growing when data split not statistically significant;</a:t>
            </a:r>
          </a:p>
          <a:p>
            <a:r>
              <a:rPr lang="en-US" sz="2400" dirty="0"/>
              <a:t>Grow full tree, then post-prune.</a:t>
            </a:r>
          </a:p>
          <a:p>
            <a:pPr marL="0" indent="0">
              <a:buNone/>
            </a:pPr>
            <a:endParaRPr lang="en-US" sz="2400" dirty="0"/>
          </a:p>
          <a:p>
            <a:pPr marL="0" indent="0">
              <a:buNone/>
            </a:pPr>
            <a:endParaRPr lang="en-US" sz="2400" dirty="0"/>
          </a:p>
          <a:p>
            <a:pPr marL="0" indent="0">
              <a:buNone/>
            </a:pPr>
            <a:r>
              <a:rPr lang="en-US" sz="2400" dirty="0"/>
              <a:t>How to select the best tree:</a:t>
            </a:r>
          </a:p>
          <a:p>
            <a:pPr marL="514350" indent="-514350">
              <a:buFont typeface="+mj-lt"/>
              <a:buAutoNum type="arabicPeriod"/>
            </a:pPr>
            <a:r>
              <a:rPr lang="en-US" sz="2400" dirty="0"/>
              <a:t>Find the best tree based on a training and validation set;</a:t>
            </a:r>
          </a:p>
          <a:p>
            <a:pPr marL="514350" indent="-514350">
              <a:buFont typeface="+mj-lt"/>
              <a:buAutoNum type="arabicPeriod"/>
            </a:pPr>
            <a:r>
              <a:rPr lang="en-US" sz="2400" dirty="0"/>
              <a:t>Add complexity penalty to performance measure.</a:t>
            </a:r>
          </a:p>
        </p:txBody>
      </p:sp>
    </p:spTree>
    <p:extLst>
      <p:ext uri="{BB962C8B-B14F-4D97-AF65-F5344CB8AC3E}">
        <p14:creationId xmlns:p14="http://schemas.microsoft.com/office/powerpoint/2010/main" val="429842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Reduced-Error Pruning</a:t>
            </a:r>
          </a:p>
        </p:txBody>
      </p:sp>
      <p:sp>
        <p:nvSpPr>
          <p:cNvPr id="3" name="Content Placeholder 2">
            <a:extLst>
              <a:ext uri="{FF2B5EF4-FFF2-40B4-BE49-F238E27FC236}">
                <a16:creationId xmlns:a16="http://schemas.microsoft.com/office/drawing/2014/main" id="{C613DDD9-32FD-A84C-A213-88F0B1AA3A0B}"/>
              </a:ext>
            </a:extLst>
          </p:cNvPr>
          <p:cNvSpPr>
            <a:spLocks noGrp="1"/>
          </p:cNvSpPr>
          <p:nvPr>
            <p:ph idx="1"/>
          </p:nvPr>
        </p:nvSpPr>
        <p:spPr/>
        <p:txBody>
          <a:bodyPr/>
          <a:lstStyle/>
          <a:p>
            <a:r>
              <a:rPr lang="en-US" sz="2000" dirty="0"/>
              <a:t>Use validation set;</a:t>
            </a:r>
          </a:p>
          <a:p>
            <a:r>
              <a:rPr lang="en-US" sz="2000" dirty="0"/>
              <a:t>For each node, evaluate the performance on the validation set without it;</a:t>
            </a:r>
          </a:p>
          <a:p>
            <a:r>
              <a:rPr lang="en-US" sz="2000" dirty="0"/>
              <a:t>Greedily remove the one that most improves validation set accuracy.</a:t>
            </a:r>
          </a:p>
        </p:txBody>
      </p:sp>
      <p:pic>
        <p:nvPicPr>
          <p:cNvPr id="4" name="Picture 3">
            <a:extLst>
              <a:ext uri="{FF2B5EF4-FFF2-40B4-BE49-F238E27FC236}">
                <a16:creationId xmlns:a16="http://schemas.microsoft.com/office/drawing/2014/main" id="{5BA060A2-835D-3A41-93C0-40BED5A3BDD9}"/>
              </a:ext>
            </a:extLst>
          </p:cNvPr>
          <p:cNvPicPr>
            <a:picLocks noChangeAspect="1"/>
          </p:cNvPicPr>
          <p:nvPr/>
        </p:nvPicPr>
        <p:blipFill>
          <a:blip r:embed="rId2"/>
          <a:stretch>
            <a:fillRect/>
          </a:stretch>
        </p:blipFill>
        <p:spPr>
          <a:xfrm>
            <a:off x="2783632" y="2276872"/>
            <a:ext cx="6323470" cy="4032902"/>
          </a:xfrm>
          <a:prstGeom prst="rect">
            <a:avLst/>
          </a:prstGeom>
        </p:spPr>
      </p:pic>
    </p:spTree>
    <p:extLst>
      <p:ext uri="{BB962C8B-B14F-4D97-AF65-F5344CB8AC3E}">
        <p14:creationId xmlns:p14="http://schemas.microsoft.com/office/powerpoint/2010/main" val="157566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Rule Post-Pruning</a:t>
            </a:r>
          </a:p>
        </p:txBody>
      </p:sp>
      <p:sp>
        <p:nvSpPr>
          <p:cNvPr id="3" name="Content Placeholder 2">
            <a:extLst>
              <a:ext uri="{FF2B5EF4-FFF2-40B4-BE49-F238E27FC236}">
                <a16:creationId xmlns:a16="http://schemas.microsoft.com/office/drawing/2014/main" id="{C613DDD9-32FD-A84C-A213-88F0B1AA3A0B}"/>
              </a:ext>
            </a:extLst>
          </p:cNvPr>
          <p:cNvSpPr>
            <a:spLocks noGrp="1"/>
          </p:cNvSpPr>
          <p:nvPr>
            <p:ph idx="1"/>
          </p:nvPr>
        </p:nvSpPr>
        <p:spPr>
          <a:xfrm>
            <a:off x="440267" y="1052736"/>
            <a:ext cx="11128341" cy="5184575"/>
          </a:xfrm>
        </p:spPr>
        <p:txBody>
          <a:bodyPr anchor="ctr"/>
          <a:lstStyle/>
          <a:p>
            <a:pPr marL="457200" indent="-457200">
              <a:buFont typeface="+mj-lt"/>
              <a:buAutoNum type="arabicPeriod"/>
            </a:pPr>
            <a:r>
              <a:rPr lang="en-US" sz="2000" dirty="0"/>
              <a:t>Infer the decision tree from the training set.</a:t>
            </a:r>
          </a:p>
          <a:p>
            <a:pPr marL="457200" indent="-457200">
              <a:buFont typeface="+mj-lt"/>
              <a:buAutoNum type="arabicPeriod"/>
            </a:pPr>
            <a:r>
              <a:rPr lang="en-US" sz="2000" dirty="0"/>
              <a:t>Convert the learned tree into set of rules.</a:t>
            </a:r>
          </a:p>
          <a:p>
            <a:pPr marL="457200" indent="-457200">
              <a:buFont typeface="+mj-lt"/>
              <a:buAutoNum type="arabicPeriod"/>
            </a:pPr>
            <a:r>
              <a:rPr lang="en-US" sz="2000" dirty="0"/>
              <a:t>Using the validation set, prune each rule by removing preconditions to improve accuracy.</a:t>
            </a:r>
          </a:p>
          <a:p>
            <a:pPr marL="457200" indent="-457200">
              <a:buFont typeface="+mj-lt"/>
              <a:buAutoNum type="arabicPeriod"/>
            </a:pPr>
            <a:r>
              <a:rPr lang="en-US" sz="2000" dirty="0"/>
              <a:t>Sort the pruned rules by their estimated accuracy.</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grpSp>
        <p:nvGrpSpPr>
          <p:cNvPr id="28" name="Group 27">
            <a:extLst>
              <a:ext uri="{FF2B5EF4-FFF2-40B4-BE49-F238E27FC236}">
                <a16:creationId xmlns:a16="http://schemas.microsoft.com/office/drawing/2014/main" id="{DE1CCD1A-84B4-674E-AFFA-487ED222A8A3}"/>
              </a:ext>
            </a:extLst>
          </p:cNvPr>
          <p:cNvGrpSpPr/>
          <p:nvPr/>
        </p:nvGrpSpPr>
        <p:grpSpPr>
          <a:xfrm>
            <a:off x="983432" y="3429000"/>
            <a:ext cx="4320480" cy="2592288"/>
            <a:chOff x="6618097" y="1064980"/>
            <a:chExt cx="5058510" cy="4954821"/>
          </a:xfrm>
        </p:grpSpPr>
        <p:sp>
          <p:nvSpPr>
            <p:cNvPr id="4" name="Rectangle 3">
              <a:extLst>
                <a:ext uri="{FF2B5EF4-FFF2-40B4-BE49-F238E27FC236}">
                  <a16:creationId xmlns:a16="http://schemas.microsoft.com/office/drawing/2014/main" id="{61E3C8E3-EE0A-0E4A-A174-05C2EABB7307}"/>
                </a:ext>
              </a:extLst>
            </p:cNvPr>
            <p:cNvSpPr/>
            <p:nvPr/>
          </p:nvSpPr>
          <p:spPr>
            <a:xfrm>
              <a:off x="8568267" y="1772816"/>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outlook</a:t>
              </a:r>
            </a:p>
          </p:txBody>
        </p:sp>
        <p:sp>
          <p:nvSpPr>
            <p:cNvPr id="5" name="Rectangle 4">
              <a:extLst>
                <a:ext uri="{FF2B5EF4-FFF2-40B4-BE49-F238E27FC236}">
                  <a16:creationId xmlns:a16="http://schemas.microsoft.com/office/drawing/2014/main" id="{AE5176B9-810E-954E-9805-8B7817CB4EE9}"/>
                </a:ext>
              </a:extLst>
            </p:cNvPr>
            <p:cNvSpPr/>
            <p:nvPr/>
          </p:nvSpPr>
          <p:spPr>
            <a:xfrm>
              <a:off x="7442188"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humidity</a:t>
              </a:r>
            </a:p>
          </p:txBody>
        </p:sp>
        <p:sp>
          <p:nvSpPr>
            <p:cNvPr id="6" name="Rectangle 5">
              <a:extLst>
                <a:ext uri="{FF2B5EF4-FFF2-40B4-BE49-F238E27FC236}">
                  <a16:creationId xmlns:a16="http://schemas.microsoft.com/office/drawing/2014/main" id="{5811359C-259E-7A46-92DC-FFC8158D24B8}"/>
                </a:ext>
              </a:extLst>
            </p:cNvPr>
            <p:cNvSpPr/>
            <p:nvPr/>
          </p:nvSpPr>
          <p:spPr>
            <a:xfrm>
              <a:off x="9696400"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wind</a:t>
              </a:r>
            </a:p>
          </p:txBody>
        </p:sp>
        <p:sp>
          <p:nvSpPr>
            <p:cNvPr id="7" name="Rectangle 6">
              <a:extLst>
                <a:ext uri="{FF2B5EF4-FFF2-40B4-BE49-F238E27FC236}">
                  <a16:creationId xmlns:a16="http://schemas.microsoft.com/office/drawing/2014/main" id="{50C71897-8E82-E74B-B83D-1B42EE71303F}"/>
                </a:ext>
              </a:extLst>
            </p:cNvPr>
            <p:cNvSpPr/>
            <p:nvPr/>
          </p:nvSpPr>
          <p:spPr>
            <a:xfrm>
              <a:off x="7464152" y="249289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sunny</a:t>
              </a:r>
            </a:p>
          </p:txBody>
        </p:sp>
        <p:sp>
          <p:nvSpPr>
            <p:cNvPr id="8" name="Rectangle 7">
              <a:extLst>
                <a:ext uri="{FF2B5EF4-FFF2-40B4-BE49-F238E27FC236}">
                  <a16:creationId xmlns:a16="http://schemas.microsoft.com/office/drawing/2014/main" id="{2253DA3B-3CD7-444D-AFB2-272C791660D4}"/>
                </a:ext>
              </a:extLst>
            </p:cNvPr>
            <p:cNvSpPr/>
            <p:nvPr/>
          </p:nvSpPr>
          <p:spPr>
            <a:xfrm>
              <a:off x="8569294" y="263691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overcast</a:t>
              </a:r>
            </a:p>
          </p:txBody>
        </p:sp>
        <p:sp>
          <p:nvSpPr>
            <p:cNvPr id="9" name="Rectangle 8">
              <a:extLst>
                <a:ext uri="{FF2B5EF4-FFF2-40B4-BE49-F238E27FC236}">
                  <a16:creationId xmlns:a16="http://schemas.microsoft.com/office/drawing/2014/main" id="{73E89735-A180-0848-87DF-950C25D0976B}"/>
                </a:ext>
              </a:extLst>
            </p:cNvPr>
            <p:cNvSpPr/>
            <p:nvPr/>
          </p:nvSpPr>
          <p:spPr>
            <a:xfrm>
              <a:off x="9480376" y="2492896"/>
              <a:ext cx="1224136"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rain</a:t>
              </a:r>
            </a:p>
          </p:txBody>
        </p:sp>
        <p:sp>
          <p:nvSpPr>
            <p:cNvPr id="10" name="Rectangle 9">
              <a:extLst>
                <a:ext uri="{FF2B5EF4-FFF2-40B4-BE49-F238E27FC236}">
                  <a16:creationId xmlns:a16="http://schemas.microsoft.com/office/drawing/2014/main" id="{11210232-7E22-7349-979F-BC60AED4FE8D}"/>
                </a:ext>
              </a:extLst>
            </p:cNvPr>
            <p:cNvSpPr/>
            <p:nvPr/>
          </p:nvSpPr>
          <p:spPr>
            <a:xfrm>
              <a:off x="67440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high</a:t>
              </a:r>
            </a:p>
          </p:txBody>
        </p:sp>
        <p:sp>
          <p:nvSpPr>
            <p:cNvPr id="11" name="Rectangle 10">
              <a:extLst>
                <a:ext uri="{FF2B5EF4-FFF2-40B4-BE49-F238E27FC236}">
                  <a16:creationId xmlns:a16="http://schemas.microsoft.com/office/drawing/2014/main" id="{0286A871-CDCF-8046-A526-958636574E8D}"/>
                </a:ext>
              </a:extLst>
            </p:cNvPr>
            <p:cNvSpPr/>
            <p:nvPr/>
          </p:nvSpPr>
          <p:spPr>
            <a:xfrm>
              <a:off x="8112224"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normal</a:t>
              </a:r>
            </a:p>
          </p:txBody>
        </p:sp>
        <p:sp>
          <p:nvSpPr>
            <p:cNvPr id="12" name="Rectangle 11">
              <a:extLst>
                <a:ext uri="{FF2B5EF4-FFF2-40B4-BE49-F238E27FC236}">
                  <a16:creationId xmlns:a16="http://schemas.microsoft.com/office/drawing/2014/main" id="{1BD54C39-3052-5044-B14B-4FEBF09233FC}"/>
                </a:ext>
              </a:extLst>
            </p:cNvPr>
            <p:cNvSpPr/>
            <p:nvPr/>
          </p:nvSpPr>
          <p:spPr>
            <a:xfrm>
              <a:off x="9192344" y="4077072"/>
              <a:ext cx="936104"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strong</a:t>
              </a:r>
            </a:p>
          </p:txBody>
        </p:sp>
        <p:sp>
          <p:nvSpPr>
            <p:cNvPr id="13" name="Rectangle 12">
              <a:extLst>
                <a:ext uri="{FF2B5EF4-FFF2-40B4-BE49-F238E27FC236}">
                  <a16:creationId xmlns:a16="http://schemas.microsoft.com/office/drawing/2014/main" id="{F76FD05A-4AF5-664A-8C2E-255A7EF2C624}"/>
                </a:ext>
              </a:extLst>
            </p:cNvPr>
            <p:cNvSpPr/>
            <p:nvPr/>
          </p:nvSpPr>
          <p:spPr>
            <a:xfrm>
              <a:off x="103444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i="1" dirty="0"/>
                <a:t>weak</a:t>
              </a:r>
            </a:p>
          </p:txBody>
        </p:sp>
        <p:sp>
          <p:nvSpPr>
            <p:cNvPr id="14" name="Rectangle 13">
              <a:extLst>
                <a:ext uri="{FF2B5EF4-FFF2-40B4-BE49-F238E27FC236}">
                  <a16:creationId xmlns:a16="http://schemas.microsoft.com/office/drawing/2014/main" id="{FC2C0E93-5C4C-D54E-8617-42E75FE945ED}"/>
                </a:ext>
              </a:extLst>
            </p:cNvPr>
            <p:cNvSpPr/>
            <p:nvPr/>
          </p:nvSpPr>
          <p:spPr>
            <a:xfrm>
              <a:off x="6816080"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no</a:t>
              </a:r>
            </a:p>
          </p:txBody>
        </p:sp>
        <p:sp>
          <p:nvSpPr>
            <p:cNvPr id="15" name="Rectangle 14">
              <a:extLst>
                <a:ext uri="{FF2B5EF4-FFF2-40B4-BE49-F238E27FC236}">
                  <a16:creationId xmlns:a16="http://schemas.microsoft.com/office/drawing/2014/main" id="{2A1C9C69-4C47-ED45-A7A0-B1A7389EB2EC}"/>
                </a:ext>
              </a:extLst>
            </p:cNvPr>
            <p:cNvSpPr/>
            <p:nvPr/>
          </p:nvSpPr>
          <p:spPr>
            <a:xfrm>
              <a:off x="8016213"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yes</a:t>
              </a:r>
            </a:p>
          </p:txBody>
        </p:sp>
        <p:sp>
          <p:nvSpPr>
            <p:cNvPr id="16" name="Rectangle 15">
              <a:extLst>
                <a:ext uri="{FF2B5EF4-FFF2-40B4-BE49-F238E27FC236}">
                  <a16:creationId xmlns:a16="http://schemas.microsoft.com/office/drawing/2014/main" id="{91A3B7E1-CCF0-BC45-B34F-8E0E1B81EBAB}"/>
                </a:ext>
              </a:extLst>
            </p:cNvPr>
            <p:cNvSpPr/>
            <p:nvPr/>
          </p:nvSpPr>
          <p:spPr>
            <a:xfrm>
              <a:off x="8793338" y="3382807"/>
              <a:ext cx="777412"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yes</a:t>
              </a:r>
            </a:p>
          </p:txBody>
        </p:sp>
        <p:sp>
          <p:nvSpPr>
            <p:cNvPr id="17" name="Rectangle 16">
              <a:extLst>
                <a:ext uri="{FF2B5EF4-FFF2-40B4-BE49-F238E27FC236}">
                  <a16:creationId xmlns:a16="http://schemas.microsoft.com/office/drawing/2014/main" id="{1A9EFDD6-4F4A-D74D-B10F-2E627528377B}"/>
                </a:ext>
              </a:extLst>
            </p:cNvPr>
            <p:cNvSpPr/>
            <p:nvPr/>
          </p:nvSpPr>
          <p:spPr>
            <a:xfrm>
              <a:off x="10344472"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yes</a:t>
              </a:r>
            </a:p>
          </p:txBody>
        </p:sp>
        <p:sp>
          <p:nvSpPr>
            <p:cNvPr id="18" name="Rectangle 17">
              <a:extLst>
                <a:ext uri="{FF2B5EF4-FFF2-40B4-BE49-F238E27FC236}">
                  <a16:creationId xmlns:a16="http://schemas.microsoft.com/office/drawing/2014/main" id="{39CD9445-9185-4C44-81B9-39EA64BF0EF1}"/>
                </a:ext>
              </a:extLst>
            </p:cNvPr>
            <p:cNvSpPr/>
            <p:nvPr/>
          </p:nvSpPr>
          <p:spPr>
            <a:xfrm>
              <a:off x="9192344"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no</a:t>
              </a:r>
            </a:p>
          </p:txBody>
        </p:sp>
        <p:sp>
          <p:nvSpPr>
            <p:cNvPr id="19" name="Rectangle 18">
              <a:extLst>
                <a:ext uri="{FF2B5EF4-FFF2-40B4-BE49-F238E27FC236}">
                  <a16:creationId xmlns:a16="http://schemas.microsoft.com/office/drawing/2014/main" id="{C13FC19A-ABC9-CF43-B2AE-6C7ADEC13190}"/>
                </a:ext>
              </a:extLst>
            </p:cNvPr>
            <p:cNvSpPr/>
            <p:nvPr/>
          </p:nvSpPr>
          <p:spPr>
            <a:xfrm>
              <a:off x="6618097" y="1064980"/>
              <a:ext cx="5058510" cy="4954821"/>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r>
                <a:rPr lang="en-US" sz="1400" b="1" dirty="0"/>
                <a:t>PlayTennis?</a:t>
              </a:r>
            </a:p>
          </p:txBody>
        </p:sp>
        <p:cxnSp>
          <p:nvCxnSpPr>
            <p:cNvPr id="20" name="Straight Arrow Connector 19">
              <a:extLst>
                <a:ext uri="{FF2B5EF4-FFF2-40B4-BE49-F238E27FC236}">
                  <a16:creationId xmlns:a16="http://schemas.microsoft.com/office/drawing/2014/main" id="{46F9A198-63C3-C24C-8360-BE95EBECAE48}"/>
                </a:ext>
              </a:extLst>
            </p:cNvPr>
            <p:cNvCxnSpPr>
              <a:stCxn id="4" idx="2"/>
              <a:endCxn id="8" idx="0"/>
            </p:cNvCxnSpPr>
            <p:nvPr/>
          </p:nvCxnSpPr>
          <p:spPr>
            <a:xfrm>
              <a:off x="9180335" y="2204864"/>
              <a:ext cx="1027" cy="432048"/>
            </a:xfrm>
            <a:prstGeom prst="straightConnector1">
              <a:avLst/>
            </a:prstGeom>
            <a:ln>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89679E4C-A4BF-1B43-904C-2EBEC8CC38DF}"/>
                </a:ext>
              </a:extLst>
            </p:cNvPr>
            <p:cNvCxnSpPr>
              <a:cxnSpLocks/>
              <a:stCxn id="4" idx="2"/>
              <a:endCxn id="6" idx="0"/>
            </p:cNvCxnSpPr>
            <p:nvPr/>
          </p:nvCxnSpPr>
          <p:spPr>
            <a:xfrm>
              <a:off x="9180335" y="2204864"/>
              <a:ext cx="1128133"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9C783883-2B1E-C141-8B3A-82D77CF8C5F2}"/>
                </a:ext>
              </a:extLst>
            </p:cNvPr>
            <p:cNvCxnSpPr>
              <a:cxnSpLocks/>
              <a:stCxn id="4" idx="2"/>
              <a:endCxn id="5" idx="0"/>
            </p:cNvCxnSpPr>
            <p:nvPr/>
          </p:nvCxnSpPr>
          <p:spPr>
            <a:xfrm flipH="1">
              <a:off x="8054256" y="2204864"/>
              <a:ext cx="1126079"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9A7D5BC6-D7EB-6C4F-B7C7-EC4E43828FC1}"/>
                </a:ext>
              </a:extLst>
            </p:cNvPr>
            <p:cNvCxnSpPr>
              <a:cxnSpLocks/>
              <a:stCxn id="8" idx="2"/>
              <a:endCxn id="16" idx="0"/>
            </p:cNvCxnSpPr>
            <p:nvPr/>
          </p:nvCxnSpPr>
          <p:spPr>
            <a:xfrm>
              <a:off x="9181362" y="3068960"/>
              <a:ext cx="682" cy="31384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76BBE38-0EA4-234F-8A81-C9F41FE84EC7}"/>
                </a:ext>
              </a:extLst>
            </p:cNvPr>
            <p:cNvCxnSpPr>
              <a:cxnSpLocks/>
              <a:stCxn id="5" idx="2"/>
              <a:endCxn id="14" idx="0"/>
            </p:cNvCxnSpPr>
            <p:nvPr/>
          </p:nvCxnSpPr>
          <p:spPr>
            <a:xfrm flipH="1">
              <a:off x="7428148" y="3814855"/>
              <a:ext cx="626108"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A3ADD22A-97A3-9D41-8AA3-B43C1D9F86FB}"/>
                </a:ext>
              </a:extLst>
            </p:cNvPr>
            <p:cNvCxnSpPr>
              <a:cxnSpLocks/>
              <a:stCxn id="5" idx="2"/>
              <a:endCxn id="15" idx="0"/>
            </p:cNvCxnSpPr>
            <p:nvPr/>
          </p:nvCxnSpPr>
          <p:spPr>
            <a:xfrm>
              <a:off x="8054256" y="3814855"/>
              <a:ext cx="574025"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FD01BED3-B1FE-8B47-9940-426EB3E6EA3A}"/>
                </a:ext>
              </a:extLst>
            </p:cNvPr>
            <p:cNvCxnSpPr>
              <a:cxnSpLocks/>
              <a:stCxn id="6" idx="2"/>
              <a:endCxn id="18" idx="0"/>
            </p:cNvCxnSpPr>
            <p:nvPr/>
          </p:nvCxnSpPr>
          <p:spPr>
            <a:xfrm flipH="1">
              <a:off x="9804412" y="3814855"/>
              <a:ext cx="504056"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FA0456D6-2342-114A-AC84-7081C0ECC19D}"/>
                </a:ext>
              </a:extLst>
            </p:cNvPr>
            <p:cNvCxnSpPr>
              <a:cxnSpLocks/>
              <a:stCxn id="6" idx="2"/>
              <a:endCxn id="17" idx="0"/>
            </p:cNvCxnSpPr>
            <p:nvPr/>
          </p:nvCxnSpPr>
          <p:spPr>
            <a:xfrm>
              <a:off x="10308468" y="3814855"/>
              <a:ext cx="648072"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grpSp>
      <p:cxnSp>
        <p:nvCxnSpPr>
          <p:cNvPr id="30" name="Straight Connector 29">
            <a:extLst>
              <a:ext uri="{FF2B5EF4-FFF2-40B4-BE49-F238E27FC236}">
                <a16:creationId xmlns:a16="http://schemas.microsoft.com/office/drawing/2014/main" id="{87C753F9-29EA-E447-997D-49CAC4F93DC3}"/>
              </a:ext>
            </a:extLst>
          </p:cNvPr>
          <p:cNvCxnSpPr>
            <a:cxnSpLocks/>
            <a:stCxn id="4" idx="2"/>
            <a:endCxn id="5" idx="0"/>
          </p:cNvCxnSpPr>
          <p:nvPr/>
        </p:nvCxnSpPr>
        <p:spPr>
          <a:xfrm flipH="1">
            <a:off x="2210057" y="4025370"/>
            <a:ext cx="961786" cy="616282"/>
          </a:xfrm>
          <a:prstGeom prst="line">
            <a:avLst/>
          </a:prstGeom>
          <a:ln w="38100">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68FF009-FA06-4142-89D4-04446330DB22}"/>
              </a:ext>
            </a:extLst>
          </p:cNvPr>
          <p:cNvCxnSpPr>
            <a:cxnSpLocks/>
            <a:stCxn id="5" idx="2"/>
            <a:endCxn id="14" idx="0"/>
          </p:cNvCxnSpPr>
          <p:nvPr/>
        </p:nvCxnSpPr>
        <p:spPr>
          <a:xfrm flipH="1">
            <a:off x="1675298" y="4867693"/>
            <a:ext cx="534759" cy="626944"/>
          </a:xfrm>
          <a:prstGeom prst="line">
            <a:avLst/>
          </a:prstGeom>
          <a:ln w="38100">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51" name="Picture 50">
            <a:extLst>
              <a:ext uri="{FF2B5EF4-FFF2-40B4-BE49-F238E27FC236}">
                <a16:creationId xmlns:a16="http://schemas.microsoft.com/office/drawing/2014/main" id="{F70B98A6-9503-8A40-B311-F3639BFE9490}"/>
              </a:ext>
            </a:extLst>
          </p:cNvPr>
          <p:cNvPicPr>
            <a:picLocks noChangeAspect="1"/>
          </p:cNvPicPr>
          <p:nvPr/>
        </p:nvPicPr>
        <p:blipFill>
          <a:blip r:embed="rId2"/>
          <a:stretch>
            <a:fillRect/>
          </a:stretch>
        </p:blipFill>
        <p:spPr>
          <a:xfrm>
            <a:off x="5967356" y="4422516"/>
            <a:ext cx="5476862" cy="604765"/>
          </a:xfrm>
          <a:prstGeom prst="rect">
            <a:avLst/>
          </a:prstGeom>
        </p:spPr>
      </p:pic>
    </p:spTree>
    <p:extLst>
      <p:ext uri="{BB962C8B-B14F-4D97-AF65-F5344CB8AC3E}">
        <p14:creationId xmlns:p14="http://schemas.microsoft.com/office/powerpoint/2010/main" val="2313303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Continuous-Values Attributes</a:t>
            </a:r>
          </a:p>
        </p:txBody>
      </p:sp>
      <p:sp>
        <p:nvSpPr>
          <p:cNvPr id="3" name="Content Placeholder 2">
            <a:extLst>
              <a:ext uri="{FF2B5EF4-FFF2-40B4-BE49-F238E27FC236}">
                <a16:creationId xmlns:a16="http://schemas.microsoft.com/office/drawing/2014/main" id="{C613DDD9-32FD-A84C-A213-88F0B1AA3A0B}"/>
              </a:ext>
            </a:extLst>
          </p:cNvPr>
          <p:cNvSpPr>
            <a:spLocks noGrp="1"/>
          </p:cNvSpPr>
          <p:nvPr>
            <p:ph idx="1"/>
          </p:nvPr>
        </p:nvSpPr>
        <p:spPr>
          <a:xfrm>
            <a:off x="440267" y="1052736"/>
            <a:ext cx="11128341" cy="5400599"/>
          </a:xfrm>
        </p:spPr>
        <p:txBody>
          <a:bodyPr anchor="ctr"/>
          <a:lstStyle/>
          <a:p>
            <a:pPr marL="0" indent="0">
              <a:buNone/>
            </a:pPr>
            <a:r>
              <a:rPr lang="en-US" sz="2000" dirty="0"/>
              <a:t>Create discrete attributes from continues values using thresholds.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How do we find these thresholds?</a:t>
            </a:r>
          </a:p>
          <a:p>
            <a:pPr marL="0" indent="0">
              <a:buNone/>
            </a:pPr>
            <a:endParaRPr lang="en-US" sz="2000" dirty="0"/>
          </a:p>
          <a:p>
            <a:pPr marL="0" indent="0">
              <a:buNone/>
            </a:pPr>
            <a:r>
              <a:rPr lang="en-US" sz="2000" dirty="0"/>
              <a:t>To pick the threshold that produces the largest IG:</a:t>
            </a:r>
          </a:p>
          <a:p>
            <a:pPr marL="457200" indent="-457200">
              <a:buFont typeface="+mj-lt"/>
              <a:buAutoNum type="arabicPeriod"/>
            </a:pPr>
            <a:r>
              <a:rPr lang="en-US" sz="2000" dirty="0"/>
              <a:t>Sort the examples that differ in their target classification</a:t>
            </a:r>
          </a:p>
          <a:p>
            <a:pPr marL="457200" indent="-457200">
              <a:buFont typeface="+mj-lt"/>
              <a:buAutoNum type="arabicPeriod"/>
            </a:pPr>
            <a:r>
              <a:rPr lang="en-US" sz="2000" dirty="0"/>
              <a:t>Generate a set of candidate thresholds between the corresponding values of the attribute.</a:t>
            </a:r>
          </a:p>
          <a:p>
            <a:pPr marL="0" indent="0">
              <a:buNone/>
            </a:pPr>
            <a:endParaRPr lang="en-US" sz="2000" dirty="0"/>
          </a:p>
          <a:p>
            <a:pPr marL="0" indent="0">
              <a:buNone/>
            </a:pPr>
            <a:r>
              <a:rPr lang="en-US" sz="2000" dirty="0"/>
              <a:t>It can be shown that the value of c that maximizes IG must lie at such boundaries.</a:t>
            </a:r>
          </a:p>
          <a:p>
            <a:pPr marL="0" indent="0">
              <a:buNone/>
            </a:pPr>
            <a:endParaRPr lang="en-US" sz="2000" dirty="0"/>
          </a:p>
        </p:txBody>
      </p:sp>
      <p:graphicFrame>
        <p:nvGraphicFramePr>
          <p:cNvPr id="4" name="Table 4">
            <a:extLst>
              <a:ext uri="{FF2B5EF4-FFF2-40B4-BE49-F238E27FC236}">
                <a16:creationId xmlns:a16="http://schemas.microsoft.com/office/drawing/2014/main" id="{93188A53-2B98-A746-A14B-EE5213CDBD54}"/>
              </a:ext>
            </a:extLst>
          </p:cNvPr>
          <p:cNvGraphicFramePr>
            <a:graphicFrameLocks noGrp="1"/>
          </p:cNvGraphicFramePr>
          <p:nvPr>
            <p:extLst>
              <p:ext uri="{D42A27DB-BD31-4B8C-83A1-F6EECF244321}">
                <p14:modId xmlns:p14="http://schemas.microsoft.com/office/powerpoint/2010/main" val="3882964303"/>
              </p:ext>
            </p:extLst>
          </p:nvPr>
        </p:nvGraphicFramePr>
        <p:xfrm>
          <a:off x="623392" y="2132856"/>
          <a:ext cx="4896544" cy="741680"/>
        </p:xfrm>
        <a:graphic>
          <a:graphicData uri="http://schemas.openxmlformats.org/drawingml/2006/table">
            <a:tbl>
              <a:tblPr firstRow="1" bandRow="1">
                <a:tableStyleId>{F5AB1C69-6EDB-4FF4-983F-18BD219EF322}</a:tableStyleId>
              </a:tblPr>
              <a:tblGrid>
                <a:gridCol w="1487670">
                  <a:extLst>
                    <a:ext uri="{9D8B030D-6E8A-4147-A177-3AD203B41FA5}">
                      <a16:colId xmlns:a16="http://schemas.microsoft.com/office/drawing/2014/main" val="3908061910"/>
                    </a:ext>
                  </a:extLst>
                </a:gridCol>
                <a:gridCol w="528554">
                  <a:extLst>
                    <a:ext uri="{9D8B030D-6E8A-4147-A177-3AD203B41FA5}">
                      <a16:colId xmlns:a16="http://schemas.microsoft.com/office/drawing/2014/main" val="3280348372"/>
                    </a:ext>
                  </a:extLst>
                </a:gridCol>
                <a:gridCol w="538480">
                  <a:extLst>
                    <a:ext uri="{9D8B030D-6E8A-4147-A177-3AD203B41FA5}">
                      <a16:colId xmlns:a16="http://schemas.microsoft.com/office/drawing/2014/main" val="76389321"/>
                    </a:ext>
                  </a:extLst>
                </a:gridCol>
                <a:gridCol w="619125">
                  <a:extLst>
                    <a:ext uri="{9D8B030D-6E8A-4147-A177-3AD203B41FA5}">
                      <a16:colId xmlns:a16="http://schemas.microsoft.com/office/drawing/2014/main" val="2387227645"/>
                    </a:ext>
                  </a:extLst>
                </a:gridCol>
                <a:gridCol w="619125">
                  <a:extLst>
                    <a:ext uri="{9D8B030D-6E8A-4147-A177-3AD203B41FA5}">
                      <a16:colId xmlns:a16="http://schemas.microsoft.com/office/drawing/2014/main" val="4129457096"/>
                    </a:ext>
                  </a:extLst>
                </a:gridCol>
                <a:gridCol w="619125">
                  <a:extLst>
                    <a:ext uri="{9D8B030D-6E8A-4147-A177-3AD203B41FA5}">
                      <a16:colId xmlns:a16="http://schemas.microsoft.com/office/drawing/2014/main" val="2978324539"/>
                    </a:ext>
                  </a:extLst>
                </a:gridCol>
                <a:gridCol w="484465">
                  <a:extLst>
                    <a:ext uri="{9D8B030D-6E8A-4147-A177-3AD203B41FA5}">
                      <a16:colId xmlns:a16="http://schemas.microsoft.com/office/drawing/2014/main" val="3670261710"/>
                    </a:ext>
                  </a:extLst>
                </a:gridCol>
              </a:tblGrid>
              <a:tr h="370840">
                <a:tc>
                  <a:txBody>
                    <a:bodyPr/>
                    <a:lstStyle/>
                    <a:p>
                      <a:pPr algn="r"/>
                      <a:r>
                        <a:rPr lang="en-US" b="0" dirty="0">
                          <a:solidFill>
                            <a:schemeClr val="tx1"/>
                          </a:solidFill>
                        </a:rPr>
                        <a:t>Temperature</a:t>
                      </a:r>
                    </a:p>
                  </a:txBody>
                  <a:tcPr/>
                </a:tc>
                <a:tc>
                  <a:txBody>
                    <a:bodyPr/>
                    <a:lstStyle/>
                    <a:p>
                      <a:pPr algn="ctr"/>
                      <a:r>
                        <a:rPr lang="en-US" b="0" dirty="0">
                          <a:solidFill>
                            <a:schemeClr val="tx1"/>
                          </a:solidFill>
                        </a:rPr>
                        <a:t>40</a:t>
                      </a:r>
                    </a:p>
                  </a:txBody>
                  <a:tcPr/>
                </a:tc>
                <a:tc>
                  <a:txBody>
                    <a:bodyPr/>
                    <a:lstStyle/>
                    <a:p>
                      <a:pPr algn="ctr"/>
                      <a:r>
                        <a:rPr lang="en-US" b="0" dirty="0">
                          <a:solidFill>
                            <a:schemeClr val="tx1"/>
                          </a:solidFill>
                        </a:rPr>
                        <a:t>48</a:t>
                      </a:r>
                    </a:p>
                  </a:txBody>
                  <a:tcPr/>
                </a:tc>
                <a:tc>
                  <a:txBody>
                    <a:bodyPr/>
                    <a:lstStyle/>
                    <a:p>
                      <a:pPr algn="ctr"/>
                      <a:r>
                        <a:rPr lang="en-US" b="0" dirty="0">
                          <a:solidFill>
                            <a:schemeClr val="tx1"/>
                          </a:solidFill>
                        </a:rPr>
                        <a:t>60</a:t>
                      </a:r>
                    </a:p>
                  </a:txBody>
                  <a:tcPr/>
                </a:tc>
                <a:tc>
                  <a:txBody>
                    <a:bodyPr/>
                    <a:lstStyle/>
                    <a:p>
                      <a:pPr algn="ctr"/>
                      <a:r>
                        <a:rPr lang="en-US" b="0" dirty="0">
                          <a:solidFill>
                            <a:schemeClr val="tx1"/>
                          </a:solidFill>
                        </a:rPr>
                        <a:t>72</a:t>
                      </a:r>
                    </a:p>
                  </a:txBody>
                  <a:tcPr/>
                </a:tc>
                <a:tc>
                  <a:txBody>
                    <a:bodyPr/>
                    <a:lstStyle/>
                    <a:p>
                      <a:pPr algn="ctr"/>
                      <a:r>
                        <a:rPr lang="en-US" b="0" dirty="0">
                          <a:solidFill>
                            <a:schemeClr val="tx1"/>
                          </a:solidFill>
                        </a:rPr>
                        <a:t>80</a:t>
                      </a:r>
                    </a:p>
                  </a:txBody>
                  <a:tcPr/>
                </a:tc>
                <a:tc>
                  <a:txBody>
                    <a:bodyPr/>
                    <a:lstStyle/>
                    <a:p>
                      <a:pPr algn="ctr"/>
                      <a:r>
                        <a:rPr lang="en-US" b="0" dirty="0">
                          <a:solidFill>
                            <a:schemeClr val="tx1"/>
                          </a:solidFill>
                        </a:rPr>
                        <a:t>90</a:t>
                      </a:r>
                    </a:p>
                  </a:txBody>
                  <a:tcPr/>
                </a:tc>
                <a:extLst>
                  <a:ext uri="{0D108BD9-81ED-4DB2-BD59-A6C34878D82A}">
                    <a16:rowId xmlns:a16="http://schemas.microsoft.com/office/drawing/2014/main" val="813046545"/>
                  </a:ext>
                </a:extLst>
              </a:tr>
              <a:tr h="370840">
                <a:tc>
                  <a:txBody>
                    <a:bodyPr/>
                    <a:lstStyle/>
                    <a:p>
                      <a:pPr algn="r"/>
                      <a:r>
                        <a:rPr lang="en-US" dirty="0">
                          <a:solidFill>
                            <a:schemeClr val="tx1"/>
                          </a:solidFill>
                        </a:rPr>
                        <a:t>PlayTennis?</a:t>
                      </a:r>
                    </a:p>
                  </a:txBody>
                  <a:tcPr/>
                </a:tc>
                <a:tc>
                  <a:txBody>
                    <a:bodyPr/>
                    <a:lstStyle/>
                    <a:p>
                      <a:pPr algn="ctr"/>
                      <a:r>
                        <a:rPr lang="en-US" b="0" dirty="0">
                          <a:solidFill>
                            <a:schemeClr val="tx1"/>
                          </a:solidFill>
                        </a:rPr>
                        <a:t>No</a:t>
                      </a:r>
                    </a:p>
                  </a:txBody>
                  <a:tcPr/>
                </a:tc>
                <a:tc>
                  <a:txBody>
                    <a:bodyPr/>
                    <a:lstStyle/>
                    <a:p>
                      <a:pPr algn="ctr"/>
                      <a:r>
                        <a:rPr lang="en-US" b="0" dirty="0">
                          <a:solidFill>
                            <a:schemeClr val="tx1"/>
                          </a:solidFill>
                        </a:rPr>
                        <a:t>No</a:t>
                      </a:r>
                    </a:p>
                  </a:txBody>
                  <a:tcPr/>
                </a:tc>
                <a:tc>
                  <a:txBody>
                    <a:bodyPr/>
                    <a:lstStyle/>
                    <a:p>
                      <a:pPr algn="ctr"/>
                      <a:r>
                        <a:rPr lang="en-US" b="0" dirty="0">
                          <a:solidFill>
                            <a:schemeClr val="tx1"/>
                          </a:solidFill>
                        </a:rPr>
                        <a:t>Yes</a:t>
                      </a:r>
                    </a:p>
                  </a:txBody>
                  <a:tcPr/>
                </a:tc>
                <a:tc>
                  <a:txBody>
                    <a:bodyPr/>
                    <a:lstStyle/>
                    <a:p>
                      <a:pPr algn="ctr"/>
                      <a:r>
                        <a:rPr lang="en-US" b="0" dirty="0">
                          <a:solidFill>
                            <a:schemeClr val="tx1"/>
                          </a:solidFill>
                        </a:rPr>
                        <a:t>Yes</a:t>
                      </a:r>
                    </a:p>
                  </a:txBody>
                  <a:tcPr/>
                </a:tc>
                <a:tc>
                  <a:txBody>
                    <a:bodyPr/>
                    <a:lstStyle/>
                    <a:p>
                      <a:pPr algn="ctr"/>
                      <a:r>
                        <a:rPr lang="en-US" b="0" dirty="0">
                          <a:solidFill>
                            <a:schemeClr val="tx1"/>
                          </a:solidFill>
                        </a:rPr>
                        <a:t>Yes</a:t>
                      </a:r>
                    </a:p>
                  </a:txBody>
                  <a:tcPr/>
                </a:tc>
                <a:tc>
                  <a:txBody>
                    <a:bodyPr/>
                    <a:lstStyle/>
                    <a:p>
                      <a:pPr algn="ctr"/>
                      <a:r>
                        <a:rPr lang="en-US" b="0" dirty="0">
                          <a:solidFill>
                            <a:schemeClr val="tx1"/>
                          </a:solidFill>
                        </a:rPr>
                        <a:t>No</a:t>
                      </a:r>
                    </a:p>
                  </a:txBody>
                  <a:tcPr/>
                </a:tc>
                <a:extLst>
                  <a:ext uri="{0D108BD9-81ED-4DB2-BD59-A6C34878D82A}">
                    <a16:rowId xmlns:a16="http://schemas.microsoft.com/office/drawing/2014/main" val="2619832750"/>
                  </a:ext>
                </a:extLst>
              </a:tr>
            </a:tbl>
          </a:graphicData>
        </a:graphic>
      </p:graphicFrame>
    </p:spTree>
    <p:extLst>
      <p:ext uri="{BB962C8B-B14F-4D97-AF65-F5344CB8AC3E}">
        <p14:creationId xmlns:p14="http://schemas.microsoft.com/office/powerpoint/2010/main" val="3723034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97E-966C-7541-ADDA-49FCFB2326AA}"/>
              </a:ext>
            </a:extLst>
          </p:cNvPr>
          <p:cNvSpPr>
            <a:spLocks noGrp="1"/>
          </p:cNvSpPr>
          <p:nvPr>
            <p:ph type="title"/>
          </p:nvPr>
        </p:nvSpPr>
        <p:spPr/>
        <p:txBody>
          <a:bodyPr/>
          <a:lstStyle/>
          <a:p>
            <a:r>
              <a:rPr lang="en-US" dirty="0"/>
              <a:t>Missing Attributes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13DDD9-32FD-A84C-A213-88F0B1AA3A0B}"/>
                  </a:ext>
                </a:extLst>
              </p:cNvPr>
              <p:cNvSpPr>
                <a:spLocks noGrp="1"/>
              </p:cNvSpPr>
              <p:nvPr>
                <p:ph idx="1"/>
              </p:nvPr>
            </p:nvSpPr>
            <p:spPr>
              <a:xfrm>
                <a:off x="440267" y="1052736"/>
                <a:ext cx="11128341" cy="4968551"/>
              </a:xfrm>
            </p:spPr>
            <p:txBody>
              <a:bodyPr anchor="ctr"/>
              <a:lstStyle/>
              <a:p>
                <a:pPr marL="0" indent="0">
                  <a:buNone/>
                </a:pPr>
                <a:r>
                  <a:rPr lang="en-US" sz="2400" dirty="0"/>
                  <a:t>For example, we wish to predict a patient outcome based on a various number of laboratory tests. It may be that the blood-test-result is available only for some patients.</a:t>
                </a:r>
              </a:p>
              <a:p>
                <a:pPr marL="0" indent="0">
                  <a:buNone/>
                </a:pPr>
                <a:endParaRPr lang="en-US" sz="2400" dirty="0"/>
              </a:p>
              <a:p>
                <a:pPr marL="0" indent="0">
                  <a:buNone/>
                </a:pPr>
                <a:r>
                  <a:rPr lang="en-US" sz="2400" dirty="0"/>
                  <a:t>Estimate the missing attribute value based on other examples:</a:t>
                </a:r>
              </a:p>
              <a:p>
                <a:r>
                  <a:rPr lang="en-US" sz="2400" dirty="0"/>
                  <a:t>Assign the </a:t>
                </a:r>
                <a:r>
                  <a:rPr lang="en-US" sz="2400" b="1" dirty="0"/>
                  <a:t>most common</a:t>
                </a:r>
                <a:r>
                  <a:rPr lang="en-US" sz="2400" dirty="0"/>
                  <a:t> value over the training examples at node </a:t>
                </a:r>
                <a14:m>
                  <m:oMath xmlns:m="http://schemas.openxmlformats.org/officeDocument/2006/math">
                    <m:r>
                      <a:rPr lang="en-US" sz="2400" i="1" dirty="0" smtClean="0">
                        <a:latin typeface="Cambria Math" panose="02040503050406030204" pitchFamily="18" charset="0"/>
                      </a:rPr>
                      <m:t>𝑛</m:t>
                    </m:r>
                  </m:oMath>
                </a14:m>
                <a:r>
                  <a:rPr lang="en-US" sz="2400" dirty="0"/>
                  <a:t>;</a:t>
                </a:r>
              </a:p>
              <a:p>
                <a:r>
                  <a:rPr lang="en-US" sz="2400" dirty="0"/>
                  <a:t>Like before but </a:t>
                </a:r>
                <a:r>
                  <a:rPr lang="en-US" sz="2400" b="1" dirty="0"/>
                  <a:t>conditioned</a:t>
                </a:r>
                <a:r>
                  <a:rPr lang="en-US" sz="2400" dirty="0"/>
                  <a:t> on the same target value;</a:t>
                </a:r>
              </a:p>
              <a:p>
                <a:r>
                  <a:rPr lang="en-US" sz="2400" dirty="0"/>
                  <a:t>Assign a probability to each of the possible values of the attribute, then use this to branch out.</a:t>
                </a:r>
              </a:p>
            </p:txBody>
          </p:sp>
        </mc:Choice>
        <mc:Fallback xmlns="">
          <p:sp>
            <p:nvSpPr>
              <p:cNvPr id="3" name="Content Placeholder 2">
                <a:extLst>
                  <a:ext uri="{FF2B5EF4-FFF2-40B4-BE49-F238E27FC236}">
                    <a16:creationId xmlns:a16="http://schemas.microsoft.com/office/drawing/2014/main" id="{C613DDD9-32FD-A84C-A213-88F0B1AA3A0B}"/>
                  </a:ext>
                </a:extLst>
              </p:cNvPr>
              <p:cNvSpPr>
                <a:spLocks noGrp="1" noRot="1" noChangeAspect="1" noMove="1" noResize="1" noEditPoints="1" noAdjustHandles="1" noChangeArrowheads="1" noChangeShapeType="1" noTextEdit="1"/>
              </p:cNvSpPr>
              <p:nvPr>
                <p:ph idx="1"/>
              </p:nvPr>
            </p:nvSpPr>
            <p:spPr>
              <a:xfrm>
                <a:off x="440267" y="1052736"/>
                <a:ext cx="11128341" cy="4968551"/>
              </a:xfrm>
              <a:blipFill>
                <a:blip r:embed="rId2"/>
                <a:stretch>
                  <a:fillRect l="-797" r="-569"/>
                </a:stretch>
              </a:blipFill>
            </p:spPr>
            <p:txBody>
              <a:bodyPr/>
              <a:lstStyle/>
              <a:p>
                <a:r>
                  <a:rPr lang="en-US">
                    <a:noFill/>
                  </a:rPr>
                  <a:t> </a:t>
                </a:r>
              </a:p>
            </p:txBody>
          </p:sp>
        </mc:Fallback>
      </mc:AlternateContent>
    </p:spTree>
    <p:extLst>
      <p:ext uri="{BB962C8B-B14F-4D97-AF65-F5344CB8AC3E}">
        <p14:creationId xmlns:p14="http://schemas.microsoft.com/office/powerpoint/2010/main" val="3074168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p:txBody>
          <a:bodyPr anchor="ctr"/>
          <a:lstStyle/>
          <a:p>
            <a:r>
              <a:rPr lang="en-US" sz="2400" dirty="0"/>
              <a:t>Decisions trees are robust to errors (data and prediction).</a:t>
            </a:r>
          </a:p>
          <a:p>
            <a:r>
              <a:rPr lang="en-US" sz="2400" dirty="0"/>
              <a:t>Also when missing data.</a:t>
            </a:r>
          </a:p>
          <a:p>
            <a:r>
              <a:rPr lang="en-US" sz="2400" dirty="0"/>
              <a:t>Disjunctive descriptions may be required.</a:t>
            </a:r>
          </a:p>
          <a:p>
            <a:r>
              <a:rPr lang="en-US" sz="2400" dirty="0"/>
              <a:t>Target function has discrete output values. </a:t>
            </a:r>
          </a:p>
          <a:p>
            <a:r>
              <a:rPr lang="en-US" sz="2400" dirty="0"/>
              <a:t>The inductive bias in ID3 includes a preference for smaller trees.</a:t>
            </a:r>
          </a:p>
          <a:p>
            <a:r>
              <a:rPr lang="en-US" sz="2400" dirty="0"/>
              <a:t>Overfitting is an important issue.</a:t>
            </a:r>
          </a:p>
        </p:txBody>
      </p:sp>
    </p:spTree>
    <p:extLst>
      <p:ext uri="{BB962C8B-B14F-4D97-AF65-F5344CB8AC3E}">
        <p14:creationId xmlns:p14="http://schemas.microsoft.com/office/powerpoint/2010/main" val="55948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1650-D89D-8D4B-9FAD-80487AD22D12}"/>
              </a:ext>
            </a:extLst>
          </p:cNvPr>
          <p:cNvSpPr>
            <a:spLocks noGrp="1"/>
          </p:cNvSpPr>
          <p:nvPr>
            <p:ph type="title"/>
          </p:nvPr>
        </p:nvSpPr>
        <p:spPr/>
        <p:txBody>
          <a:bodyPr/>
          <a:lstStyle/>
          <a:p>
            <a:r>
              <a:rPr lang="en-US" dirty="0"/>
              <a:t>Decision Tree Representation</a:t>
            </a:r>
          </a:p>
        </p:txBody>
      </p:sp>
      <p:sp>
        <p:nvSpPr>
          <p:cNvPr id="3" name="Content Placeholder 2">
            <a:extLst>
              <a:ext uri="{FF2B5EF4-FFF2-40B4-BE49-F238E27FC236}">
                <a16:creationId xmlns:a16="http://schemas.microsoft.com/office/drawing/2014/main" id="{AF3126AD-8474-394B-AA69-31B64C156E2C}"/>
              </a:ext>
            </a:extLst>
          </p:cNvPr>
          <p:cNvSpPr>
            <a:spLocks noGrp="1"/>
          </p:cNvSpPr>
          <p:nvPr>
            <p:ph idx="1"/>
          </p:nvPr>
        </p:nvSpPr>
        <p:spPr>
          <a:xfrm>
            <a:off x="440267" y="1052736"/>
            <a:ext cx="5655733" cy="4967065"/>
          </a:xfrm>
        </p:spPr>
        <p:txBody>
          <a:bodyPr/>
          <a:lstStyle/>
          <a:p>
            <a:pPr marL="0" indent="0">
              <a:buNone/>
            </a:pPr>
            <a:r>
              <a:rPr lang="en-US" sz="1800" dirty="0"/>
              <a:t>To classify an instance, you need to navigate the tree from the root node to the leaf nodes. </a:t>
            </a:r>
          </a:p>
          <a:p>
            <a:pPr marL="0" indent="0">
              <a:buNone/>
            </a:pPr>
            <a:endParaRPr lang="en-US" sz="1800" dirty="0"/>
          </a:p>
          <a:p>
            <a:pPr marL="0" indent="0">
              <a:buNone/>
            </a:pPr>
            <a:r>
              <a:rPr lang="en-US" sz="1800" dirty="0"/>
              <a:t>Each step is dictated by the values you find in the instance.</a:t>
            </a:r>
          </a:p>
          <a:p>
            <a:pPr marL="0" indent="0">
              <a:buNone/>
            </a:pPr>
            <a:endParaRPr lang="en-US" sz="1800" b="1" dirty="0"/>
          </a:p>
          <a:p>
            <a:pPr marL="0" indent="0">
              <a:buNone/>
            </a:pPr>
            <a:r>
              <a:rPr lang="en-US" sz="1800" b="1" dirty="0"/>
              <a:t>Non-leaf nodes </a:t>
            </a:r>
            <a:r>
              <a:rPr lang="en-US" sz="1800" dirty="0"/>
              <a:t>represent</a:t>
            </a:r>
            <a:r>
              <a:rPr lang="en-US" sz="1800" b="1" dirty="0"/>
              <a:t> </a:t>
            </a:r>
            <a:r>
              <a:rPr lang="en-US" sz="1800" dirty="0"/>
              <a:t>an attribute to test.</a:t>
            </a:r>
          </a:p>
          <a:p>
            <a:pPr marL="0" indent="0">
              <a:buNone/>
            </a:pPr>
            <a:endParaRPr lang="en-US" sz="1800" b="1" dirty="0"/>
          </a:p>
          <a:p>
            <a:pPr marL="0" indent="0">
              <a:buNone/>
            </a:pPr>
            <a:r>
              <a:rPr lang="en-US" sz="1800" dirty="0"/>
              <a:t>Follow an </a:t>
            </a:r>
            <a:r>
              <a:rPr lang="en-US" sz="1800" b="1" dirty="0"/>
              <a:t>edge </a:t>
            </a:r>
            <a:r>
              <a:rPr lang="en-US" sz="1800" dirty="0"/>
              <a:t>if the attribute tested has that value.</a:t>
            </a:r>
          </a:p>
          <a:p>
            <a:pPr marL="0" indent="0">
              <a:buNone/>
            </a:pPr>
            <a:endParaRPr lang="en-US" sz="1800" b="1" dirty="0"/>
          </a:p>
          <a:p>
            <a:pPr marL="0" indent="0">
              <a:buNone/>
            </a:pPr>
            <a:r>
              <a:rPr lang="en-US" sz="1800" b="1" dirty="0"/>
              <a:t>Leaf nodes </a:t>
            </a:r>
            <a:r>
              <a:rPr lang="en-US" sz="1800" dirty="0"/>
              <a:t>represent the predicted class of the instance.</a:t>
            </a:r>
          </a:p>
          <a:p>
            <a:pPr marL="0" indent="0">
              <a:buNone/>
            </a:pPr>
            <a:endParaRPr lang="en-US" sz="1800" dirty="0"/>
          </a:p>
          <a:p>
            <a:pPr marL="0" indent="0">
              <a:buNone/>
            </a:pPr>
            <a:r>
              <a:rPr lang="en-US" sz="1800" dirty="0"/>
              <a:t>Would you play tennis if the outlook is </a:t>
            </a:r>
            <a:r>
              <a:rPr lang="en-US" sz="1800" i="1" dirty="0"/>
              <a:t>sunny, </a:t>
            </a:r>
            <a:r>
              <a:rPr lang="en-US" sz="1800" dirty="0"/>
              <a:t>temperature is hot, humidity is </a:t>
            </a:r>
            <a:r>
              <a:rPr lang="en-US" sz="1800" i="1" dirty="0"/>
              <a:t>high</a:t>
            </a:r>
            <a:r>
              <a:rPr lang="en-US" sz="1800" dirty="0"/>
              <a:t>,</a:t>
            </a:r>
            <a:r>
              <a:rPr lang="en-US" sz="1800" i="1" dirty="0"/>
              <a:t> </a:t>
            </a:r>
            <a:r>
              <a:rPr lang="en-US" sz="1800" dirty="0"/>
              <a:t>and wind is </a:t>
            </a:r>
            <a:r>
              <a:rPr lang="en-US" sz="1800" i="1" dirty="0"/>
              <a:t>strong</a:t>
            </a:r>
            <a:r>
              <a:rPr lang="en-US" sz="1800" dirty="0"/>
              <a:t>?</a:t>
            </a:r>
            <a:endParaRPr lang="en-US" sz="1800" i="1" dirty="0"/>
          </a:p>
        </p:txBody>
      </p:sp>
      <p:sp>
        <p:nvSpPr>
          <p:cNvPr id="5" name="TextBox 4">
            <a:extLst>
              <a:ext uri="{FF2B5EF4-FFF2-40B4-BE49-F238E27FC236}">
                <a16:creationId xmlns:a16="http://schemas.microsoft.com/office/drawing/2014/main" id="{9A560FDC-FA9C-4146-A4C1-1474C59CD2D6}"/>
              </a:ext>
            </a:extLst>
          </p:cNvPr>
          <p:cNvSpPr txBox="1"/>
          <p:nvPr/>
        </p:nvSpPr>
        <p:spPr>
          <a:xfrm>
            <a:off x="8568267" y="33867"/>
            <a:ext cx="184731" cy="369332"/>
          </a:xfrm>
          <a:prstGeom prst="rect">
            <a:avLst/>
          </a:prstGeom>
          <a:noFill/>
        </p:spPr>
        <p:txBody>
          <a:bodyPr wrap="none" rtlCol="0">
            <a:spAutoFit/>
          </a:bodyPr>
          <a:lstStyle/>
          <a:p>
            <a:endParaRPr lang="en-US" dirty="0"/>
          </a:p>
        </p:txBody>
      </p:sp>
      <p:grpSp>
        <p:nvGrpSpPr>
          <p:cNvPr id="8" name="Group 7">
            <a:extLst>
              <a:ext uri="{FF2B5EF4-FFF2-40B4-BE49-F238E27FC236}">
                <a16:creationId xmlns:a16="http://schemas.microsoft.com/office/drawing/2014/main" id="{C3FC47B7-29AB-E14C-A72A-113D179F5448}"/>
              </a:ext>
            </a:extLst>
          </p:cNvPr>
          <p:cNvGrpSpPr/>
          <p:nvPr/>
        </p:nvGrpSpPr>
        <p:grpSpPr>
          <a:xfrm>
            <a:off x="6618097" y="1064980"/>
            <a:ext cx="5058510" cy="4954821"/>
            <a:chOff x="6618097" y="1064980"/>
            <a:chExt cx="5058510" cy="4954821"/>
          </a:xfrm>
        </p:grpSpPr>
        <p:sp>
          <p:nvSpPr>
            <p:cNvPr id="4" name="Rectangle 3">
              <a:extLst>
                <a:ext uri="{FF2B5EF4-FFF2-40B4-BE49-F238E27FC236}">
                  <a16:creationId xmlns:a16="http://schemas.microsoft.com/office/drawing/2014/main" id="{DF8E2988-99A6-9B4A-83FA-2C683EC40C0F}"/>
                </a:ext>
              </a:extLst>
            </p:cNvPr>
            <p:cNvSpPr/>
            <p:nvPr/>
          </p:nvSpPr>
          <p:spPr>
            <a:xfrm>
              <a:off x="8568267" y="1772816"/>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6" name="Rectangle 5">
              <a:extLst>
                <a:ext uri="{FF2B5EF4-FFF2-40B4-BE49-F238E27FC236}">
                  <a16:creationId xmlns:a16="http://schemas.microsoft.com/office/drawing/2014/main" id="{6DEF4E4D-FD29-3D47-BF42-8C38C4CEA9BA}"/>
                </a:ext>
              </a:extLst>
            </p:cNvPr>
            <p:cNvSpPr/>
            <p:nvPr/>
          </p:nvSpPr>
          <p:spPr>
            <a:xfrm>
              <a:off x="7442188"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sp>
          <p:nvSpPr>
            <p:cNvPr id="7" name="Rectangle 6">
              <a:extLst>
                <a:ext uri="{FF2B5EF4-FFF2-40B4-BE49-F238E27FC236}">
                  <a16:creationId xmlns:a16="http://schemas.microsoft.com/office/drawing/2014/main" id="{B1EF42B4-91FE-BA42-A266-0A1C904B4451}"/>
                </a:ext>
              </a:extLst>
            </p:cNvPr>
            <p:cNvSpPr/>
            <p:nvPr/>
          </p:nvSpPr>
          <p:spPr>
            <a:xfrm>
              <a:off x="9696400"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9" name="Rectangle 8">
              <a:extLst>
                <a:ext uri="{FF2B5EF4-FFF2-40B4-BE49-F238E27FC236}">
                  <a16:creationId xmlns:a16="http://schemas.microsoft.com/office/drawing/2014/main" id="{1CBC5298-6BAC-FB40-B838-12E26E117B35}"/>
                </a:ext>
              </a:extLst>
            </p:cNvPr>
            <p:cNvSpPr/>
            <p:nvPr/>
          </p:nvSpPr>
          <p:spPr>
            <a:xfrm>
              <a:off x="7464152" y="249289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sunny</a:t>
              </a:r>
            </a:p>
          </p:txBody>
        </p:sp>
        <p:sp>
          <p:nvSpPr>
            <p:cNvPr id="10" name="Rectangle 9">
              <a:extLst>
                <a:ext uri="{FF2B5EF4-FFF2-40B4-BE49-F238E27FC236}">
                  <a16:creationId xmlns:a16="http://schemas.microsoft.com/office/drawing/2014/main" id="{642A159C-031B-4846-9026-BAFC7B11B1BD}"/>
                </a:ext>
              </a:extLst>
            </p:cNvPr>
            <p:cNvSpPr/>
            <p:nvPr/>
          </p:nvSpPr>
          <p:spPr>
            <a:xfrm>
              <a:off x="8569294" y="263691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overcast</a:t>
              </a:r>
            </a:p>
          </p:txBody>
        </p:sp>
        <p:sp>
          <p:nvSpPr>
            <p:cNvPr id="11" name="Rectangle 10">
              <a:extLst>
                <a:ext uri="{FF2B5EF4-FFF2-40B4-BE49-F238E27FC236}">
                  <a16:creationId xmlns:a16="http://schemas.microsoft.com/office/drawing/2014/main" id="{B7471EB0-6523-0844-9988-2AC2893699FB}"/>
                </a:ext>
              </a:extLst>
            </p:cNvPr>
            <p:cNvSpPr/>
            <p:nvPr/>
          </p:nvSpPr>
          <p:spPr>
            <a:xfrm>
              <a:off x="9480376" y="2492896"/>
              <a:ext cx="1224136"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rain</a:t>
              </a:r>
            </a:p>
          </p:txBody>
        </p:sp>
        <p:sp>
          <p:nvSpPr>
            <p:cNvPr id="12" name="Rectangle 11">
              <a:extLst>
                <a:ext uri="{FF2B5EF4-FFF2-40B4-BE49-F238E27FC236}">
                  <a16:creationId xmlns:a16="http://schemas.microsoft.com/office/drawing/2014/main" id="{D97796FD-2348-B249-B775-E1EE68BF937C}"/>
                </a:ext>
              </a:extLst>
            </p:cNvPr>
            <p:cNvSpPr/>
            <p:nvPr/>
          </p:nvSpPr>
          <p:spPr>
            <a:xfrm>
              <a:off x="67440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high</a:t>
              </a:r>
            </a:p>
          </p:txBody>
        </p:sp>
        <p:sp>
          <p:nvSpPr>
            <p:cNvPr id="13" name="Rectangle 12">
              <a:extLst>
                <a:ext uri="{FF2B5EF4-FFF2-40B4-BE49-F238E27FC236}">
                  <a16:creationId xmlns:a16="http://schemas.microsoft.com/office/drawing/2014/main" id="{6D5F0596-8CF3-C345-8F91-D3BE91C7CF43}"/>
                </a:ext>
              </a:extLst>
            </p:cNvPr>
            <p:cNvSpPr/>
            <p:nvPr/>
          </p:nvSpPr>
          <p:spPr>
            <a:xfrm>
              <a:off x="8112224"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normal</a:t>
              </a:r>
            </a:p>
          </p:txBody>
        </p:sp>
        <p:sp>
          <p:nvSpPr>
            <p:cNvPr id="14" name="Rectangle 13">
              <a:extLst>
                <a:ext uri="{FF2B5EF4-FFF2-40B4-BE49-F238E27FC236}">
                  <a16:creationId xmlns:a16="http://schemas.microsoft.com/office/drawing/2014/main" id="{CE71DB37-E04D-EB4E-8E63-D14C09BA50BA}"/>
                </a:ext>
              </a:extLst>
            </p:cNvPr>
            <p:cNvSpPr/>
            <p:nvPr/>
          </p:nvSpPr>
          <p:spPr>
            <a:xfrm>
              <a:off x="9192344" y="4077072"/>
              <a:ext cx="936104"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strong</a:t>
              </a:r>
            </a:p>
          </p:txBody>
        </p:sp>
        <p:sp>
          <p:nvSpPr>
            <p:cNvPr id="15" name="Rectangle 14">
              <a:extLst>
                <a:ext uri="{FF2B5EF4-FFF2-40B4-BE49-F238E27FC236}">
                  <a16:creationId xmlns:a16="http://schemas.microsoft.com/office/drawing/2014/main" id="{057217A0-D3E2-7345-B858-D13B00D4A096}"/>
                </a:ext>
              </a:extLst>
            </p:cNvPr>
            <p:cNvSpPr/>
            <p:nvPr/>
          </p:nvSpPr>
          <p:spPr>
            <a:xfrm>
              <a:off x="103444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weak</a:t>
              </a:r>
            </a:p>
          </p:txBody>
        </p:sp>
        <p:sp>
          <p:nvSpPr>
            <p:cNvPr id="16" name="Rectangle 15">
              <a:extLst>
                <a:ext uri="{FF2B5EF4-FFF2-40B4-BE49-F238E27FC236}">
                  <a16:creationId xmlns:a16="http://schemas.microsoft.com/office/drawing/2014/main" id="{27251BC8-DAD1-3445-AC2F-3C93B6CD8300}"/>
                </a:ext>
              </a:extLst>
            </p:cNvPr>
            <p:cNvSpPr/>
            <p:nvPr/>
          </p:nvSpPr>
          <p:spPr>
            <a:xfrm>
              <a:off x="6816080"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a:t>
              </a:r>
            </a:p>
          </p:txBody>
        </p:sp>
        <p:sp>
          <p:nvSpPr>
            <p:cNvPr id="17" name="Rectangle 16">
              <a:extLst>
                <a:ext uri="{FF2B5EF4-FFF2-40B4-BE49-F238E27FC236}">
                  <a16:creationId xmlns:a16="http://schemas.microsoft.com/office/drawing/2014/main" id="{CA04D59F-48D5-8948-847F-7D90B7E89DA2}"/>
                </a:ext>
              </a:extLst>
            </p:cNvPr>
            <p:cNvSpPr/>
            <p:nvPr/>
          </p:nvSpPr>
          <p:spPr>
            <a:xfrm>
              <a:off x="8016213"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18" name="Rectangle 17">
              <a:extLst>
                <a:ext uri="{FF2B5EF4-FFF2-40B4-BE49-F238E27FC236}">
                  <a16:creationId xmlns:a16="http://schemas.microsoft.com/office/drawing/2014/main" id="{6D72364E-9930-AD4B-9841-D1BDA64A8044}"/>
                </a:ext>
              </a:extLst>
            </p:cNvPr>
            <p:cNvSpPr/>
            <p:nvPr/>
          </p:nvSpPr>
          <p:spPr>
            <a:xfrm>
              <a:off x="8793338" y="3382807"/>
              <a:ext cx="777412"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19" name="Rectangle 18">
              <a:extLst>
                <a:ext uri="{FF2B5EF4-FFF2-40B4-BE49-F238E27FC236}">
                  <a16:creationId xmlns:a16="http://schemas.microsoft.com/office/drawing/2014/main" id="{D2B17854-46B6-3544-8F7A-68E0956D81EE}"/>
                </a:ext>
              </a:extLst>
            </p:cNvPr>
            <p:cNvSpPr/>
            <p:nvPr/>
          </p:nvSpPr>
          <p:spPr>
            <a:xfrm>
              <a:off x="10344472"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20" name="Rectangle 19">
              <a:extLst>
                <a:ext uri="{FF2B5EF4-FFF2-40B4-BE49-F238E27FC236}">
                  <a16:creationId xmlns:a16="http://schemas.microsoft.com/office/drawing/2014/main" id="{D630F787-C6C3-1040-9C27-B600FDDA13D5}"/>
                </a:ext>
              </a:extLst>
            </p:cNvPr>
            <p:cNvSpPr/>
            <p:nvPr/>
          </p:nvSpPr>
          <p:spPr>
            <a:xfrm>
              <a:off x="9192344"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a:t>
              </a:r>
            </a:p>
          </p:txBody>
        </p:sp>
        <p:sp>
          <p:nvSpPr>
            <p:cNvPr id="21" name="Rectangle 20">
              <a:extLst>
                <a:ext uri="{FF2B5EF4-FFF2-40B4-BE49-F238E27FC236}">
                  <a16:creationId xmlns:a16="http://schemas.microsoft.com/office/drawing/2014/main" id="{8C2AA717-05B9-8C41-A6BB-4BB850A69149}"/>
                </a:ext>
              </a:extLst>
            </p:cNvPr>
            <p:cNvSpPr/>
            <p:nvPr/>
          </p:nvSpPr>
          <p:spPr>
            <a:xfrm>
              <a:off x="6618097" y="1064980"/>
              <a:ext cx="5058510" cy="4954821"/>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r>
                <a:rPr lang="en-US" b="1" dirty="0"/>
                <a:t>PlayTennis?</a:t>
              </a:r>
            </a:p>
          </p:txBody>
        </p:sp>
        <p:cxnSp>
          <p:nvCxnSpPr>
            <p:cNvPr id="23" name="Straight Arrow Connector 22">
              <a:extLst>
                <a:ext uri="{FF2B5EF4-FFF2-40B4-BE49-F238E27FC236}">
                  <a16:creationId xmlns:a16="http://schemas.microsoft.com/office/drawing/2014/main" id="{123BF425-A95F-124E-AF82-212788AE1D50}"/>
                </a:ext>
              </a:extLst>
            </p:cNvPr>
            <p:cNvCxnSpPr>
              <a:stCxn id="4" idx="2"/>
              <a:endCxn id="10" idx="0"/>
            </p:cNvCxnSpPr>
            <p:nvPr/>
          </p:nvCxnSpPr>
          <p:spPr>
            <a:xfrm>
              <a:off x="9180335" y="2204864"/>
              <a:ext cx="1027" cy="432048"/>
            </a:xfrm>
            <a:prstGeom prst="straightConnector1">
              <a:avLst/>
            </a:prstGeom>
            <a:ln>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37D2BEF1-FB1E-BB44-ACAA-0AF965835CC0}"/>
                </a:ext>
              </a:extLst>
            </p:cNvPr>
            <p:cNvCxnSpPr>
              <a:cxnSpLocks/>
              <a:stCxn id="4" idx="2"/>
              <a:endCxn id="7" idx="0"/>
            </p:cNvCxnSpPr>
            <p:nvPr/>
          </p:nvCxnSpPr>
          <p:spPr>
            <a:xfrm>
              <a:off x="9180335" y="2204864"/>
              <a:ext cx="1128133"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64D6F41F-9D9C-9F46-9AB9-EF2B827AB3D5}"/>
                </a:ext>
              </a:extLst>
            </p:cNvPr>
            <p:cNvCxnSpPr>
              <a:cxnSpLocks/>
              <a:stCxn id="4" idx="2"/>
              <a:endCxn id="6" idx="0"/>
            </p:cNvCxnSpPr>
            <p:nvPr/>
          </p:nvCxnSpPr>
          <p:spPr>
            <a:xfrm flipH="1">
              <a:off x="8054256" y="2204864"/>
              <a:ext cx="1126079"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0CB23692-A72A-4E42-AD62-ED8562F05D7B}"/>
                </a:ext>
              </a:extLst>
            </p:cNvPr>
            <p:cNvCxnSpPr>
              <a:cxnSpLocks/>
              <a:stCxn id="10" idx="2"/>
              <a:endCxn id="18" idx="0"/>
            </p:cNvCxnSpPr>
            <p:nvPr/>
          </p:nvCxnSpPr>
          <p:spPr>
            <a:xfrm>
              <a:off x="9181362" y="3068960"/>
              <a:ext cx="682" cy="31384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DA94EF4D-643B-1E4C-9801-ACD1ACF624D6}"/>
                </a:ext>
              </a:extLst>
            </p:cNvPr>
            <p:cNvCxnSpPr>
              <a:cxnSpLocks/>
              <a:stCxn id="6" idx="2"/>
              <a:endCxn id="16" idx="0"/>
            </p:cNvCxnSpPr>
            <p:nvPr/>
          </p:nvCxnSpPr>
          <p:spPr>
            <a:xfrm flipH="1">
              <a:off x="7428148" y="3814855"/>
              <a:ext cx="626108"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7B2E48CB-C632-3D40-A93B-792224662452}"/>
                </a:ext>
              </a:extLst>
            </p:cNvPr>
            <p:cNvCxnSpPr>
              <a:cxnSpLocks/>
              <a:stCxn id="6" idx="2"/>
              <a:endCxn id="17" idx="0"/>
            </p:cNvCxnSpPr>
            <p:nvPr/>
          </p:nvCxnSpPr>
          <p:spPr>
            <a:xfrm>
              <a:off x="8054256" y="3814855"/>
              <a:ext cx="574025"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0CED94B0-7D6F-0A4A-86AE-3550D8A9B00D}"/>
                </a:ext>
              </a:extLst>
            </p:cNvPr>
            <p:cNvCxnSpPr>
              <a:cxnSpLocks/>
              <a:stCxn id="7" idx="2"/>
              <a:endCxn id="20" idx="0"/>
            </p:cNvCxnSpPr>
            <p:nvPr/>
          </p:nvCxnSpPr>
          <p:spPr>
            <a:xfrm flipH="1">
              <a:off x="9804412" y="3814855"/>
              <a:ext cx="504056"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931B6808-01FC-6A45-BD23-45CEFA629DAD}"/>
                </a:ext>
              </a:extLst>
            </p:cNvPr>
            <p:cNvCxnSpPr>
              <a:cxnSpLocks/>
              <a:stCxn id="7" idx="2"/>
              <a:endCxn id="19" idx="0"/>
            </p:cNvCxnSpPr>
            <p:nvPr/>
          </p:nvCxnSpPr>
          <p:spPr>
            <a:xfrm>
              <a:off x="10308468" y="3814855"/>
              <a:ext cx="648072"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67266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1650-D89D-8D4B-9FAD-80487AD22D12}"/>
              </a:ext>
            </a:extLst>
          </p:cNvPr>
          <p:cNvSpPr>
            <a:spLocks noGrp="1"/>
          </p:cNvSpPr>
          <p:nvPr>
            <p:ph type="title"/>
          </p:nvPr>
        </p:nvSpPr>
        <p:spPr/>
        <p:txBody>
          <a:bodyPr/>
          <a:lstStyle/>
          <a:p>
            <a:r>
              <a:rPr lang="en-US" dirty="0"/>
              <a:t>Decision Tree Representation (II)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3126AD-8474-394B-AA69-31B64C156E2C}"/>
                  </a:ext>
                </a:extLst>
              </p:cNvPr>
              <p:cNvSpPr>
                <a:spLocks noGrp="1"/>
              </p:cNvSpPr>
              <p:nvPr>
                <p:ph idx="1"/>
              </p:nvPr>
            </p:nvSpPr>
            <p:spPr>
              <a:xfrm>
                <a:off x="440267" y="1052736"/>
                <a:ext cx="5655733" cy="4967065"/>
              </a:xfrm>
            </p:spPr>
            <p:txBody>
              <a:bodyPr/>
              <a:lstStyle/>
              <a:p>
                <a:pPr marL="0" indent="0">
                  <a:buNone/>
                </a:pPr>
                <a:endParaRPr lang="en-US" sz="1800" dirty="0"/>
              </a:p>
              <a:p>
                <a:pPr marL="0" indent="0">
                  <a:buNone/>
                </a:pPr>
                <a:r>
                  <a:rPr lang="en-US" sz="1800" dirty="0"/>
                  <a:t>Decision trees represent </a:t>
                </a:r>
                <a:r>
                  <a:rPr lang="en-US" sz="1800" i="1" dirty="0"/>
                  <a:t>disjunction of conjunctions</a:t>
                </a:r>
                <a:r>
                  <a:rPr lang="en-US" sz="1800" dirty="0"/>
                  <a:t> of constraints on the feature values of instances:</a:t>
                </a:r>
              </a:p>
              <a:p>
                <a:pPr marL="0" indent="0">
                  <a:buNone/>
                </a:pPr>
                <a:endParaRPr lang="en-US" sz="1800" dirty="0"/>
              </a:p>
              <a:p>
                <a:pPr marL="0" indent="0">
                  <a:buNone/>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𝑜𝑢𝑡𝑙𝑜𝑜𝑘</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𝑠𝑢𝑛𝑛𝑦</m:t>
                          </m:r>
                        </m:e>
                      </m:d>
                      <m:r>
                        <a:rPr lang="en-GB" sz="1800" b="0" i="1" smtClean="0">
                          <a:latin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h𝑢𝑚𝑖𝑑𝑖𝑡𝑦</m:t>
                      </m:r>
                      <m:d>
                        <m:dPr>
                          <m:ctrlPr>
                            <a:rPr lang="en-GB" sz="1800" b="0" i="1" smtClean="0">
                              <a:latin typeface="Cambria Math" panose="02040503050406030204" pitchFamily="18" charset="0"/>
                              <a:ea typeface="Cambria Math" panose="02040503050406030204" pitchFamily="18" charset="0"/>
                            </a:rPr>
                          </m:ctrlPr>
                        </m:dPr>
                        <m:e>
                          <m:r>
                            <a:rPr lang="en-GB" sz="1800" b="0" i="1" smtClean="0">
                              <a:latin typeface="Cambria Math" panose="02040503050406030204" pitchFamily="18" charset="0"/>
                              <a:ea typeface="Cambria Math" panose="02040503050406030204" pitchFamily="18" charset="0"/>
                            </a:rPr>
                            <m:t>𝑛𝑜𝑟𝑚𝑎𝑙</m:t>
                          </m:r>
                        </m:e>
                      </m:d>
                    </m:oMath>
                  </m:oMathPara>
                </a14:m>
                <a:endParaRPr lang="en-GB" sz="1800" b="0" i="1"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Cambria Math" panose="02040503050406030204" pitchFamily="18" charset="0"/>
                        </a:rPr>
                        <m:t>∨</m:t>
                      </m:r>
                    </m:oMath>
                  </m:oMathPara>
                </a14:m>
                <a:endParaRPr lang="en-GB" sz="1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𝑜𝑢𝑡𝑙𝑜𝑜𝑘</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𝑜𝑣𝑒𝑟𝑐𝑎𝑠𝑡</m:t>
                          </m:r>
                        </m:e>
                      </m:d>
                    </m:oMath>
                  </m:oMathPara>
                </a14:m>
                <a:endParaRPr lang="en-GB" sz="1800" b="0" i="1" dirty="0"/>
              </a:p>
              <a:p>
                <a:pPr marL="0" indent="0">
                  <a:buNone/>
                </a:pPr>
                <a14:m>
                  <m:oMathPara xmlns:m="http://schemas.openxmlformats.org/officeDocument/2006/math">
                    <m:oMathParaPr>
                      <m:jc m:val="centerGroup"/>
                    </m:oMathParaPr>
                    <m:oMath xmlns:m="http://schemas.openxmlformats.org/officeDocument/2006/math">
                      <m:r>
                        <a:rPr lang="en-GB" sz="1800" i="1">
                          <a:latin typeface="Cambria Math" panose="02040503050406030204" pitchFamily="18" charset="0"/>
                          <a:ea typeface="Cambria Math" panose="02040503050406030204" pitchFamily="18" charset="0"/>
                        </a:rPr>
                        <m:t>∨</m:t>
                      </m:r>
                    </m:oMath>
                  </m:oMathPara>
                </a14:m>
                <a:endParaRPr lang="en-GB" sz="1800" b="0" i="1" dirty="0"/>
              </a:p>
              <a:p>
                <a:pPr marL="0" indent="0">
                  <a:buNone/>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𝑜𝑢𝑡𝑙𝑜𝑜𝑘</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𝑟𝑎𝑖𝑛</m:t>
                          </m:r>
                        </m:e>
                      </m:d>
                      <m:r>
                        <a:rPr lang="en-GB" sz="1800" b="0" i="1" smtClean="0">
                          <a:latin typeface="Cambria Math" panose="02040503050406030204" pitchFamily="18" charset="0"/>
                        </a:rPr>
                        <m:t> </m:t>
                      </m:r>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𝑤𝑖𝑛𝑑</m:t>
                      </m:r>
                      <m:r>
                        <a:rPr lang="en-GB" sz="1800" b="0" i="1" smtClean="0">
                          <a:latin typeface="Cambria Math" panose="02040503050406030204" pitchFamily="18" charset="0"/>
                          <a:ea typeface="Cambria Math" panose="02040503050406030204" pitchFamily="18" charset="0"/>
                        </a:rPr>
                        <m:t>(</m:t>
                      </m:r>
                      <m:r>
                        <a:rPr lang="en-GB" sz="1800" b="0" i="1" smtClean="0">
                          <a:latin typeface="Cambria Math" panose="02040503050406030204" pitchFamily="18" charset="0"/>
                          <a:ea typeface="Cambria Math" panose="02040503050406030204" pitchFamily="18" charset="0"/>
                        </a:rPr>
                        <m:t>𝑤𝑒𝑎𝑘</m:t>
                      </m:r>
                      <m:r>
                        <a:rPr lang="en-GB" sz="1800" b="0" i="1" smtClean="0">
                          <a:latin typeface="Cambria Math" panose="02040503050406030204" pitchFamily="18" charset="0"/>
                          <a:ea typeface="Cambria Math" panose="02040503050406030204" pitchFamily="18" charset="0"/>
                        </a:rPr>
                        <m:t>)</m:t>
                      </m:r>
                    </m:oMath>
                  </m:oMathPara>
                </a14:m>
                <a:endParaRPr lang="en-US" sz="1800" i="1" dirty="0"/>
              </a:p>
              <a:p>
                <a:pPr marL="0" indent="0">
                  <a:buNone/>
                </a:pPr>
                <a:endParaRPr lang="en-US" sz="1800" i="1" dirty="0"/>
              </a:p>
              <a:p>
                <a:pPr marL="0" indent="0">
                  <a:buNone/>
                </a:pPr>
                <a:endParaRPr lang="en-US" sz="1800" dirty="0"/>
              </a:p>
              <a:p>
                <a:pPr marL="0" indent="0">
                  <a:buNone/>
                </a:pPr>
                <a:r>
                  <a:rPr lang="en-US" sz="1800" dirty="0"/>
                  <a:t>Features values can be continuous, in that case and non-leaf nodes are tested against thresholds.</a:t>
                </a:r>
              </a:p>
            </p:txBody>
          </p:sp>
        </mc:Choice>
        <mc:Fallback>
          <p:sp>
            <p:nvSpPr>
              <p:cNvPr id="3" name="Content Placeholder 2">
                <a:extLst>
                  <a:ext uri="{FF2B5EF4-FFF2-40B4-BE49-F238E27FC236}">
                    <a16:creationId xmlns:a16="http://schemas.microsoft.com/office/drawing/2014/main" id="{AF3126AD-8474-394B-AA69-31B64C156E2C}"/>
                  </a:ext>
                </a:extLst>
              </p:cNvPr>
              <p:cNvSpPr>
                <a:spLocks noGrp="1" noRot="1" noChangeAspect="1" noMove="1" noResize="1" noEditPoints="1" noAdjustHandles="1" noChangeArrowheads="1" noChangeShapeType="1" noTextEdit="1"/>
              </p:cNvSpPr>
              <p:nvPr>
                <p:ph idx="1"/>
              </p:nvPr>
            </p:nvSpPr>
            <p:spPr>
              <a:xfrm>
                <a:off x="440267" y="1052736"/>
                <a:ext cx="5655733" cy="4967065"/>
              </a:xfrm>
              <a:blipFill>
                <a:blip r:embed="rId2"/>
                <a:stretch>
                  <a:fillRect l="-895" r="-179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A560FDC-FA9C-4146-A4C1-1474C59CD2D6}"/>
              </a:ext>
            </a:extLst>
          </p:cNvPr>
          <p:cNvSpPr txBox="1"/>
          <p:nvPr/>
        </p:nvSpPr>
        <p:spPr>
          <a:xfrm>
            <a:off x="8568267" y="33867"/>
            <a:ext cx="184731" cy="369332"/>
          </a:xfrm>
          <a:prstGeom prst="rect">
            <a:avLst/>
          </a:prstGeom>
          <a:noFill/>
        </p:spPr>
        <p:txBody>
          <a:bodyPr wrap="none" rtlCol="0">
            <a:spAutoFit/>
          </a:bodyPr>
          <a:lstStyle/>
          <a:p>
            <a:endParaRPr lang="en-US" dirty="0"/>
          </a:p>
        </p:txBody>
      </p:sp>
      <p:grpSp>
        <p:nvGrpSpPr>
          <p:cNvPr id="8" name="Group 7">
            <a:extLst>
              <a:ext uri="{FF2B5EF4-FFF2-40B4-BE49-F238E27FC236}">
                <a16:creationId xmlns:a16="http://schemas.microsoft.com/office/drawing/2014/main" id="{24EB31C9-B445-FE46-AC93-CE5DFE55E8AC}"/>
              </a:ext>
            </a:extLst>
          </p:cNvPr>
          <p:cNvGrpSpPr/>
          <p:nvPr/>
        </p:nvGrpSpPr>
        <p:grpSpPr>
          <a:xfrm>
            <a:off x="6618097" y="1064980"/>
            <a:ext cx="5058510" cy="4954821"/>
            <a:chOff x="6618097" y="1064980"/>
            <a:chExt cx="5058510" cy="4954821"/>
          </a:xfrm>
        </p:grpSpPr>
        <p:sp>
          <p:nvSpPr>
            <p:cNvPr id="4" name="Rectangle 3">
              <a:extLst>
                <a:ext uri="{FF2B5EF4-FFF2-40B4-BE49-F238E27FC236}">
                  <a16:creationId xmlns:a16="http://schemas.microsoft.com/office/drawing/2014/main" id="{DF8E2988-99A6-9B4A-83FA-2C683EC40C0F}"/>
                </a:ext>
              </a:extLst>
            </p:cNvPr>
            <p:cNvSpPr/>
            <p:nvPr/>
          </p:nvSpPr>
          <p:spPr>
            <a:xfrm>
              <a:off x="8568267" y="1772816"/>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6" name="Rectangle 5">
              <a:extLst>
                <a:ext uri="{FF2B5EF4-FFF2-40B4-BE49-F238E27FC236}">
                  <a16:creationId xmlns:a16="http://schemas.microsoft.com/office/drawing/2014/main" id="{6DEF4E4D-FD29-3D47-BF42-8C38C4CEA9BA}"/>
                </a:ext>
              </a:extLst>
            </p:cNvPr>
            <p:cNvSpPr/>
            <p:nvPr/>
          </p:nvSpPr>
          <p:spPr>
            <a:xfrm>
              <a:off x="7442188"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sp>
          <p:nvSpPr>
            <p:cNvPr id="7" name="Rectangle 6">
              <a:extLst>
                <a:ext uri="{FF2B5EF4-FFF2-40B4-BE49-F238E27FC236}">
                  <a16:creationId xmlns:a16="http://schemas.microsoft.com/office/drawing/2014/main" id="{B1EF42B4-91FE-BA42-A266-0A1C904B4451}"/>
                </a:ext>
              </a:extLst>
            </p:cNvPr>
            <p:cNvSpPr/>
            <p:nvPr/>
          </p:nvSpPr>
          <p:spPr>
            <a:xfrm>
              <a:off x="9696400"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9" name="Rectangle 8">
              <a:extLst>
                <a:ext uri="{FF2B5EF4-FFF2-40B4-BE49-F238E27FC236}">
                  <a16:creationId xmlns:a16="http://schemas.microsoft.com/office/drawing/2014/main" id="{1CBC5298-6BAC-FB40-B838-12E26E117B35}"/>
                </a:ext>
              </a:extLst>
            </p:cNvPr>
            <p:cNvSpPr/>
            <p:nvPr/>
          </p:nvSpPr>
          <p:spPr>
            <a:xfrm>
              <a:off x="7464152" y="249289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sunny</a:t>
              </a:r>
            </a:p>
          </p:txBody>
        </p:sp>
        <p:sp>
          <p:nvSpPr>
            <p:cNvPr id="10" name="Rectangle 9">
              <a:extLst>
                <a:ext uri="{FF2B5EF4-FFF2-40B4-BE49-F238E27FC236}">
                  <a16:creationId xmlns:a16="http://schemas.microsoft.com/office/drawing/2014/main" id="{642A159C-031B-4846-9026-BAFC7B11B1BD}"/>
                </a:ext>
              </a:extLst>
            </p:cNvPr>
            <p:cNvSpPr/>
            <p:nvPr/>
          </p:nvSpPr>
          <p:spPr>
            <a:xfrm>
              <a:off x="8569294" y="263691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overcast</a:t>
              </a:r>
            </a:p>
          </p:txBody>
        </p:sp>
        <p:sp>
          <p:nvSpPr>
            <p:cNvPr id="11" name="Rectangle 10">
              <a:extLst>
                <a:ext uri="{FF2B5EF4-FFF2-40B4-BE49-F238E27FC236}">
                  <a16:creationId xmlns:a16="http://schemas.microsoft.com/office/drawing/2014/main" id="{B7471EB0-6523-0844-9988-2AC2893699FB}"/>
                </a:ext>
              </a:extLst>
            </p:cNvPr>
            <p:cNvSpPr/>
            <p:nvPr/>
          </p:nvSpPr>
          <p:spPr>
            <a:xfrm>
              <a:off x="9480376" y="2492896"/>
              <a:ext cx="1224136"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rain</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D97796FD-2348-B249-B775-E1EE68BF937C}"/>
                    </a:ext>
                  </a:extLst>
                </p:cNvPr>
                <p:cNvSpPr/>
                <p:nvPr/>
              </p:nvSpPr>
              <p:spPr>
                <a:xfrm>
                  <a:off x="67440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&gt;80%</m:t>
                        </m:r>
                      </m:oMath>
                    </m:oMathPara>
                  </a14:m>
                  <a:endParaRPr lang="en-US" i="1" dirty="0"/>
                </a:p>
              </p:txBody>
            </p:sp>
          </mc:Choice>
          <mc:Fallback>
            <p:sp>
              <p:nvSpPr>
                <p:cNvPr id="12" name="Rectangle 11">
                  <a:extLst>
                    <a:ext uri="{FF2B5EF4-FFF2-40B4-BE49-F238E27FC236}">
                      <a16:creationId xmlns:a16="http://schemas.microsoft.com/office/drawing/2014/main" id="{D97796FD-2348-B249-B775-E1EE68BF937C}"/>
                    </a:ext>
                  </a:extLst>
                </p:cNvPr>
                <p:cNvSpPr>
                  <a:spLocks noRot="1" noChangeAspect="1" noMove="1" noResize="1" noEditPoints="1" noAdjustHandles="1" noChangeArrowheads="1" noChangeShapeType="1" noTextEdit="1"/>
                </p:cNvSpPr>
                <p:nvPr/>
              </p:nvSpPr>
              <p:spPr>
                <a:xfrm>
                  <a:off x="6744072" y="4077072"/>
                  <a:ext cx="1224136" cy="432048"/>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6D5F0596-8CF3-C345-8F91-D3BE91C7CF43}"/>
                    </a:ext>
                  </a:extLst>
                </p:cNvPr>
                <p:cNvSpPr/>
                <p:nvPr/>
              </p:nvSpPr>
              <p:spPr>
                <a:xfrm>
                  <a:off x="8112224"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GB" b="0" i="1" smtClean="0">
                          <a:latin typeface="Cambria Math" panose="02040503050406030204" pitchFamily="18" charset="0"/>
                        </a:rPr>
                        <m:t>≤80</m:t>
                      </m:r>
                    </m:oMath>
                  </a14:m>
                  <a:r>
                    <a:rPr lang="en-US" i="1" dirty="0"/>
                    <a:t>%</a:t>
                  </a:r>
                </a:p>
              </p:txBody>
            </p:sp>
          </mc:Choice>
          <mc:Fallback>
            <p:sp>
              <p:nvSpPr>
                <p:cNvPr id="13" name="Rectangle 12">
                  <a:extLst>
                    <a:ext uri="{FF2B5EF4-FFF2-40B4-BE49-F238E27FC236}">
                      <a16:creationId xmlns:a16="http://schemas.microsoft.com/office/drawing/2014/main" id="{6D5F0596-8CF3-C345-8F91-D3BE91C7CF43}"/>
                    </a:ext>
                  </a:extLst>
                </p:cNvPr>
                <p:cNvSpPr>
                  <a:spLocks noRot="1" noChangeAspect="1" noMove="1" noResize="1" noEditPoints="1" noAdjustHandles="1" noChangeArrowheads="1" noChangeShapeType="1" noTextEdit="1"/>
                </p:cNvSpPr>
                <p:nvPr/>
              </p:nvSpPr>
              <p:spPr>
                <a:xfrm>
                  <a:off x="8112224" y="4077072"/>
                  <a:ext cx="1224136" cy="432048"/>
                </a:xfrm>
                <a:prstGeom prst="rect">
                  <a:avLst/>
                </a:prstGeom>
                <a:blipFill>
                  <a:blip r:embed="rId4"/>
                  <a:stretch>
                    <a:fillRect b="-14286"/>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CE71DB37-E04D-EB4E-8E63-D14C09BA50BA}"/>
                    </a:ext>
                  </a:extLst>
                </p:cNvPr>
                <p:cNvSpPr/>
                <p:nvPr/>
              </p:nvSpPr>
              <p:spPr>
                <a:xfrm>
                  <a:off x="9192344" y="4077072"/>
                  <a:ext cx="936104"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&gt;5</m:t>
                        </m:r>
                      </m:oMath>
                    </m:oMathPara>
                  </a14:m>
                  <a:endParaRPr lang="en-US" i="1" dirty="0"/>
                </a:p>
              </p:txBody>
            </p:sp>
          </mc:Choice>
          <mc:Fallback>
            <p:sp>
              <p:nvSpPr>
                <p:cNvPr id="14" name="Rectangle 13">
                  <a:extLst>
                    <a:ext uri="{FF2B5EF4-FFF2-40B4-BE49-F238E27FC236}">
                      <a16:creationId xmlns:a16="http://schemas.microsoft.com/office/drawing/2014/main" id="{CE71DB37-E04D-EB4E-8E63-D14C09BA50BA}"/>
                    </a:ext>
                  </a:extLst>
                </p:cNvPr>
                <p:cNvSpPr>
                  <a:spLocks noRot="1" noChangeAspect="1" noMove="1" noResize="1" noEditPoints="1" noAdjustHandles="1" noChangeArrowheads="1" noChangeShapeType="1" noTextEdit="1"/>
                </p:cNvSpPr>
                <p:nvPr/>
              </p:nvSpPr>
              <p:spPr>
                <a:xfrm>
                  <a:off x="9192344" y="4077072"/>
                  <a:ext cx="936104" cy="432048"/>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057217A0-D3E2-7345-B858-D13B00D4A096}"/>
                    </a:ext>
                  </a:extLst>
                </p:cNvPr>
                <p:cNvSpPr/>
                <p:nvPr/>
              </p:nvSpPr>
              <p:spPr>
                <a:xfrm>
                  <a:off x="103444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≤5</m:t>
                        </m:r>
                      </m:oMath>
                    </m:oMathPara>
                  </a14:m>
                  <a:endParaRPr lang="en-US" i="1" dirty="0"/>
                </a:p>
              </p:txBody>
            </p:sp>
          </mc:Choice>
          <mc:Fallback>
            <p:sp>
              <p:nvSpPr>
                <p:cNvPr id="15" name="Rectangle 14">
                  <a:extLst>
                    <a:ext uri="{FF2B5EF4-FFF2-40B4-BE49-F238E27FC236}">
                      <a16:creationId xmlns:a16="http://schemas.microsoft.com/office/drawing/2014/main" id="{057217A0-D3E2-7345-B858-D13B00D4A096}"/>
                    </a:ext>
                  </a:extLst>
                </p:cNvPr>
                <p:cNvSpPr>
                  <a:spLocks noRot="1" noChangeAspect="1" noMove="1" noResize="1" noEditPoints="1" noAdjustHandles="1" noChangeArrowheads="1" noChangeShapeType="1" noTextEdit="1"/>
                </p:cNvSpPr>
                <p:nvPr/>
              </p:nvSpPr>
              <p:spPr>
                <a:xfrm>
                  <a:off x="10344472" y="4077072"/>
                  <a:ext cx="1224136" cy="432048"/>
                </a:xfrm>
                <a:prstGeom prst="rect">
                  <a:avLst/>
                </a:prstGeom>
                <a:blipFill>
                  <a:blip r:embed="rId6"/>
                  <a:stretch>
                    <a:fillRect/>
                  </a:stretch>
                </a:blipFill>
                <a:ln>
                  <a:noFill/>
                </a:ln>
              </p:spPr>
              <p:txBody>
                <a:bodyPr/>
                <a:lstStyle/>
                <a:p>
                  <a:r>
                    <a:rPr lang="en-US">
                      <a:noFill/>
                    </a:rPr>
                    <a:t> </a:t>
                  </a:r>
                </a:p>
              </p:txBody>
            </p:sp>
          </mc:Fallback>
        </mc:AlternateContent>
        <p:sp>
          <p:nvSpPr>
            <p:cNvPr id="16" name="Rectangle 15">
              <a:extLst>
                <a:ext uri="{FF2B5EF4-FFF2-40B4-BE49-F238E27FC236}">
                  <a16:creationId xmlns:a16="http://schemas.microsoft.com/office/drawing/2014/main" id="{27251BC8-DAD1-3445-AC2F-3C93B6CD8300}"/>
                </a:ext>
              </a:extLst>
            </p:cNvPr>
            <p:cNvSpPr/>
            <p:nvPr/>
          </p:nvSpPr>
          <p:spPr>
            <a:xfrm>
              <a:off x="6816080"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a:t>
              </a:r>
            </a:p>
          </p:txBody>
        </p:sp>
        <p:sp>
          <p:nvSpPr>
            <p:cNvPr id="17" name="Rectangle 16">
              <a:extLst>
                <a:ext uri="{FF2B5EF4-FFF2-40B4-BE49-F238E27FC236}">
                  <a16:creationId xmlns:a16="http://schemas.microsoft.com/office/drawing/2014/main" id="{CA04D59F-48D5-8948-847F-7D90B7E89DA2}"/>
                </a:ext>
              </a:extLst>
            </p:cNvPr>
            <p:cNvSpPr/>
            <p:nvPr/>
          </p:nvSpPr>
          <p:spPr>
            <a:xfrm>
              <a:off x="8016213"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18" name="Rectangle 17">
              <a:extLst>
                <a:ext uri="{FF2B5EF4-FFF2-40B4-BE49-F238E27FC236}">
                  <a16:creationId xmlns:a16="http://schemas.microsoft.com/office/drawing/2014/main" id="{6D72364E-9930-AD4B-9841-D1BDA64A8044}"/>
                </a:ext>
              </a:extLst>
            </p:cNvPr>
            <p:cNvSpPr/>
            <p:nvPr/>
          </p:nvSpPr>
          <p:spPr>
            <a:xfrm>
              <a:off x="8793338" y="3382807"/>
              <a:ext cx="777412"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19" name="Rectangle 18">
              <a:extLst>
                <a:ext uri="{FF2B5EF4-FFF2-40B4-BE49-F238E27FC236}">
                  <a16:creationId xmlns:a16="http://schemas.microsoft.com/office/drawing/2014/main" id="{D2B17854-46B6-3544-8F7A-68E0956D81EE}"/>
                </a:ext>
              </a:extLst>
            </p:cNvPr>
            <p:cNvSpPr/>
            <p:nvPr/>
          </p:nvSpPr>
          <p:spPr>
            <a:xfrm>
              <a:off x="10344472"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20" name="Rectangle 19">
              <a:extLst>
                <a:ext uri="{FF2B5EF4-FFF2-40B4-BE49-F238E27FC236}">
                  <a16:creationId xmlns:a16="http://schemas.microsoft.com/office/drawing/2014/main" id="{D630F787-C6C3-1040-9C27-B600FDDA13D5}"/>
                </a:ext>
              </a:extLst>
            </p:cNvPr>
            <p:cNvSpPr/>
            <p:nvPr/>
          </p:nvSpPr>
          <p:spPr>
            <a:xfrm>
              <a:off x="9192344"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a:t>
              </a:r>
            </a:p>
          </p:txBody>
        </p:sp>
        <p:sp>
          <p:nvSpPr>
            <p:cNvPr id="21" name="Rectangle 20">
              <a:extLst>
                <a:ext uri="{FF2B5EF4-FFF2-40B4-BE49-F238E27FC236}">
                  <a16:creationId xmlns:a16="http://schemas.microsoft.com/office/drawing/2014/main" id="{8C2AA717-05B9-8C41-A6BB-4BB850A69149}"/>
                </a:ext>
              </a:extLst>
            </p:cNvPr>
            <p:cNvSpPr/>
            <p:nvPr/>
          </p:nvSpPr>
          <p:spPr>
            <a:xfrm>
              <a:off x="6618097" y="1064980"/>
              <a:ext cx="5058510" cy="4954821"/>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r>
                <a:rPr lang="en-US" b="1" dirty="0"/>
                <a:t>PlayTennis?</a:t>
              </a:r>
            </a:p>
          </p:txBody>
        </p:sp>
        <p:cxnSp>
          <p:nvCxnSpPr>
            <p:cNvPr id="23" name="Straight Arrow Connector 22">
              <a:extLst>
                <a:ext uri="{FF2B5EF4-FFF2-40B4-BE49-F238E27FC236}">
                  <a16:creationId xmlns:a16="http://schemas.microsoft.com/office/drawing/2014/main" id="{123BF425-A95F-124E-AF82-212788AE1D50}"/>
                </a:ext>
              </a:extLst>
            </p:cNvPr>
            <p:cNvCxnSpPr>
              <a:stCxn id="4" idx="2"/>
              <a:endCxn id="10" idx="0"/>
            </p:cNvCxnSpPr>
            <p:nvPr/>
          </p:nvCxnSpPr>
          <p:spPr>
            <a:xfrm>
              <a:off x="9180335" y="2204864"/>
              <a:ext cx="1027" cy="432048"/>
            </a:xfrm>
            <a:prstGeom prst="straightConnector1">
              <a:avLst/>
            </a:prstGeom>
            <a:ln>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37D2BEF1-FB1E-BB44-ACAA-0AF965835CC0}"/>
                </a:ext>
              </a:extLst>
            </p:cNvPr>
            <p:cNvCxnSpPr>
              <a:cxnSpLocks/>
              <a:stCxn id="4" idx="2"/>
              <a:endCxn id="7" idx="0"/>
            </p:cNvCxnSpPr>
            <p:nvPr/>
          </p:nvCxnSpPr>
          <p:spPr>
            <a:xfrm>
              <a:off x="9180335" y="2204864"/>
              <a:ext cx="1128133"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64D6F41F-9D9C-9F46-9AB9-EF2B827AB3D5}"/>
                </a:ext>
              </a:extLst>
            </p:cNvPr>
            <p:cNvCxnSpPr>
              <a:cxnSpLocks/>
              <a:stCxn id="4" idx="2"/>
              <a:endCxn id="6" idx="0"/>
            </p:cNvCxnSpPr>
            <p:nvPr/>
          </p:nvCxnSpPr>
          <p:spPr>
            <a:xfrm flipH="1">
              <a:off x="8054256" y="2204864"/>
              <a:ext cx="1126079"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0CB23692-A72A-4E42-AD62-ED8562F05D7B}"/>
                </a:ext>
              </a:extLst>
            </p:cNvPr>
            <p:cNvCxnSpPr>
              <a:cxnSpLocks/>
              <a:stCxn id="10" idx="2"/>
              <a:endCxn id="18" idx="0"/>
            </p:cNvCxnSpPr>
            <p:nvPr/>
          </p:nvCxnSpPr>
          <p:spPr>
            <a:xfrm>
              <a:off x="9181362" y="3068960"/>
              <a:ext cx="682" cy="31384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DA94EF4D-643B-1E4C-9801-ACD1ACF624D6}"/>
                </a:ext>
              </a:extLst>
            </p:cNvPr>
            <p:cNvCxnSpPr>
              <a:cxnSpLocks/>
              <a:stCxn id="6" idx="2"/>
              <a:endCxn id="16" idx="0"/>
            </p:cNvCxnSpPr>
            <p:nvPr/>
          </p:nvCxnSpPr>
          <p:spPr>
            <a:xfrm flipH="1">
              <a:off x="7428148" y="3814855"/>
              <a:ext cx="626108"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7B2E48CB-C632-3D40-A93B-792224662452}"/>
                </a:ext>
              </a:extLst>
            </p:cNvPr>
            <p:cNvCxnSpPr>
              <a:cxnSpLocks/>
              <a:stCxn id="6" idx="2"/>
              <a:endCxn id="17" idx="0"/>
            </p:cNvCxnSpPr>
            <p:nvPr/>
          </p:nvCxnSpPr>
          <p:spPr>
            <a:xfrm>
              <a:off x="8054256" y="3814855"/>
              <a:ext cx="574025"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0CED94B0-7D6F-0A4A-86AE-3550D8A9B00D}"/>
                </a:ext>
              </a:extLst>
            </p:cNvPr>
            <p:cNvCxnSpPr>
              <a:cxnSpLocks/>
              <a:stCxn id="7" idx="2"/>
              <a:endCxn id="20" idx="0"/>
            </p:cNvCxnSpPr>
            <p:nvPr/>
          </p:nvCxnSpPr>
          <p:spPr>
            <a:xfrm flipH="1">
              <a:off x="9804412" y="3814855"/>
              <a:ext cx="504056"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931B6808-01FC-6A45-BD23-45CEFA629DAD}"/>
                </a:ext>
              </a:extLst>
            </p:cNvPr>
            <p:cNvCxnSpPr>
              <a:cxnSpLocks/>
              <a:stCxn id="7" idx="2"/>
              <a:endCxn id="19" idx="0"/>
            </p:cNvCxnSpPr>
            <p:nvPr/>
          </p:nvCxnSpPr>
          <p:spPr>
            <a:xfrm>
              <a:off x="10308468" y="3814855"/>
              <a:ext cx="648072"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grpSp>
      <p:grpSp>
        <p:nvGrpSpPr>
          <p:cNvPr id="30" name="Group 29">
            <a:extLst>
              <a:ext uri="{FF2B5EF4-FFF2-40B4-BE49-F238E27FC236}">
                <a16:creationId xmlns:a16="http://schemas.microsoft.com/office/drawing/2014/main" id="{D2D0C282-41F5-3E49-A431-D245587BA772}"/>
              </a:ext>
            </a:extLst>
          </p:cNvPr>
          <p:cNvGrpSpPr/>
          <p:nvPr/>
        </p:nvGrpSpPr>
        <p:grpSpPr>
          <a:xfrm>
            <a:off x="6618097" y="1064980"/>
            <a:ext cx="5058510" cy="4954821"/>
            <a:chOff x="6618097" y="1064980"/>
            <a:chExt cx="5058510" cy="4954821"/>
          </a:xfrm>
        </p:grpSpPr>
        <p:sp>
          <p:nvSpPr>
            <p:cNvPr id="31" name="Rectangle 30">
              <a:extLst>
                <a:ext uri="{FF2B5EF4-FFF2-40B4-BE49-F238E27FC236}">
                  <a16:creationId xmlns:a16="http://schemas.microsoft.com/office/drawing/2014/main" id="{9AAEFEF5-47E4-1D47-968E-CCF367585A16}"/>
                </a:ext>
              </a:extLst>
            </p:cNvPr>
            <p:cNvSpPr/>
            <p:nvPr/>
          </p:nvSpPr>
          <p:spPr>
            <a:xfrm>
              <a:off x="8568267" y="1772816"/>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32" name="Rectangle 31">
              <a:extLst>
                <a:ext uri="{FF2B5EF4-FFF2-40B4-BE49-F238E27FC236}">
                  <a16:creationId xmlns:a16="http://schemas.microsoft.com/office/drawing/2014/main" id="{A3256A46-750B-F24E-899D-9D816B946465}"/>
                </a:ext>
              </a:extLst>
            </p:cNvPr>
            <p:cNvSpPr/>
            <p:nvPr/>
          </p:nvSpPr>
          <p:spPr>
            <a:xfrm>
              <a:off x="7442188"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sp>
          <p:nvSpPr>
            <p:cNvPr id="34" name="Rectangle 33">
              <a:extLst>
                <a:ext uri="{FF2B5EF4-FFF2-40B4-BE49-F238E27FC236}">
                  <a16:creationId xmlns:a16="http://schemas.microsoft.com/office/drawing/2014/main" id="{31D1AD9F-3F20-AC43-93B1-B7857E01EDED}"/>
                </a:ext>
              </a:extLst>
            </p:cNvPr>
            <p:cNvSpPr/>
            <p:nvPr/>
          </p:nvSpPr>
          <p:spPr>
            <a:xfrm>
              <a:off x="9696400" y="3382807"/>
              <a:ext cx="122413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35" name="Rectangle 34">
              <a:extLst>
                <a:ext uri="{FF2B5EF4-FFF2-40B4-BE49-F238E27FC236}">
                  <a16:creationId xmlns:a16="http://schemas.microsoft.com/office/drawing/2014/main" id="{775E6F7F-7DCF-DA45-902A-B55E9BCE3D07}"/>
                </a:ext>
              </a:extLst>
            </p:cNvPr>
            <p:cNvSpPr/>
            <p:nvPr/>
          </p:nvSpPr>
          <p:spPr>
            <a:xfrm>
              <a:off x="7464152" y="249289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sunny</a:t>
              </a:r>
            </a:p>
          </p:txBody>
        </p:sp>
        <p:sp>
          <p:nvSpPr>
            <p:cNvPr id="36" name="Rectangle 35">
              <a:extLst>
                <a:ext uri="{FF2B5EF4-FFF2-40B4-BE49-F238E27FC236}">
                  <a16:creationId xmlns:a16="http://schemas.microsoft.com/office/drawing/2014/main" id="{3393985A-9EF7-9445-9044-1731C5B2BE01}"/>
                </a:ext>
              </a:extLst>
            </p:cNvPr>
            <p:cNvSpPr/>
            <p:nvPr/>
          </p:nvSpPr>
          <p:spPr>
            <a:xfrm>
              <a:off x="8569294" y="263691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overcast</a:t>
              </a:r>
            </a:p>
          </p:txBody>
        </p:sp>
        <p:sp>
          <p:nvSpPr>
            <p:cNvPr id="37" name="Rectangle 36">
              <a:extLst>
                <a:ext uri="{FF2B5EF4-FFF2-40B4-BE49-F238E27FC236}">
                  <a16:creationId xmlns:a16="http://schemas.microsoft.com/office/drawing/2014/main" id="{8E3DF996-E9BA-F84C-9AB7-6B0DAADDE102}"/>
                </a:ext>
              </a:extLst>
            </p:cNvPr>
            <p:cNvSpPr/>
            <p:nvPr/>
          </p:nvSpPr>
          <p:spPr>
            <a:xfrm>
              <a:off x="9480376" y="2492896"/>
              <a:ext cx="1224136"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rain</a:t>
              </a:r>
            </a:p>
          </p:txBody>
        </p:sp>
        <p:sp>
          <p:nvSpPr>
            <p:cNvPr id="38" name="Rectangle 37">
              <a:extLst>
                <a:ext uri="{FF2B5EF4-FFF2-40B4-BE49-F238E27FC236}">
                  <a16:creationId xmlns:a16="http://schemas.microsoft.com/office/drawing/2014/main" id="{6EB0D5DD-2D85-FA41-AFC4-62E8F166CEDD}"/>
                </a:ext>
              </a:extLst>
            </p:cNvPr>
            <p:cNvSpPr/>
            <p:nvPr/>
          </p:nvSpPr>
          <p:spPr>
            <a:xfrm>
              <a:off x="67440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high</a:t>
              </a:r>
            </a:p>
          </p:txBody>
        </p:sp>
        <p:sp>
          <p:nvSpPr>
            <p:cNvPr id="39" name="Rectangle 38">
              <a:extLst>
                <a:ext uri="{FF2B5EF4-FFF2-40B4-BE49-F238E27FC236}">
                  <a16:creationId xmlns:a16="http://schemas.microsoft.com/office/drawing/2014/main" id="{F37A0762-7E6E-D14D-ADEA-7D1E7452B456}"/>
                </a:ext>
              </a:extLst>
            </p:cNvPr>
            <p:cNvSpPr/>
            <p:nvPr/>
          </p:nvSpPr>
          <p:spPr>
            <a:xfrm>
              <a:off x="8112224"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normal</a:t>
              </a:r>
            </a:p>
          </p:txBody>
        </p:sp>
        <p:sp>
          <p:nvSpPr>
            <p:cNvPr id="40" name="Rectangle 39">
              <a:extLst>
                <a:ext uri="{FF2B5EF4-FFF2-40B4-BE49-F238E27FC236}">
                  <a16:creationId xmlns:a16="http://schemas.microsoft.com/office/drawing/2014/main" id="{884179CC-CD3E-4A47-A787-441938088DFA}"/>
                </a:ext>
              </a:extLst>
            </p:cNvPr>
            <p:cNvSpPr/>
            <p:nvPr/>
          </p:nvSpPr>
          <p:spPr>
            <a:xfrm>
              <a:off x="9192344" y="4077072"/>
              <a:ext cx="936104"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strong</a:t>
              </a:r>
            </a:p>
          </p:txBody>
        </p:sp>
        <p:sp>
          <p:nvSpPr>
            <p:cNvPr id="41" name="Rectangle 40">
              <a:extLst>
                <a:ext uri="{FF2B5EF4-FFF2-40B4-BE49-F238E27FC236}">
                  <a16:creationId xmlns:a16="http://schemas.microsoft.com/office/drawing/2014/main" id="{1D410466-E072-094C-864B-7C23C7F0C2BA}"/>
                </a:ext>
              </a:extLst>
            </p:cNvPr>
            <p:cNvSpPr/>
            <p:nvPr/>
          </p:nvSpPr>
          <p:spPr>
            <a:xfrm>
              <a:off x="10344472" y="4077072"/>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t>weak</a:t>
              </a:r>
            </a:p>
          </p:txBody>
        </p:sp>
        <p:sp>
          <p:nvSpPr>
            <p:cNvPr id="42" name="Rectangle 41">
              <a:extLst>
                <a:ext uri="{FF2B5EF4-FFF2-40B4-BE49-F238E27FC236}">
                  <a16:creationId xmlns:a16="http://schemas.microsoft.com/office/drawing/2014/main" id="{CF9E6F25-939D-B948-9DFF-DA2911BA4337}"/>
                </a:ext>
              </a:extLst>
            </p:cNvPr>
            <p:cNvSpPr/>
            <p:nvPr/>
          </p:nvSpPr>
          <p:spPr>
            <a:xfrm>
              <a:off x="6816080"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a:t>
              </a:r>
            </a:p>
          </p:txBody>
        </p:sp>
        <p:sp>
          <p:nvSpPr>
            <p:cNvPr id="43" name="Rectangle 42">
              <a:extLst>
                <a:ext uri="{FF2B5EF4-FFF2-40B4-BE49-F238E27FC236}">
                  <a16:creationId xmlns:a16="http://schemas.microsoft.com/office/drawing/2014/main" id="{9AAA8075-974B-C14E-AD50-69B0A0C23F87}"/>
                </a:ext>
              </a:extLst>
            </p:cNvPr>
            <p:cNvSpPr/>
            <p:nvPr/>
          </p:nvSpPr>
          <p:spPr>
            <a:xfrm>
              <a:off x="8016213"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44" name="Rectangle 43">
              <a:extLst>
                <a:ext uri="{FF2B5EF4-FFF2-40B4-BE49-F238E27FC236}">
                  <a16:creationId xmlns:a16="http://schemas.microsoft.com/office/drawing/2014/main" id="{A9CE23A3-ECC3-7844-82F7-EC616CB7A713}"/>
                </a:ext>
              </a:extLst>
            </p:cNvPr>
            <p:cNvSpPr/>
            <p:nvPr/>
          </p:nvSpPr>
          <p:spPr>
            <a:xfrm>
              <a:off x="8793338" y="3382807"/>
              <a:ext cx="777412"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46" name="Rectangle 45">
              <a:extLst>
                <a:ext uri="{FF2B5EF4-FFF2-40B4-BE49-F238E27FC236}">
                  <a16:creationId xmlns:a16="http://schemas.microsoft.com/office/drawing/2014/main" id="{BD2941EC-79FF-494C-B187-573C56206DEF}"/>
                </a:ext>
              </a:extLst>
            </p:cNvPr>
            <p:cNvSpPr/>
            <p:nvPr/>
          </p:nvSpPr>
          <p:spPr>
            <a:xfrm>
              <a:off x="10344472"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yes</a:t>
              </a:r>
            </a:p>
          </p:txBody>
        </p:sp>
        <p:sp>
          <p:nvSpPr>
            <p:cNvPr id="47" name="Rectangle 46">
              <a:extLst>
                <a:ext uri="{FF2B5EF4-FFF2-40B4-BE49-F238E27FC236}">
                  <a16:creationId xmlns:a16="http://schemas.microsoft.com/office/drawing/2014/main" id="{CC89C16D-3D38-5443-935F-724E7B1F898D}"/>
                </a:ext>
              </a:extLst>
            </p:cNvPr>
            <p:cNvSpPr/>
            <p:nvPr/>
          </p:nvSpPr>
          <p:spPr>
            <a:xfrm>
              <a:off x="9192344" y="5013176"/>
              <a:ext cx="122413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a:t>
              </a:r>
            </a:p>
          </p:txBody>
        </p:sp>
        <p:sp>
          <p:nvSpPr>
            <p:cNvPr id="49" name="Rectangle 48">
              <a:extLst>
                <a:ext uri="{FF2B5EF4-FFF2-40B4-BE49-F238E27FC236}">
                  <a16:creationId xmlns:a16="http://schemas.microsoft.com/office/drawing/2014/main" id="{4D1B009F-0DBF-284E-B8FC-7699A9399D02}"/>
                </a:ext>
              </a:extLst>
            </p:cNvPr>
            <p:cNvSpPr/>
            <p:nvPr/>
          </p:nvSpPr>
          <p:spPr>
            <a:xfrm>
              <a:off x="6618097" y="1064980"/>
              <a:ext cx="5058510" cy="4954821"/>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r>
                <a:rPr lang="en-US" b="1" dirty="0"/>
                <a:t>PlayTennis?</a:t>
              </a:r>
            </a:p>
          </p:txBody>
        </p:sp>
        <p:cxnSp>
          <p:nvCxnSpPr>
            <p:cNvPr id="51" name="Straight Arrow Connector 50">
              <a:extLst>
                <a:ext uri="{FF2B5EF4-FFF2-40B4-BE49-F238E27FC236}">
                  <a16:creationId xmlns:a16="http://schemas.microsoft.com/office/drawing/2014/main" id="{C11ABED8-0431-2E4A-B3E4-E028ED310739}"/>
                </a:ext>
              </a:extLst>
            </p:cNvPr>
            <p:cNvCxnSpPr>
              <a:stCxn id="31" idx="2"/>
              <a:endCxn id="36" idx="0"/>
            </p:cNvCxnSpPr>
            <p:nvPr/>
          </p:nvCxnSpPr>
          <p:spPr>
            <a:xfrm>
              <a:off x="9180335" y="2204864"/>
              <a:ext cx="1027" cy="432048"/>
            </a:xfrm>
            <a:prstGeom prst="straightConnector1">
              <a:avLst/>
            </a:prstGeom>
            <a:ln>
              <a:solidFill>
                <a:schemeClr val="tx1"/>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8138ACEC-50CE-404E-801F-01B436B3946D}"/>
                </a:ext>
              </a:extLst>
            </p:cNvPr>
            <p:cNvCxnSpPr>
              <a:cxnSpLocks/>
              <a:stCxn id="31" idx="2"/>
              <a:endCxn id="34" idx="0"/>
            </p:cNvCxnSpPr>
            <p:nvPr/>
          </p:nvCxnSpPr>
          <p:spPr>
            <a:xfrm>
              <a:off x="9180335" y="2204864"/>
              <a:ext cx="1128133"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B7197E24-6018-EE4A-A485-C755A7E7B83B}"/>
                </a:ext>
              </a:extLst>
            </p:cNvPr>
            <p:cNvCxnSpPr>
              <a:cxnSpLocks/>
              <a:stCxn id="31" idx="2"/>
              <a:endCxn id="32" idx="0"/>
            </p:cNvCxnSpPr>
            <p:nvPr/>
          </p:nvCxnSpPr>
          <p:spPr>
            <a:xfrm flipH="1">
              <a:off x="8054256" y="2204864"/>
              <a:ext cx="1126079" cy="1177943"/>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3EB0B071-E222-C847-A539-1C9CAEEE2FF5}"/>
                </a:ext>
              </a:extLst>
            </p:cNvPr>
            <p:cNvCxnSpPr>
              <a:cxnSpLocks/>
              <a:stCxn id="36" idx="2"/>
              <a:endCxn id="44" idx="0"/>
            </p:cNvCxnSpPr>
            <p:nvPr/>
          </p:nvCxnSpPr>
          <p:spPr>
            <a:xfrm>
              <a:off x="9181362" y="3068960"/>
              <a:ext cx="682" cy="31384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DD7CF760-ACF1-FE41-8F82-9C6BE78ED31E}"/>
                </a:ext>
              </a:extLst>
            </p:cNvPr>
            <p:cNvCxnSpPr>
              <a:cxnSpLocks/>
              <a:stCxn id="32" idx="2"/>
              <a:endCxn id="42" idx="0"/>
            </p:cNvCxnSpPr>
            <p:nvPr/>
          </p:nvCxnSpPr>
          <p:spPr>
            <a:xfrm flipH="1">
              <a:off x="7428148" y="3814855"/>
              <a:ext cx="626108"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A1E47DB5-289A-1047-A5F8-3A2FB6C3DEAA}"/>
                </a:ext>
              </a:extLst>
            </p:cNvPr>
            <p:cNvCxnSpPr>
              <a:cxnSpLocks/>
              <a:stCxn id="32" idx="2"/>
              <a:endCxn id="43" idx="0"/>
            </p:cNvCxnSpPr>
            <p:nvPr/>
          </p:nvCxnSpPr>
          <p:spPr>
            <a:xfrm>
              <a:off x="8054256" y="3814855"/>
              <a:ext cx="574025"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D7BFAC5E-4D8E-1B4F-A6CF-2233979AEC70}"/>
                </a:ext>
              </a:extLst>
            </p:cNvPr>
            <p:cNvCxnSpPr>
              <a:cxnSpLocks/>
              <a:stCxn id="34" idx="2"/>
              <a:endCxn id="47" idx="0"/>
            </p:cNvCxnSpPr>
            <p:nvPr/>
          </p:nvCxnSpPr>
          <p:spPr>
            <a:xfrm flipH="1">
              <a:off x="9804412" y="3814855"/>
              <a:ext cx="504056"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745B40D0-5A93-634A-9FDC-CCD3BB1FA9EF}"/>
                </a:ext>
              </a:extLst>
            </p:cNvPr>
            <p:cNvCxnSpPr>
              <a:cxnSpLocks/>
              <a:stCxn id="34" idx="2"/>
              <a:endCxn id="46" idx="0"/>
            </p:cNvCxnSpPr>
            <p:nvPr/>
          </p:nvCxnSpPr>
          <p:spPr>
            <a:xfrm>
              <a:off x="10308468" y="3814855"/>
              <a:ext cx="648072" cy="1198321"/>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54611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8" name="Rectangle 117">
                <a:extLst>
                  <a:ext uri="{FF2B5EF4-FFF2-40B4-BE49-F238E27FC236}">
                    <a16:creationId xmlns:a16="http://schemas.microsoft.com/office/drawing/2014/main" id="{602D9DDB-8C8D-E742-97C4-B71CECA6BE53}"/>
                  </a:ext>
                </a:extLst>
              </p:cNvPr>
              <p:cNvSpPr/>
              <p:nvPr/>
            </p:nvSpPr>
            <p:spPr>
              <a:xfrm>
                <a:off x="8172265" y="4879875"/>
                <a:ext cx="660039"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&lt;</m:t>
                      </m:r>
                      <m:r>
                        <a:rPr lang="en-GB" b="0" i="1" smtClean="0">
                          <a:latin typeface="Cambria Math" panose="02040503050406030204" pitchFamily="18" charset="0"/>
                        </a:rPr>
                        <m:t>2</m:t>
                      </m:r>
                    </m:oMath>
                  </m:oMathPara>
                </a14:m>
                <a:endParaRPr lang="en-US" i="1" dirty="0"/>
              </a:p>
            </p:txBody>
          </p:sp>
        </mc:Choice>
        <mc:Fallback xmlns="">
          <p:sp>
            <p:nvSpPr>
              <p:cNvPr id="118" name="Rectangle 117">
                <a:extLst>
                  <a:ext uri="{FF2B5EF4-FFF2-40B4-BE49-F238E27FC236}">
                    <a16:creationId xmlns:a16="http://schemas.microsoft.com/office/drawing/2014/main" id="{602D9DDB-8C8D-E742-97C4-B71CECA6BE53}"/>
                  </a:ext>
                </a:extLst>
              </p:cNvPr>
              <p:cNvSpPr>
                <a:spLocks noRot="1" noChangeAspect="1" noMove="1" noResize="1" noEditPoints="1" noAdjustHandles="1" noChangeArrowheads="1" noChangeShapeType="1" noTextEdit="1"/>
              </p:cNvSpPr>
              <p:nvPr/>
            </p:nvSpPr>
            <p:spPr>
              <a:xfrm>
                <a:off x="8172265" y="4879875"/>
                <a:ext cx="660039" cy="432048"/>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9AFA83F8-BC70-0347-B437-4D30D646718D}"/>
                  </a:ext>
                </a:extLst>
              </p:cNvPr>
              <p:cNvSpPr/>
              <p:nvPr/>
            </p:nvSpPr>
            <p:spPr>
              <a:xfrm>
                <a:off x="7104112" y="3933056"/>
                <a:ext cx="660039"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&lt;</m:t>
                      </m:r>
                      <m:r>
                        <a:rPr lang="en-GB" b="0" i="1" smtClean="0">
                          <a:latin typeface="Cambria Math" panose="02040503050406030204" pitchFamily="18" charset="0"/>
                        </a:rPr>
                        <m:t>2</m:t>
                      </m:r>
                    </m:oMath>
                  </m:oMathPara>
                </a14:m>
                <a:endParaRPr lang="en-US" i="1" dirty="0"/>
              </a:p>
            </p:txBody>
          </p:sp>
        </mc:Choice>
        <mc:Fallback xmlns="">
          <p:sp>
            <p:nvSpPr>
              <p:cNvPr id="83" name="Rectangle 82">
                <a:extLst>
                  <a:ext uri="{FF2B5EF4-FFF2-40B4-BE49-F238E27FC236}">
                    <a16:creationId xmlns:a16="http://schemas.microsoft.com/office/drawing/2014/main" id="{9AFA83F8-BC70-0347-B437-4D30D646718D}"/>
                  </a:ext>
                </a:extLst>
              </p:cNvPr>
              <p:cNvSpPr>
                <a:spLocks noRot="1" noChangeAspect="1" noMove="1" noResize="1" noEditPoints="1" noAdjustHandles="1" noChangeArrowheads="1" noChangeShapeType="1" noTextEdit="1"/>
              </p:cNvSpPr>
              <p:nvPr/>
            </p:nvSpPr>
            <p:spPr>
              <a:xfrm>
                <a:off x="7104112" y="3933056"/>
                <a:ext cx="660039" cy="432048"/>
              </a:xfrm>
              <a:prstGeom prst="rect">
                <a:avLst/>
              </a:prstGeom>
              <a:blipFill>
                <a:blip r:embed="rId3"/>
                <a:stretch>
                  <a:fillRect/>
                </a:stretch>
              </a:blipFill>
              <a:ln>
                <a:noFill/>
              </a:ln>
            </p:spPr>
            <p:txBody>
              <a:bodyPr/>
              <a:lstStyle/>
              <a:p>
                <a:r>
                  <a:rPr lang="en-US">
                    <a:noFill/>
                  </a:rPr>
                  <a:t> </a:t>
                </a:r>
              </a:p>
            </p:txBody>
          </p:sp>
        </mc:Fallback>
      </mc:AlternateContent>
      <p:sp>
        <p:nvSpPr>
          <p:cNvPr id="2" name="Title 1">
            <a:extLst>
              <a:ext uri="{FF2B5EF4-FFF2-40B4-BE49-F238E27FC236}">
                <a16:creationId xmlns:a16="http://schemas.microsoft.com/office/drawing/2014/main" id="{5FE966AC-9D2A-7047-B442-E333860043A6}"/>
              </a:ext>
            </a:extLst>
          </p:cNvPr>
          <p:cNvSpPr>
            <a:spLocks noGrp="1"/>
          </p:cNvSpPr>
          <p:nvPr>
            <p:ph type="title"/>
          </p:nvPr>
        </p:nvSpPr>
        <p:spPr/>
        <p:txBody>
          <a:bodyPr/>
          <a:lstStyle/>
          <a:p>
            <a:r>
              <a:rPr lang="en-US" dirty="0"/>
              <a:t>Decision Tree Decision Boundaries</a:t>
            </a:r>
          </a:p>
        </p:txBody>
      </p:sp>
      <p:sp>
        <p:nvSpPr>
          <p:cNvPr id="3" name="Content Placeholder 2">
            <a:extLst>
              <a:ext uri="{FF2B5EF4-FFF2-40B4-BE49-F238E27FC236}">
                <a16:creationId xmlns:a16="http://schemas.microsoft.com/office/drawing/2014/main" id="{1DC9FA53-9EE8-0745-92FC-DAD400D86E32}"/>
              </a:ext>
            </a:extLst>
          </p:cNvPr>
          <p:cNvSpPr>
            <a:spLocks noGrp="1"/>
          </p:cNvSpPr>
          <p:nvPr>
            <p:ph idx="1"/>
          </p:nvPr>
        </p:nvSpPr>
        <p:spPr>
          <a:xfrm>
            <a:off x="440267" y="1052736"/>
            <a:ext cx="11319933" cy="925347"/>
          </a:xfrm>
        </p:spPr>
        <p:txBody>
          <a:bodyPr/>
          <a:lstStyle/>
          <a:p>
            <a:pPr marL="0" indent="0">
              <a:buNone/>
            </a:pPr>
            <a:r>
              <a:rPr lang="en-US" sz="2000" dirty="0"/>
              <a:t>Decision trees divide the feature space into axis-parallel rectangles and label each rectangle with one of the classes to predict.</a:t>
            </a:r>
          </a:p>
        </p:txBody>
      </p:sp>
      <p:pic>
        <p:nvPicPr>
          <p:cNvPr id="6" name="Picture 5">
            <a:extLst>
              <a:ext uri="{FF2B5EF4-FFF2-40B4-BE49-F238E27FC236}">
                <a16:creationId xmlns:a16="http://schemas.microsoft.com/office/drawing/2014/main" id="{61C3CFC3-5AB6-AA47-804E-3B071CC6344C}"/>
              </a:ext>
            </a:extLst>
          </p:cNvPr>
          <p:cNvPicPr>
            <a:picLocks noChangeAspect="1"/>
          </p:cNvPicPr>
          <p:nvPr/>
        </p:nvPicPr>
        <p:blipFill>
          <a:blip r:embed="rId4"/>
          <a:stretch>
            <a:fillRect/>
          </a:stretch>
        </p:blipFill>
        <p:spPr>
          <a:xfrm>
            <a:off x="623392" y="2348880"/>
            <a:ext cx="4968931" cy="4015179"/>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D5170-CF38-734C-BB18-50C7793CAC0B}"/>
                  </a:ext>
                </a:extLst>
              </p:cNvPr>
              <p:cNvSpPr/>
              <p:nvPr/>
            </p:nvSpPr>
            <p:spPr>
              <a:xfrm>
                <a:off x="9048328" y="2636912"/>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dirty="0"/>
              </a:p>
            </p:txBody>
          </p:sp>
        </mc:Choice>
        <mc:Fallback xmlns="">
          <p:sp>
            <p:nvSpPr>
              <p:cNvPr id="7" name="Rectangle 6">
                <a:extLst>
                  <a:ext uri="{FF2B5EF4-FFF2-40B4-BE49-F238E27FC236}">
                    <a16:creationId xmlns:a16="http://schemas.microsoft.com/office/drawing/2014/main" id="{C1DD5170-CF38-734C-BB18-50C7793CAC0B}"/>
                  </a:ext>
                </a:extLst>
              </p:cNvPr>
              <p:cNvSpPr>
                <a:spLocks noRot="1" noChangeAspect="1" noMove="1" noResize="1" noEditPoints="1" noAdjustHandles="1" noChangeArrowheads="1" noChangeShapeType="1" noTextEdit="1"/>
              </p:cNvSpPr>
              <p:nvPr/>
            </p:nvSpPr>
            <p:spPr>
              <a:xfrm>
                <a:off x="9048328" y="2636912"/>
                <a:ext cx="432048" cy="43204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29A9CAD-E42A-9149-B7FC-AF841E734686}"/>
                  </a:ext>
                </a:extLst>
              </p:cNvPr>
              <p:cNvSpPr/>
              <p:nvPr/>
            </p:nvSpPr>
            <p:spPr>
              <a:xfrm>
                <a:off x="8262134" y="2955984"/>
                <a:ext cx="432048"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&lt;3</m:t>
                      </m:r>
                    </m:oMath>
                  </m:oMathPara>
                </a14:m>
                <a:endParaRPr lang="en-US" i="1" dirty="0"/>
              </a:p>
            </p:txBody>
          </p:sp>
        </mc:Choice>
        <mc:Fallback xmlns="">
          <p:sp>
            <p:nvSpPr>
              <p:cNvPr id="10" name="Rectangle 9">
                <a:extLst>
                  <a:ext uri="{FF2B5EF4-FFF2-40B4-BE49-F238E27FC236}">
                    <a16:creationId xmlns:a16="http://schemas.microsoft.com/office/drawing/2014/main" id="{829A9CAD-E42A-9149-B7FC-AF841E734686}"/>
                  </a:ext>
                </a:extLst>
              </p:cNvPr>
              <p:cNvSpPr>
                <a:spLocks noRot="1" noChangeAspect="1" noMove="1" noResize="1" noEditPoints="1" noAdjustHandles="1" noChangeArrowheads="1" noChangeShapeType="1" noTextEdit="1"/>
              </p:cNvSpPr>
              <p:nvPr/>
            </p:nvSpPr>
            <p:spPr>
              <a:xfrm>
                <a:off x="8262134" y="2955984"/>
                <a:ext cx="432048" cy="432048"/>
              </a:xfrm>
              <a:prstGeom prst="rect">
                <a:avLst/>
              </a:prstGeom>
              <a:blipFill>
                <a:blip r:embed="rId6"/>
                <a:stretch>
                  <a:fillRect l="-14286" r="-285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4DAF9BB-8A6C-C243-B958-2689E97FAB6A}"/>
                  </a:ext>
                </a:extLst>
              </p:cNvPr>
              <p:cNvSpPr/>
              <p:nvPr/>
            </p:nvSpPr>
            <p:spPr>
              <a:xfrm>
                <a:off x="9918318" y="2972230"/>
                <a:ext cx="480563"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m:t>
                      </m:r>
                    </m:oMath>
                  </m:oMathPara>
                </a14:m>
                <a:endParaRPr lang="en-US" i="1" dirty="0"/>
              </a:p>
            </p:txBody>
          </p:sp>
        </mc:Choice>
        <mc:Fallback xmlns="">
          <p:sp>
            <p:nvSpPr>
              <p:cNvPr id="12" name="Rectangle 11">
                <a:extLst>
                  <a:ext uri="{FF2B5EF4-FFF2-40B4-BE49-F238E27FC236}">
                    <a16:creationId xmlns:a16="http://schemas.microsoft.com/office/drawing/2014/main" id="{84DAF9BB-8A6C-C243-B958-2689E97FAB6A}"/>
                  </a:ext>
                </a:extLst>
              </p:cNvPr>
              <p:cNvSpPr>
                <a:spLocks noRot="1" noChangeAspect="1" noMove="1" noResize="1" noEditPoints="1" noAdjustHandles="1" noChangeArrowheads="1" noChangeShapeType="1" noTextEdit="1"/>
              </p:cNvSpPr>
              <p:nvPr/>
            </p:nvSpPr>
            <p:spPr>
              <a:xfrm>
                <a:off x="9918318" y="2972230"/>
                <a:ext cx="480563" cy="432048"/>
              </a:xfrm>
              <a:prstGeom prst="rect">
                <a:avLst/>
              </a:prstGeom>
              <a:blipFill>
                <a:blip r:embed="rId7"/>
                <a:stretch>
                  <a:fillRect l="-769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9FBB642-7397-FD47-8384-0EDD3927DFA2}"/>
                  </a:ext>
                </a:extLst>
              </p:cNvPr>
              <p:cNvSpPr/>
              <p:nvPr/>
            </p:nvSpPr>
            <p:spPr>
              <a:xfrm>
                <a:off x="8460297" y="3930787"/>
                <a:ext cx="660039"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US" i="1" dirty="0"/>
              </a:p>
            </p:txBody>
          </p:sp>
        </mc:Choice>
        <mc:Fallback xmlns="">
          <p:sp>
            <p:nvSpPr>
              <p:cNvPr id="15" name="Rectangle 14">
                <a:extLst>
                  <a:ext uri="{FF2B5EF4-FFF2-40B4-BE49-F238E27FC236}">
                    <a16:creationId xmlns:a16="http://schemas.microsoft.com/office/drawing/2014/main" id="{E9FBB642-7397-FD47-8384-0EDD3927DFA2}"/>
                  </a:ext>
                </a:extLst>
              </p:cNvPr>
              <p:cNvSpPr>
                <a:spLocks noRot="1" noChangeAspect="1" noMove="1" noResize="1" noEditPoints="1" noAdjustHandles="1" noChangeArrowheads="1" noChangeShapeType="1" noTextEdit="1"/>
              </p:cNvSpPr>
              <p:nvPr/>
            </p:nvSpPr>
            <p:spPr>
              <a:xfrm>
                <a:off x="8460297" y="3930787"/>
                <a:ext cx="660039" cy="432048"/>
              </a:xfrm>
              <a:prstGeom prst="rect">
                <a:avLst/>
              </a:prstGeom>
              <a:blipFill>
                <a:blip r:embed="rId8"/>
                <a:stretch>
                  <a:fillRect/>
                </a:stretch>
              </a:blipFill>
              <a:ln>
                <a:noFill/>
              </a:ln>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7616500-558D-E24C-8400-6BAC1507A7D6}"/>
              </a:ext>
            </a:extLst>
          </p:cNvPr>
          <p:cNvSpPr/>
          <p:nvPr/>
        </p:nvSpPr>
        <p:spPr>
          <a:xfrm>
            <a:off x="10850566" y="4508966"/>
            <a:ext cx="57402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red</a:t>
            </a:r>
          </a:p>
        </p:txBody>
      </p:sp>
      <p:sp>
        <p:nvSpPr>
          <p:cNvPr id="22" name="Rectangle 21">
            <a:extLst>
              <a:ext uri="{FF2B5EF4-FFF2-40B4-BE49-F238E27FC236}">
                <a16:creationId xmlns:a16="http://schemas.microsoft.com/office/drawing/2014/main" id="{11B8C49D-43E1-EA41-B90A-3FA1C8DFD1CF}"/>
              </a:ext>
            </a:extLst>
          </p:cNvPr>
          <p:cNvSpPr/>
          <p:nvPr/>
        </p:nvSpPr>
        <p:spPr>
          <a:xfrm>
            <a:off x="6312024" y="2266115"/>
            <a:ext cx="5278895" cy="3899189"/>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r>
              <a:rPr lang="en-US" b="1" dirty="0"/>
              <a:t>BlueOrRed?</a:t>
            </a:r>
          </a:p>
        </p:txBody>
      </p:sp>
      <p:cxnSp>
        <p:nvCxnSpPr>
          <p:cNvPr id="24" name="Straight Arrow Connector 23">
            <a:extLst>
              <a:ext uri="{FF2B5EF4-FFF2-40B4-BE49-F238E27FC236}">
                <a16:creationId xmlns:a16="http://schemas.microsoft.com/office/drawing/2014/main" id="{968F1622-BFA2-704B-AF64-6B1B21B17FBE}"/>
              </a:ext>
            </a:extLst>
          </p:cNvPr>
          <p:cNvCxnSpPr>
            <a:cxnSpLocks/>
            <a:stCxn id="7" idx="2"/>
            <a:endCxn id="51" idx="0"/>
          </p:cNvCxnSpPr>
          <p:nvPr/>
        </p:nvCxnSpPr>
        <p:spPr>
          <a:xfrm>
            <a:off x="9264352" y="3068960"/>
            <a:ext cx="1234897" cy="53509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2DA07448-85D1-F84A-ADBD-F39D56755AE3}"/>
              </a:ext>
            </a:extLst>
          </p:cNvPr>
          <p:cNvCxnSpPr>
            <a:cxnSpLocks/>
            <a:stCxn id="7" idx="2"/>
            <a:endCxn id="50" idx="0"/>
          </p:cNvCxnSpPr>
          <p:nvPr/>
        </p:nvCxnSpPr>
        <p:spPr>
          <a:xfrm flipH="1">
            <a:off x="8040216" y="3068960"/>
            <a:ext cx="1224136" cy="53509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FCA63A16-7BB9-C547-8FEB-DF4EC89BD12E}"/>
                  </a:ext>
                </a:extLst>
              </p:cNvPr>
              <p:cNvSpPr/>
              <p:nvPr/>
            </p:nvSpPr>
            <p:spPr>
              <a:xfrm>
                <a:off x="9696400" y="3933056"/>
                <a:ext cx="432048"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&lt;3</m:t>
                      </m:r>
                    </m:oMath>
                  </m:oMathPara>
                </a14:m>
                <a:endParaRPr lang="en-US" i="1" dirty="0"/>
              </a:p>
            </p:txBody>
          </p:sp>
        </mc:Choice>
        <mc:Fallback xmlns="">
          <p:sp>
            <p:nvSpPr>
              <p:cNvPr id="66" name="Rectangle 65">
                <a:extLst>
                  <a:ext uri="{FF2B5EF4-FFF2-40B4-BE49-F238E27FC236}">
                    <a16:creationId xmlns:a16="http://schemas.microsoft.com/office/drawing/2014/main" id="{FCA63A16-7BB9-C547-8FEB-DF4EC89BD12E}"/>
                  </a:ext>
                </a:extLst>
              </p:cNvPr>
              <p:cNvSpPr>
                <a:spLocks noRot="1" noChangeAspect="1" noMove="1" noResize="1" noEditPoints="1" noAdjustHandles="1" noChangeArrowheads="1" noChangeShapeType="1" noTextEdit="1"/>
              </p:cNvSpPr>
              <p:nvPr/>
            </p:nvSpPr>
            <p:spPr>
              <a:xfrm>
                <a:off x="9696400" y="3933056"/>
                <a:ext cx="432048" cy="432048"/>
              </a:xfrm>
              <a:prstGeom prst="rect">
                <a:avLst/>
              </a:prstGeom>
              <a:blipFill>
                <a:blip r:embed="rId9"/>
                <a:stretch>
                  <a:fillRect l="-17143" r="-2857"/>
                </a:stretch>
              </a:blipFill>
              <a:ln>
                <a:noFill/>
              </a:ln>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6D0C2C80-5360-DF40-9424-49A59E885500}"/>
              </a:ext>
            </a:extLst>
          </p:cNvPr>
          <p:cNvCxnSpPr>
            <a:cxnSpLocks/>
            <a:stCxn id="50" idx="2"/>
            <a:endCxn id="49" idx="0"/>
          </p:cNvCxnSpPr>
          <p:nvPr/>
        </p:nvCxnSpPr>
        <p:spPr>
          <a:xfrm flipH="1">
            <a:off x="7216585" y="4036104"/>
            <a:ext cx="823631" cy="50562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4A1E63EC-E0F0-FF40-BF9E-F66E002A3C11}"/>
              </a:ext>
            </a:extLst>
          </p:cNvPr>
          <p:cNvCxnSpPr>
            <a:cxnSpLocks/>
            <a:stCxn id="50" idx="2"/>
            <a:endCxn id="52" idx="0"/>
          </p:cNvCxnSpPr>
          <p:nvPr/>
        </p:nvCxnSpPr>
        <p:spPr>
          <a:xfrm>
            <a:off x="8040216" y="4036104"/>
            <a:ext cx="849907" cy="48331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683BC7A2-F6AE-5F4C-89C8-282B59868A09}"/>
              </a:ext>
            </a:extLst>
          </p:cNvPr>
          <p:cNvCxnSpPr>
            <a:cxnSpLocks/>
            <a:stCxn id="51" idx="2"/>
            <a:endCxn id="68" idx="0"/>
          </p:cNvCxnSpPr>
          <p:nvPr/>
        </p:nvCxnSpPr>
        <p:spPr>
          <a:xfrm flipH="1">
            <a:off x="9822449" y="4036104"/>
            <a:ext cx="676800" cy="472862"/>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72214697-A905-2B4B-A494-1A140AB7AEE1}"/>
              </a:ext>
            </a:extLst>
          </p:cNvPr>
          <p:cNvCxnSpPr>
            <a:cxnSpLocks/>
            <a:stCxn id="51" idx="2"/>
            <a:endCxn id="20" idx="0"/>
          </p:cNvCxnSpPr>
          <p:nvPr/>
        </p:nvCxnSpPr>
        <p:spPr>
          <a:xfrm>
            <a:off x="10499249" y="4036104"/>
            <a:ext cx="638330" cy="472862"/>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9759DF6F-7B34-3B4D-B05E-BE80DA208CBF}"/>
                  </a:ext>
                </a:extLst>
              </p:cNvPr>
              <p:cNvSpPr/>
              <p:nvPr/>
            </p:nvSpPr>
            <p:spPr>
              <a:xfrm>
                <a:off x="7000561" y="4541733"/>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dirty="0"/>
              </a:p>
            </p:txBody>
          </p:sp>
        </mc:Choice>
        <mc:Fallback xmlns="">
          <p:sp>
            <p:nvSpPr>
              <p:cNvPr id="49" name="Rectangle 48">
                <a:extLst>
                  <a:ext uri="{FF2B5EF4-FFF2-40B4-BE49-F238E27FC236}">
                    <a16:creationId xmlns:a16="http://schemas.microsoft.com/office/drawing/2014/main" id="{9759DF6F-7B34-3B4D-B05E-BE80DA208CBF}"/>
                  </a:ext>
                </a:extLst>
              </p:cNvPr>
              <p:cNvSpPr>
                <a:spLocks noRot="1" noChangeAspect="1" noMove="1" noResize="1" noEditPoints="1" noAdjustHandles="1" noChangeArrowheads="1" noChangeShapeType="1" noTextEdit="1"/>
              </p:cNvSpPr>
              <p:nvPr/>
            </p:nvSpPr>
            <p:spPr>
              <a:xfrm>
                <a:off x="7000561" y="4541733"/>
                <a:ext cx="432048" cy="43204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CE978F06-4B36-EC43-9A43-CEB8A19190C7}"/>
                  </a:ext>
                </a:extLst>
              </p:cNvPr>
              <p:cNvSpPr/>
              <p:nvPr/>
            </p:nvSpPr>
            <p:spPr>
              <a:xfrm>
                <a:off x="7824192" y="3604056"/>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50" name="Rectangle 49">
                <a:extLst>
                  <a:ext uri="{FF2B5EF4-FFF2-40B4-BE49-F238E27FC236}">
                    <a16:creationId xmlns:a16="http://schemas.microsoft.com/office/drawing/2014/main" id="{CE978F06-4B36-EC43-9A43-CEB8A19190C7}"/>
                  </a:ext>
                </a:extLst>
              </p:cNvPr>
              <p:cNvSpPr>
                <a:spLocks noRot="1" noChangeAspect="1" noMove="1" noResize="1" noEditPoints="1" noAdjustHandles="1" noChangeArrowheads="1" noChangeShapeType="1" noTextEdit="1"/>
              </p:cNvSpPr>
              <p:nvPr/>
            </p:nvSpPr>
            <p:spPr>
              <a:xfrm>
                <a:off x="7824192" y="3604056"/>
                <a:ext cx="432048" cy="43204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1D17B011-185D-BC4B-A79D-4EB3E537211C}"/>
                  </a:ext>
                </a:extLst>
              </p:cNvPr>
              <p:cNvSpPr/>
              <p:nvPr/>
            </p:nvSpPr>
            <p:spPr>
              <a:xfrm>
                <a:off x="10283225" y="3604056"/>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51" name="Rectangle 50">
                <a:extLst>
                  <a:ext uri="{FF2B5EF4-FFF2-40B4-BE49-F238E27FC236}">
                    <a16:creationId xmlns:a16="http://schemas.microsoft.com/office/drawing/2014/main" id="{1D17B011-185D-BC4B-A79D-4EB3E537211C}"/>
                  </a:ext>
                </a:extLst>
              </p:cNvPr>
              <p:cNvSpPr>
                <a:spLocks noRot="1" noChangeAspect="1" noMove="1" noResize="1" noEditPoints="1" noAdjustHandles="1" noChangeArrowheads="1" noChangeShapeType="1" noTextEdit="1"/>
              </p:cNvSpPr>
              <p:nvPr/>
            </p:nvSpPr>
            <p:spPr>
              <a:xfrm>
                <a:off x="10283225" y="3604056"/>
                <a:ext cx="432048" cy="432048"/>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3605CE17-796A-FC45-95F6-A09BE979E061}"/>
                  </a:ext>
                </a:extLst>
              </p:cNvPr>
              <p:cNvSpPr/>
              <p:nvPr/>
            </p:nvSpPr>
            <p:spPr>
              <a:xfrm>
                <a:off x="8674099" y="4519420"/>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dirty="0"/>
              </a:p>
            </p:txBody>
          </p:sp>
        </mc:Choice>
        <mc:Fallback xmlns="">
          <p:sp>
            <p:nvSpPr>
              <p:cNvPr id="52" name="Rectangle 51">
                <a:extLst>
                  <a:ext uri="{FF2B5EF4-FFF2-40B4-BE49-F238E27FC236}">
                    <a16:creationId xmlns:a16="http://schemas.microsoft.com/office/drawing/2014/main" id="{3605CE17-796A-FC45-95F6-A09BE979E061}"/>
                  </a:ext>
                </a:extLst>
              </p:cNvPr>
              <p:cNvSpPr>
                <a:spLocks noRot="1" noChangeAspect="1" noMove="1" noResize="1" noEditPoints="1" noAdjustHandles="1" noChangeArrowheads="1" noChangeShapeType="1" noTextEdit="1"/>
              </p:cNvSpPr>
              <p:nvPr/>
            </p:nvSpPr>
            <p:spPr>
              <a:xfrm>
                <a:off x="8674099" y="4519420"/>
                <a:ext cx="432048" cy="432048"/>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ADD1971D-1216-894C-9CDE-0AD422692847}"/>
                  </a:ext>
                </a:extLst>
              </p:cNvPr>
              <p:cNvSpPr/>
              <p:nvPr/>
            </p:nvSpPr>
            <p:spPr>
              <a:xfrm>
                <a:off x="10944029" y="3933056"/>
                <a:ext cx="480563"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m:t>
                      </m:r>
                    </m:oMath>
                  </m:oMathPara>
                </a14:m>
                <a:endParaRPr lang="en-US" i="1" dirty="0"/>
              </a:p>
            </p:txBody>
          </p:sp>
        </mc:Choice>
        <mc:Fallback xmlns="">
          <p:sp>
            <p:nvSpPr>
              <p:cNvPr id="65" name="Rectangle 64">
                <a:extLst>
                  <a:ext uri="{FF2B5EF4-FFF2-40B4-BE49-F238E27FC236}">
                    <a16:creationId xmlns:a16="http://schemas.microsoft.com/office/drawing/2014/main" id="{ADD1971D-1216-894C-9CDE-0AD422692847}"/>
                  </a:ext>
                </a:extLst>
              </p:cNvPr>
              <p:cNvSpPr>
                <a:spLocks noRot="1" noChangeAspect="1" noMove="1" noResize="1" noEditPoints="1" noAdjustHandles="1" noChangeArrowheads="1" noChangeShapeType="1" noTextEdit="1"/>
              </p:cNvSpPr>
              <p:nvPr/>
            </p:nvSpPr>
            <p:spPr>
              <a:xfrm>
                <a:off x="10944029" y="3933056"/>
                <a:ext cx="480563" cy="432048"/>
              </a:xfrm>
              <a:prstGeom prst="rect">
                <a:avLst/>
              </a:prstGeom>
              <a:blipFill>
                <a:blip r:embed="rId14"/>
                <a:stretch>
                  <a:fillRect l="-10256"/>
                </a:stretch>
              </a:blipFill>
              <a:ln>
                <a:noFill/>
              </a:ln>
            </p:spPr>
            <p:txBody>
              <a:bodyPr/>
              <a:lstStyle/>
              <a:p>
                <a:r>
                  <a:rPr lang="en-US">
                    <a:noFill/>
                  </a:rPr>
                  <a:t> </a:t>
                </a:r>
              </a:p>
            </p:txBody>
          </p:sp>
        </mc:Fallback>
      </mc:AlternateContent>
      <p:sp>
        <p:nvSpPr>
          <p:cNvPr id="68" name="Rectangle 67">
            <a:extLst>
              <a:ext uri="{FF2B5EF4-FFF2-40B4-BE49-F238E27FC236}">
                <a16:creationId xmlns:a16="http://schemas.microsoft.com/office/drawing/2014/main" id="{07835158-7E7C-8E43-B218-2406354F6E59}"/>
              </a:ext>
            </a:extLst>
          </p:cNvPr>
          <p:cNvSpPr/>
          <p:nvPr/>
        </p:nvSpPr>
        <p:spPr>
          <a:xfrm>
            <a:off x="9455608" y="4508966"/>
            <a:ext cx="73368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70C0"/>
                </a:solidFill>
              </a:rPr>
              <a:t>blue</a:t>
            </a:r>
          </a:p>
        </p:txBody>
      </p:sp>
      <p:sp>
        <p:nvSpPr>
          <p:cNvPr id="84" name="Rectangle 83">
            <a:extLst>
              <a:ext uri="{FF2B5EF4-FFF2-40B4-BE49-F238E27FC236}">
                <a16:creationId xmlns:a16="http://schemas.microsoft.com/office/drawing/2014/main" id="{DE4E3E8D-7E0B-394E-8530-C18495550A67}"/>
              </a:ext>
            </a:extLst>
          </p:cNvPr>
          <p:cNvSpPr/>
          <p:nvPr/>
        </p:nvSpPr>
        <p:spPr>
          <a:xfrm>
            <a:off x="8904312" y="5424330"/>
            <a:ext cx="83886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70C0"/>
                </a:solidFill>
              </a:rPr>
              <a:t>blue</a:t>
            </a:r>
          </a:p>
        </p:txBody>
      </p:sp>
      <p:cxnSp>
        <p:nvCxnSpPr>
          <p:cNvPr id="85" name="Straight Arrow Connector 84">
            <a:extLst>
              <a:ext uri="{FF2B5EF4-FFF2-40B4-BE49-F238E27FC236}">
                <a16:creationId xmlns:a16="http://schemas.microsoft.com/office/drawing/2014/main" id="{1016AA15-3BFD-864A-87C1-4C91E79A5798}"/>
              </a:ext>
            </a:extLst>
          </p:cNvPr>
          <p:cNvCxnSpPr>
            <a:cxnSpLocks/>
            <a:stCxn id="52" idx="2"/>
            <a:endCxn id="88" idx="0"/>
          </p:cNvCxnSpPr>
          <p:nvPr/>
        </p:nvCxnSpPr>
        <p:spPr>
          <a:xfrm flipH="1">
            <a:off x="8485195" y="4951468"/>
            <a:ext cx="404928" cy="472862"/>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86" name="Straight Arrow Connector 85">
            <a:extLst>
              <a:ext uri="{FF2B5EF4-FFF2-40B4-BE49-F238E27FC236}">
                <a16:creationId xmlns:a16="http://schemas.microsoft.com/office/drawing/2014/main" id="{79B39642-90FD-1944-9E02-4EEB9946186B}"/>
              </a:ext>
            </a:extLst>
          </p:cNvPr>
          <p:cNvCxnSpPr>
            <a:cxnSpLocks/>
            <a:stCxn id="52" idx="2"/>
            <a:endCxn id="84" idx="0"/>
          </p:cNvCxnSpPr>
          <p:nvPr/>
        </p:nvCxnSpPr>
        <p:spPr>
          <a:xfrm>
            <a:off x="8890123" y="4951468"/>
            <a:ext cx="433620" cy="472862"/>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6E120E21-F3B8-E948-A3FC-A0A65907FBB3}"/>
                  </a:ext>
                </a:extLst>
              </p:cNvPr>
              <p:cNvSpPr/>
              <p:nvPr/>
            </p:nvSpPr>
            <p:spPr>
              <a:xfrm>
                <a:off x="9151675" y="4895062"/>
                <a:ext cx="480563"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US" i="1" dirty="0"/>
              </a:p>
            </p:txBody>
          </p:sp>
        </mc:Choice>
        <mc:Fallback xmlns="">
          <p:sp>
            <p:nvSpPr>
              <p:cNvPr id="87" name="Rectangle 86">
                <a:extLst>
                  <a:ext uri="{FF2B5EF4-FFF2-40B4-BE49-F238E27FC236}">
                    <a16:creationId xmlns:a16="http://schemas.microsoft.com/office/drawing/2014/main" id="{6E120E21-F3B8-E948-A3FC-A0A65907FBB3}"/>
                  </a:ext>
                </a:extLst>
              </p:cNvPr>
              <p:cNvSpPr>
                <a:spLocks noRot="1" noChangeAspect="1" noMove="1" noResize="1" noEditPoints="1" noAdjustHandles="1" noChangeArrowheads="1" noChangeShapeType="1" noTextEdit="1"/>
              </p:cNvSpPr>
              <p:nvPr/>
            </p:nvSpPr>
            <p:spPr>
              <a:xfrm>
                <a:off x="9151675" y="4895062"/>
                <a:ext cx="480563" cy="432048"/>
              </a:xfrm>
              <a:prstGeom prst="rect">
                <a:avLst/>
              </a:prstGeom>
              <a:blipFill>
                <a:blip r:embed="rId15"/>
                <a:stretch>
                  <a:fillRect l="-10256"/>
                </a:stretch>
              </a:blipFill>
              <a:ln>
                <a:noFill/>
              </a:ln>
            </p:spPr>
            <p:txBody>
              <a:bodyPr/>
              <a:lstStyle/>
              <a:p>
                <a:r>
                  <a:rPr lang="en-US">
                    <a:noFill/>
                  </a:rPr>
                  <a:t> </a:t>
                </a:r>
              </a:p>
            </p:txBody>
          </p:sp>
        </mc:Fallback>
      </mc:AlternateContent>
      <p:sp>
        <p:nvSpPr>
          <p:cNvPr id="88" name="Rectangle 87">
            <a:extLst>
              <a:ext uri="{FF2B5EF4-FFF2-40B4-BE49-F238E27FC236}">
                <a16:creationId xmlns:a16="http://schemas.microsoft.com/office/drawing/2014/main" id="{97132C47-D76C-EB48-B1AE-1E3B0A20064E}"/>
              </a:ext>
            </a:extLst>
          </p:cNvPr>
          <p:cNvSpPr/>
          <p:nvPr/>
        </p:nvSpPr>
        <p:spPr>
          <a:xfrm>
            <a:off x="8118354" y="5424330"/>
            <a:ext cx="73368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red</a:t>
            </a:r>
          </a:p>
        </p:txBody>
      </p:sp>
      <p:sp>
        <p:nvSpPr>
          <p:cNvPr id="96" name="Rectangle 95">
            <a:extLst>
              <a:ext uri="{FF2B5EF4-FFF2-40B4-BE49-F238E27FC236}">
                <a16:creationId xmlns:a16="http://schemas.microsoft.com/office/drawing/2014/main" id="{925A3BC7-C22C-B84B-938D-F0CD3C3766B1}"/>
              </a:ext>
            </a:extLst>
          </p:cNvPr>
          <p:cNvSpPr/>
          <p:nvPr/>
        </p:nvSpPr>
        <p:spPr>
          <a:xfrm>
            <a:off x="7160025" y="5417468"/>
            <a:ext cx="83886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red</a:t>
            </a:r>
          </a:p>
        </p:txBody>
      </p:sp>
      <p:cxnSp>
        <p:nvCxnSpPr>
          <p:cNvPr id="97" name="Straight Arrow Connector 96">
            <a:extLst>
              <a:ext uri="{FF2B5EF4-FFF2-40B4-BE49-F238E27FC236}">
                <a16:creationId xmlns:a16="http://schemas.microsoft.com/office/drawing/2014/main" id="{54175238-5707-2745-8CE9-4B2883CB181C}"/>
              </a:ext>
            </a:extLst>
          </p:cNvPr>
          <p:cNvCxnSpPr>
            <a:cxnSpLocks/>
            <a:stCxn id="49" idx="2"/>
            <a:endCxn id="99" idx="0"/>
          </p:cNvCxnSpPr>
          <p:nvPr/>
        </p:nvCxnSpPr>
        <p:spPr>
          <a:xfrm flipH="1">
            <a:off x="6846088" y="4973781"/>
            <a:ext cx="370497" cy="45054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98" name="Straight Arrow Connector 97">
            <a:extLst>
              <a:ext uri="{FF2B5EF4-FFF2-40B4-BE49-F238E27FC236}">
                <a16:creationId xmlns:a16="http://schemas.microsoft.com/office/drawing/2014/main" id="{6CE75FF6-127C-8443-B1E5-44AB9E6C2541}"/>
              </a:ext>
            </a:extLst>
          </p:cNvPr>
          <p:cNvCxnSpPr>
            <a:cxnSpLocks/>
            <a:stCxn id="49" idx="2"/>
            <a:endCxn id="96" idx="0"/>
          </p:cNvCxnSpPr>
          <p:nvPr/>
        </p:nvCxnSpPr>
        <p:spPr>
          <a:xfrm>
            <a:off x="7216585" y="4973781"/>
            <a:ext cx="362871" cy="443687"/>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99" name="Rectangle 98">
            <a:extLst>
              <a:ext uri="{FF2B5EF4-FFF2-40B4-BE49-F238E27FC236}">
                <a16:creationId xmlns:a16="http://schemas.microsoft.com/office/drawing/2014/main" id="{A831793F-7A53-904F-BC93-3B2AB076286A}"/>
              </a:ext>
            </a:extLst>
          </p:cNvPr>
          <p:cNvSpPr/>
          <p:nvPr/>
        </p:nvSpPr>
        <p:spPr>
          <a:xfrm>
            <a:off x="6479247" y="5424330"/>
            <a:ext cx="73368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70C0"/>
                </a:solidFill>
              </a:rPr>
              <a:t>blue</a:t>
            </a:r>
          </a:p>
        </p:txBody>
      </p:sp>
      <mc:AlternateContent xmlns:mc="http://schemas.openxmlformats.org/markup-compatibility/2006" xmlns:a14="http://schemas.microsoft.com/office/drawing/2010/main">
        <mc:Choice Requires="a14">
          <p:sp>
            <p:nvSpPr>
              <p:cNvPr id="100" name="Rectangle 99">
                <a:extLst>
                  <a:ext uri="{FF2B5EF4-FFF2-40B4-BE49-F238E27FC236}">
                    <a16:creationId xmlns:a16="http://schemas.microsoft.com/office/drawing/2014/main" id="{601E8278-6EE6-2A4B-96BA-5FBC08183B7B}"/>
                  </a:ext>
                </a:extLst>
              </p:cNvPr>
              <p:cNvSpPr/>
              <p:nvPr/>
            </p:nvSpPr>
            <p:spPr>
              <a:xfrm>
                <a:off x="7446923" y="4931282"/>
                <a:ext cx="480563"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US" i="1" dirty="0"/>
              </a:p>
            </p:txBody>
          </p:sp>
        </mc:Choice>
        <mc:Fallback xmlns="">
          <p:sp>
            <p:nvSpPr>
              <p:cNvPr id="100" name="Rectangle 99">
                <a:extLst>
                  <a:ext uri="{FF2B5EF4-FFF2-40B4-BE49-F238E27FC236}">
                    <a16:creationId xmlns:a16="http://schemas.microsoft.com/office/drawing/2014/main" id="{601E8278-6EE6-2A4B-96BA-5FBC08183B7B}"/>
                  </a:ext>
                </a:extLst>
              </p:cNvPr>
              <p:cNvSpPr>
                <a:spLocks noRot="1" noChangeAspect="1" noMove="1" noResize="1" noEditPoints="1" noAdjustHandles="1" noChangeArrowheads="1" noChangeShapeType="1" noTextEdit="1"/>
              </p:cNvSpPr>
              <p:nvPr/>
            </p:nvSpPr>
            <p:spPr>
              <a:xfrm>
                <a:off x="7446923" y="4931282"/>
                <a:ext cx="480563" cy="432048"/>
              </a:xfrm>
              <a:prstGeom prst="rect">
                <a:avLst/>
              </a:prstGeom>
              <a:blipFill>
                <a:blip r:embed="rId16"/>
                <a:stretch>
                  <a:fillRect l="-1052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568CA5CB-B376-E34C-BD7F-50FFFC1BEEBF}"/>
                  </a:ext>
                </a:extLst>
              </p:cNvPr>
              <p:cNvSpPr/>
              <p:nvPr/>
            </p:nvSpPr>
            <p:spPr>
              <a:xfrm>
                <a:off x="6610910" y="4916832"/>
                <a:ext cx="480563"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&lt;</m:t>
                      </m:r>
                      <m:r>
                        <a:rPr lang="en-GB" b="0" i="1" smtClean="0">
                          <a:latin typeface="Cambria Math" panose="02040503050406030204" pitchFamily="18" charset="0"/>
                        </a:rPr>
                        <m:t>1</m:t>
                      </m:r>
                    </m:oMath>
                  </m:oMathPara>
                </a14:m>
                <a:endParaRPr lang="en-US" i="1" dirty="0"/>
              </a:p>
            </p:txBody>
          </p:sp>
        </mc:Choice>
        <mc:Fallback xmlns="">
          <p:sp>
            <p:nvSpPr>
              <p:cNvPr id="101" name="Rectangle 100">
                <a:extLst>
                  <a:ext uri="{FF2B5EF4-FFF2-40B4-BE49-F238E27FC236}">
                    <a16:creationId xmlns:a16="http://schemas.microsoft.com/office/drawing/2014/main" id="{568CA5CB-B376-E34C-BD7F-50FFFC1BEEBF}"/>
                  </a:ext>
                </a:extLst>
              </p:cNvPr>
              <p:cNvSpPr>
                <a:spLocks noRot="1" noChangeAspect="1" noMove="1" noResize="1" noEditPoints="1" noAdjustHandles="1" noChangeArrowheads="1" noChangeShapeType="1" noTextEdit="1"/>
              </p:cNvSpPr>
              <p:nvPr/>
            </p:nvSpPr>
            <p:spPr>
              <a:xfrm>
                <a:off x="6610910" y="4916832"/>
                <a:ext cx="480563" cy="432048"/>
              </a:xfrm>
              <a:prstGeom prst="rect">
                <a:avLst/>
              </a:prstGeom>
              <a:blipFill>
                <a:blip r:embed="rId17"/>
                <a:stretch>
                  <a:fillRect l="-1025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80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9AFA83F8-BC70-0347-B437-4D30D646718D}"/>
                  </a:ext>
                </a:extLst>
              </p:cNvPr>
              <p:cNvSpPr/>
              <p:nvPr/>
            </p:nvSpPr>
            <p:spPr>
              <a:xfrm>
                <a:off x="6565799" y="4221473"/>
                <a:ext cx="660039"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&lt;</m:t>
                      </m:r>
                      <m:r>
                        <a:rPr lang="en-GB" b="0" i="1" smtClean="0">
                          <a:latin typeface="Cambria Math" panose="02040503050406030204" pitchFamily="18" charset="0"/>
                        </a:rPr>
                        <m:t>0.5</m:t>
                      </m:r>
                    </m:oMath>
                  </m:oMathPara>
                </a14:m>
                <a:endParaRPr lang="en-US" i="1" dirty="0"/>
              </a:p>
            </p:txBody>
          </p:sp>
        </mc:Choice>
        <mc:Fallback xmlns="">
          <p:sp>
            <p:nvSpPr>
              <p:cNvPr id="83" name="Rectangle 82">
                <a:extLst>
                  <a:ext uri="{FF2B5EF4-FFF2-40B4-BE49-F238E27FC236}">
                    <a16:creationId xmlns:a16="http://schemas.microsoft.com/office/drawing/2014/main" id="{9AFA83F8-BC70-0347-B437-4D30D646718D}"/>
                  </a:ext>
                </a:extLst>
              </p:cNvPr>
              <p:cNvSpPr>
                <a:spLocks noRot="1" noChangeAspect="1" noMove="1" noResize="1" noEditPoints="1" noAdjustHandles="1" noChangeArrowheads="1" noChangeShapeType="1" noTextEdit="1"/>
              </p:cNvSpPr>
              <p:nvPr/>
            </p:nvSpPr>
            <p:spPr>
              <a:xfrm>
                <a:off x="6565799" y="4221473"/>
                <a:ext cx="660039" cy="432048"/>
              </a:xfrm>
              <a:prstGeom prst="rect">
                <a:avLst/>
              </a:prstGeom>
              <a:blipFill>
                <a:blip r:embed="rId2"/>
                <a:stretch>
                  <a:fillRect l="-5660"/>
                </a:stretch>
              </a:blipFill>
              <a:ln>
                <a:noFill/>
              </a:ln>
            </p:spPr>
            <p:txBody>
              <a:bodyPr/>
              <a:lstStyle/>
              <a:p>
                <a:r>
                  <a:rPr lang="en-US">
                    <a:noFill/>
                  </a:rPr>
                  <a:t> </a:t>
                </a:r>
              </a:p>
            </p:txBody>
          </p:sp>
        </mc:Fallback>
      </mc:AlternateContent>
      <p:sp>
        <p:nvSpPr>
          <p:cNvPr id="2" name="Title 1">
            <a:extLst>
              <a:ext uri="{FF2B5EF4-FFF2-40B4-BE49-F238E27FC236}">
                <a16:creationId xmlns:a16="http://schemas.microsoft.com/office/drawing/2014/main" id="{5FE966AC-9D2A-7047-B442-E333860043A6}"/>
              </a:ext>
            </a:extLst>
          </p:cNvPr>
          <p:cNvSpPr>
            <a:spLocks noGrp="1"/>
          </p:cNvSpPr>
          <p:nvPr>
            <p:ph type="title"/>
          </p:nvPr>
        </p:nvSpPr>
        <p:spPr/>
        <p:txBody>
          <a:bodyPr/>
          <a:lstStyle/>
          <a:p>
            <a:r>
              <a:rPr lang="en-US" dirty="0"/>
              <a:t>Decision Tree Decision Boundaries (II)</a:t>
            </a:r>
          </a:p>
        </p:txBody>
      </p:sp>
      <p:sp>
        <p:nvSpPr>
          <p:cNvPr id="3" name="Content Placeholder 2">
            <a:extLst>
              <a:ext uri="{FF2B5EF4-FFF2-40B4-BE49-F238E27FC236}">
                <a16:creationId xmlns:a16="http://schemas.microsoft.com/office/drawing/2014/main" id="{1DC9FA53-9EE8-0745-92FC-DAD400D86E32}"/>
              </a:ext>
            </a:extLst>
          </p:cNvPr>
          <p:cNvSpPr>
            <a:spLocks noGrp="1"/>
          </p:cNvSpPr>
          <p:nvPr>
            <p:ph idx="1"/>
          </p:nvPr>
        </p:nvSpPr>
        <p:spPr>
          <a:xfrm>
            <a:off x="440267" y="1052736"/>
            <a:ext cx="11319933" cy="925347"/>
          </a:xfrm>
        </p:spPr>
        <p:txBody>
          <a:bodyPr/>
          <a:lstStyle/>
          <a:p>
            <a:pPr marL="0" indent="0">
              <a:buNone/>
            </a:pPr>
            <a:r>
              <a:rPr lang="en-US" sz="2000" dirty="0"/>
              <a:t>Decision trees can represent any Boolean function.</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D5170-CF38-734C-BB18-50C7793CAC0B}"/>
                  </a:ext>
                </a:extLst>
              </p:cNvPr>
              <p:cNvSpPr/>
              <p:nvPr/>
            </p:nvSpPr>
            <p:spPr>
              <a:xfrm>
                <a:off x="8616280" y="2935700"/>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US" dirty="0"/>
              </a:p>
            </p:txBody>
          </p:sp>
        </mc:Choice>
        <mc:Fallback xmlns="">
          <p:sp>
            <p:nvSpPr>
              <p:cNvPr id="7" name="Rectangle 6">
                <a:extLst>
                  <a:ext uri="{FF2B5EF4-FFF2-40B4-BE49-F238E27FC236}">
                    <a16:creationId xmlns:a16="http://schemas.microsoft.com/office/drawing/2014/main" id="{C1DD5170-CF38-734C-BB18-50C7793CAC0B}"/>
                  </a:ext>
                </a:extLst>
              </p:cNvPr>
              <p:cNvSpPr>
                <a:spLocks noRot="1" noChangeAspect="1" noMove="1" noResize="1" noEditPoints="1" noAdjustHandles="1" noChangeArrowheads="1" noChangeShapeType="1" noTextEdit="1"/>
              </p:cNvSpPr>
              <p:nvPr/>
            </p:nvSpPr>
            <p:spPr>
              <a:xfrm>
                <a:off x="8616280" y="2935700"/>
                <a:ext cx="432048" cy="4320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29A9CAD-E42A-9149-B7FC-AF841E734686}"/>
                  </a:ext>
                </a:extLst>
              </p:cNvPr>
              <p:cNvSpPr/>
              <p:nvPr/>
            </p:nvSpPr>
            <p:spPr>
              <a:xfrm>
                <a:off x="7392144" y="3254772"/>
                <a:ext cx="869990"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GB" b="0" i="1" smtClean="0">
                        <a:latin typeface="Cambria Math" panose="02040503050406030204" pitchFamily="18" charset="0"/>
                      </a:rPr>
                      <m:t>&lt;</m:t>
                    </m:r>
                  </m:oMath>
                </a14:m>
                <a:r>
                  <a:rPr lang="en-US" i="1" dirty="0"/>
                  <a:t>0.5</a:t>
                </a:r>
              </a:p>
            </p:txBody>
          </p:sp>
        </mc:Choice>
        <mc:Fallback xmlns="">
          <p:sp>
            <p:nvSpPr>
              <p:cNvPr id="10" name="Rectangle 9">
                <a:extLst>
                  <a:ext uri="{FF2B5EF4-FFF2-40B4-BE49-F238E27FC236}">
                    <a16:creationId xmlns:a16="http://schemas.microsoft.com/office/drawing/2014/main" id="{829A9CAD-E42A-9149-B7FC-AF841E734686}"/>
                  </a:ext>
                </a:extLst>
              </p:cNvPr>
              <p:cNvSpPr>
                <a:spLocks noRot="1" noChangeAspect="1" noMove="1" noResize="1" noEditPoints="1" noAdjustHandles="1" noChangeArrowheads="1" noChangeShapeType="1" noTextEdit="1"/>
              </p:cNvSpPr>
              <p:nvPr/>
            </p:nvSpPr>
            <p:spPr>
              <a:xfrm>
                <a:off x="7392144" y="3254772"/>
                <a:ext cx="869990" cy="432048"/>
              </a:xfrm>
              <a:prstGeom prst="rect">
                <a:avLst/>
              </a:prstGeom>
              <a:blipFill>
                <a:blip r:embed="rId4"/>
                <a:stretch>
                  <a:fillRect b="-1428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4DAF9BB-8A6C-C243-B958-2689E97FAB6A}"/>
                  </a:ext>
                </a:extLst>
              </p:cNvPr>
              <p:cNvSpPr/>
              <p:nvPr/>
            </p:nvSpPr>
            <p:spPr>
              <a:xfrm>
                <a:off x="9486270" y="3271018"/>
                <a:ext cx="725974"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GB" b="0" i="1" smtClean="0">
                        <a:latin typeface="Cambria Math" panose="02040503050406030204" pitchFamily="18" charset="0"/>
                      </a:rPr>
                      <m:t>≥</m:t>
                    </m:r>
                  </m:oMath>
                </a14:m>
                <a:r>
                  <a:rPr lang="en-US" i="1" dirty="0"/>
                  <a:t>0.5</a:t>
                </a:r>
              </a:p>
            </p:txBody>
          </p:sp>
        </mc:Choice>
        <mc:Fallback xmlns="">
          <p:sp>
            <p:nvSpPr>
              <p:cNvPr id="12" name="Rectangle 11">
                <a:extLst>
                  <a:ext uri="{FF2B5EF4-FFF2-40B4-BE49-F238E27FC236}">
                    <a16:creationId xmlns:a16="http://schemas.microsoft.com/office/drawing/2014/main" id="{84DAF9BB-8A6C-C243-B958-2689E97FAB6A}"/>
                  </a:ext>
                </a:extLst>
              </p:cNvPr>
              <p:cNvSpPr>
                <a:spLocks noRot="1" noChangeAspect="1" noMove="1" noResize="1" noEditPoints="1" noAdjustHandles="1" noChangeArrowheads="1" noChangeShapeType="1" noTextEdit="1"/>
              </p:cNvSpPr>
              <p:nvPr/>
            </p:nvSpPr>
            <p:spPr>
              <a:xfrm>
                <a:off x="9486270" y="3271018"/>
                <a:ext cx="725974" cy="432048"/>
              </a:xfrm>
              <a:prstGeom prst="rect">
                <a:avLst/>
              </a:prstGeom>
              <a:blipFill>
                <a:blip r:embed="rId5"/>
                <a:stretch>
                  <a:fillRect r="-1695" b="-1714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9FBB642-7397-FD47-8384-0EDD3927DFA2}"/>
                  </a:ext>
                </a:extLst>
              </p:cNvPr>
              <p:cNvSpPr/>
              <p:nvPr/>
            </p:nvSpPr>
            <p:spPr>
              <a:xfrm>
                <a:off x="8061943" y="4205563"/>
                <a:ext cx="660039"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≥0.5</m:t>
                      </m:r>
                    </m:oMath>
                  </m:oMathPara>
                </a14:m>
                <a:endParaRPr lang="en-US" i="1" dirty="0"/>
              </a:p>
            </p:txBody>
          </p:sp>
        </mc:Choice>
        <mc:Fallback xmlns="">
          <p:sp>
            <p:nvSpPr>
              <p:cNvPr id="15" name="Rectangle 14">
                <a:extLst>
                  <a:ext uri="{FF2B5EF4-FFF2-40B4-BE49-F238E27FC236}">
                    <a16:creationId xmlns:a16="http://schemas.microsoft.com/office/drawing/2014/main" id="{E9FBB642-7397-FD47-8384-0EDD3927DFA2}"/>
                  </a:ext>
                </a:extLst>
              </p:cNvPr>
              <p:cNvSpPr>
                <a:spLocks noRot="1" noChangeAspect="1" noMove="1" noResize="1" noEditPoints="1" noAdjustHandles="1" noChangeArrowheads="1" noChangeShapeType="1" noTextEdit="1"/>
              </p:cNvSpPr>
              <p:nvPr/>
            </p:nvSpPr>
            <p:spPr>
              <a:xfrm>
                <a:off x="8061943" y="4205563"/>
                <a:ext cx="660039" cy="432048"/>
              </a:xfrm>
              <a:prstGeom prst="rect">
                <a:avLst/>
              </a:prstGeom>
              <a:blipFill>
                <a:blip r:embed="rId6"/>
                <a:stretch>
                  <a:fillRect l="-7547"/>
                </a:stretch>
              </a:blipFill>
              <a:ln>
                <a:noFill/>
              </a:ln>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7616500-558D-E24C-8400-6BAC1507A7D6}"/>
              </a:ext>
            </a:extLst>
          </p:cNvPr>
          <p:cNvSpPr/>
          <p:nvPr/>
        </p:nvSpPr>
        <p:spPr>
          <a:xfrm>
            <a:off x="10272464" y="4853161"/>
            <a:ext cx="574026"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red</a:t>
            </a:r>
          </a:p>
        </p:txBody>
      </p:sp>
      <p:sp>
        <p:nvSpPr>
          <p:cNvPr id="22" name="Rectangle 21">
            <a:extLst>
              <a:ext uri="{FF2B5EF4-FFF2-40B4-BE49-F238E27FC236}">
                <a16:creationId xmlns:a16="http://schemas.microsoft.com/office/drawing/2014/main" id="{11B8C49D-43E1-EA41-B90A-3FA1C8DFD1CF}"/>
              </a:ext>
            </a:extLst>
          </p:cNvPr>
          <p:cNvSpPr/>
          <p:nvPr/>
        </p:nvSpPr>
        <p:spPr>
          <a:xfrm>
            <a:off x="6312024" y="2564904"/>
            <a:ext cx="4846847" cy="3013962"/>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r>
              <a:rPr lang="en-US" b="1" dirty="0"/>
              <a:t>XOR?</a:t>
            </a:r>
          </a:p>
        </p:txBody>
      </p:sp>
      <p:cxnSp>
        <p:nvCxnSpPr>
          <p:cNvPr id="24" name="Straight Arrow Connector 23">
            <a:extLst>
              <a:ext uri="{FF2B5EF4-FFF2-40B4-BE49-F238E27FC236}">
                <a16:creationId xmlns:a16="http://schemas.microsoft.com/office/drawing/2014/main" id="{968F1622-BFA2-704B-AF64-6B1B21B17FBE}"/>
              </a:ext>
            </a:extLst>
          </p:cNvPr>
          <p:cNvCxnSpPr>
            <a:cxnSpLocks/>
            <a:stCxn id="7" idx="2"/>
            <a:endCxn id="51" idx="0"/>
          </p:cNvCxnSpPr>
          <p:nvPr/>
        </p:nvCxnSpPr>
        <p:spPr>
          <a:xfrm>
            <a:off x="8832304" y="3367748"/>
            <a:ext cx="1234897" cy="53509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2DA07448-85D1-F84A-ADBD-F39D56755AE3}"/>
              </a:ext>
            </a:extLst>
          </p:cNvPr>
          <p:cNvCxnSpPr>
            <a:cxnSpLocks/>
            <a:stCxn id="7" idx="2"/>
            <a:endCxn id="50" idx="0"/>
          </p:cNvCxnSpPr>
          <p:nvPr/>
        </p:nvCxnSpPr>
        <p:spPr>
          <a:xfrm flipH="1">
            <a:off x="7608168" y="3367748"/>
            <a:ext cx="1224136" cy="535096"/>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FCA63A16-7BB9-C547-8FEB-DF4EC89BD12E}"/>
                  </a:ext>
                </a:extLst>
              </p:cNvPr>
              <p:cNvSpPr/>
              <p:nvPr/>
            </p:nvSpPr>
            <p:spPr>
              <a:xfrm>
                <a:off x="8937391" y="4221473"/>
                <a:ext cx="698152"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GB" b="0" i="1" smtClean="0">
                        <a:latin typeface="Cambria Math" panose="02040503050406030204" pitchFamily="18" charset="0"/>
                      </a:rPr>
                      <m:t>&lt;</m:t>
                    </m:r>
                  </m:oMath>
                </a14:m>
                <a:r>
                  <a:rPr lang="en-US" i="1" dirty="0"/>
                  <a:t>0.5</a:t>
                </a:r>
              </a:p>
            </p:txBody>
          </p:sp>
        </mc:Choice>
        <mc:Fallback xmlns="">
          <p:sp>
            <p:nvSpPr>
              <p:cNvPr id="66" name="Rectangle 65">
                <a:extLst>
                  <a:ext uri="{FF2B5EF4-FFF2-40B4-BE49-F238E27FC236}">
                    <a16:creationId xmlns:a16="http://schemas.microsoft.com/office/drawing/2014/main" id="{FCA63A16-7BB9-C547-8FEB-DF4EC89BD12E}"/>
                  </a:ext>
                </a:extLst>
              </p:cNvPr>
              <p:cNvSpPr>
                <a:spLocks noRot="1" noChangeAspect="1" noMove="1" noResize="1" noEditPoints="1" noAdjustHandles="1" noChangeArrowheads="1" noChangeShapeType="1" noTextEdit="1"/>
              </p:cNvSpPr>
              <p:nvPr/>
            </p:nvSpPr>
            <p:spPr>
              <a:xfrm>
                <a:off x="8937391" y="4221473"/>
                <a:ext cx="698152" cy="432048"/>
              </a:xfrm>
              <a:prstGeom prst="rect">
                <a:avLst/>
              </a:prstGeom>
              <a:blipFill>
                <a:blip r:embed="rId7"/>
                <a:stretch>
                  <a:fillRect r="-5357" b="-14286"/>
                </a:stretch>
              </a:blipFill>
              <a:ln>
                <a:noFill/>
              </a:ln>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6D0C2C80-5360-DF40-9424-49A59E885500}"/>
              </a:ext>
            </a:extLst>
          </p:cNvPr>
          <p:cNvCxnSpPr>
            <a:cxnSpLocks/>
            <a:stCxn id="50" idx="2"/>
            <a:endCxn id="96" idx="0"/>
          </p:cNvCxnSpPr>
          <p:nvPr/>
        </p:nvCxnSpPr>
        <p:spPr>
          <a:xfrm flipH="1">
            <a:off x="7044722" y="4334892"/>
            <a:ext cx="563446" cy="51826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4A1E63EC-E0F0-FF40-BF9E-F66E002A3C11}"/>
              </a:ext>
            </a:extLst>
          </p:cNvPr>
          <p:cNvCxnSpPr>
            <a:cxnSpLocks/>
            <a:stCxn id="50" idx="2"/>
            <a:endCxn id="84" idx="0"/>
          </p:cNvCxnSpPr>
          <p:nvPr/>
        </p:nvCxnSpPr>
        <p:spPr>
          <a:xfrm>
            <a:off x="7608168" y="4334892"/>
            <a:ext cx="491439" cy="51826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683BC7A2-F6AE-5F4C-89C8-282B59868A09}"/>
              </a:ext>
            </a:extLst>
          </p:cNvPr>
          <p:cNvCxnSpPr>
            <a:cxnSpLocks/>
            <a:stCxn id="51" idx="2"/>
            <a:endCxn id="68" idx="0"/>
          </p:cNvCxnSpPr>
          <p:nvPr/>
        </p:nvCxnSpPr>
        <p:spPr>
          <a:xfrm flipH="1">
            <a:off x="9545584" y="4334892"/>
            <a:ext cx="521617" cy="51826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72214697-A905-2B4B-A494-1A140AB7AEE1}"/>
              </a:ext>
            </a:extLst>
          </p:cNvPr>
          <p:cNvCxnSpPr>
            <a:cxnSpLocks/>
            <a:stCxn id="51" idx="2"/>
            <a:endCxn id="20" idx="0"/>
          </p:cNvCxnSpPr>
          <p:nvPr/>
        </p:nvCxnSpPr>
        <p:spPr>
          <a:xfrm>
            <a:off x="10067201" y="4334892"/>
            <a:ext cx="492276" cy="518269"/>
          </a:xfrm>
          <a:prstGeom prst="straightConnector1">
            <a:avLst/>
          </a:prstGeom>
          <a:ln>
            <a:solidFill>
              <a:schemeClr val="tx1"/>
            </a:solidFill>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CE978F06-4B36-EC43-9A43-CEB8A19190C7}"/>
                  </a:ext>
                </a:extLst>
              </p:cNvPr>
              <p:cNvSpPr/>
              <p:nvPr/>
            </p:nvSpPr>
            <p:spPr>
              <a:xfrm>
                <a:off x="7392144" y="3902844"/>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50" name="Rectangle 49">
                <a:extLst>
                  <a:ext uri="{FF2B5EF4-FFF2-40B4-BE49-F238E27FC236}">
                    <a16:creationId xmlns:a16="http://schemas.microsoft.com/office/drawing/2014/main" id="{CE978F06-4B36-EC43-9A43-CEB8A19190C7}"/>
                  </a:ext>
                </a:extLst>
              </p:cNvPr>
              <p:cNvSpPr>
                <a:spLocks noRot="1" noChangeAspect="1" noMove="1" noResize="1" noEditPoints="1" noAdjustHandles="1" noChangeArrowheads="1" noChangeShapeType="1" noTextEdit="1"/>
              </p:cNvSpPr>
              <p:nvPr/>
            </p:nvSpPr>
            <p:spPr>
              <a:xfrm>
                <a:off x="7392144" y="3902844"/>
                <a:ext cx="432048" cy="43204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1D17B011-185D-BC4B-A79D-4EB3E537211C}"/>
                  </a:ext>
                </a:extLst>
              </p:cNvPr>
              <p:cNvSpPr/>
              <p:nvPr/>
            </p:nvSpPr>
            <p:spPr>
              <a:xfrm>
                <a:off x="9851177" y="3902844"/>
                <a:ext cx="432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right"/>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Para>
                </a14:m>
                <a:endParaRPr lang="en-US" dirty="0"/>
              </a:p>
            </p:txBody>
          </p:sp>
        </mc:Choice>
        <mc:Fallback xmlns="">
          <p:sp>
            <p:nvSpPr>
              <p:cNvPr id="51" name="Rectangle 50">
                <a:extLst>
                  <a:ext uri="{FF2B5EF4-FFF2-40B4-BE49-F238E27FC236}">
                    <a16:creationId xmlns:a16="http://schemas.microsoft.com/office/drawing/2014/main" id="{1D17B011-185D-BC4B-A79D-4EB3E537211C}"/>
                  </a:ext>
                </a:extLst>
              </p:cNvPr>
              <p:cNvSpPr>
                <a:spLocks noRot="1" noChangeAspect="1" noMove="1" noResize="1" noEditPoints="1" noAdjustHandles="1" noChangeArrowheads="1" noChangeShapeType="1" noTextEdit="1"/>
              </p:cNvSpPr>
              <p:nvPr/>
            </p:nvSpPr>
            <p:spPr>
              <a:xfrm>
                <a:off x="9851177" y="3902844"/>
                <a:ext cx="432048" cy="432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ADD1971D-1216-894C-9CDE-0AD422692847}"/>
                  </a:ext>
                </a:extLst>
              </p:cNvPr>
              <p:cNvSpPr/>
              <p:nvPr/>
            </p:nvSpPr>
            <p:spPr>
              <a:xfrm>
                <a:off x="10417640" y="4221473"/>
                <a:ext cx="706931" cy="4320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GB" b="0" i="1" smtClean="0">
                        <a:latin typeface="Cambria Math" panose="02040503050406030204" pitchFamily="18" charset="0"/>
                      </a:rPr>
                      <m:t>≥</m:t>
                    </m:r>
                  </m:oMath>
                </a14:m>
                <a:r>
                  <a:rPr lang="en-US" i="1" dirty="0"/>
                  <a:t>0.5</a:t>
                </a:r>
              </a:p>
            </p:txBody>
          </p:sp>
        </mc:Choice>
        <mc:Fallback xmlns="">
          <p:sp>
            <p:nvSpPr>
              <p:cNvPr id="65" name="Rectangle 64">
                <a:extLst>
                  <a:ext uri="{FF2B5EF4-FFF2-40B4-BE49-F238E27FC236}">
                    <a16:creationId xmlns:a16="http://schemas.microsoft.com/office/drawing/2014/main" id="{ADD1971D-1216-894C-9CDE-0AD422692847}"/>
                  </a:ext>
                </a:extLst>
              </p:cNvPr>
              <p:cNvSpPr>
                <a:spLocks noRot="1" noChangeAspect="1" noMove="1" noResize="1" noEditPoints="1" noAdjustHandles="1" noChangeArrowheads="1" noChangeShapeType="1" noTextEdit="1"/>
              </p:cNvSpPr>
              <p:nvPr/>
            </p:nvSpPr>
            <p:spPr>
              <a:xfrm>
                <a:off x="10417640" y="4221473"/>
                <a:ext cx="706931" cy="432048"/>
              </a:xfrm>
              <a:prstGeom prst="rect">
                <a:avLst/>
              </a:prstGeom>
              <a:blipFill>
                <a:blip r:embed="rId10"/>
                <a:stretch>
                  <a:fillRect r="-3509" b="-14286"/>
                </a:stretch>
              </a:blipFill>
              <a:ln>
                <a:noFill/>
              </a:ln>
            </p:spPr>
            <p:txBody>
              <a:bodyPr/>
              <a:lstStyle/>
              <a:p>
                <a:r>
                  <a:rPr lang="en-US">
                    <a:noFill/>
                  </a:rPr>
                  <a:t> </a:t>
                </a:r>
              </a:p>
            </p:txBody>
          </p:sp>
        </mc:Fallback>
      </mc:AlternateContent>
      <p:sp>
        <p:nvSpPr>
          <p:cNvPr id="68" name="Rectangle 67">
            <a:extLst>
              <a:ext uri="{FF2B5EF4-FFF2-40B4-BE49-F238E27FC236}">
                <a16:creationId xmlns:a16="http://schemas.microsoft.com/office/drawing/2014/main" id="{07835158-7E7C-8E43-B218-2406354F6E59}"/>
              </a:ext>
            </a:extLst>
          </p:cNvPr>
          <p:cNvSpPr/>
          <p:nvPr/>
        </p:nvSpPr>
        <p:spPr>
          <a:xfrm>
            <a:off x="9178743" y="4853161"/>
            <a:ext cx="73368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70C0"/>
                </a:solidFill>
              </a:rPr>
              <a:t>blue</a:t>
            </a:r>
          </a:p>
        </p:txBody>
      </p:sp>
      <p:sp>
        <p:nvSpPr>
          <p:cNvPr id="84" name="Rectangle 83">
            <a:extLst>
              <a:ext uri="{FF2B5EF4-FFF2-40B4-BE49-F238E27FC236}">
                <a16:creationId xmlns:a16="http://schemas.microsoft.com/office/drawing/2014/main" id="{DE4E3E8D-7E0B-394E-8530-C18495550A67}"/>
              </a:ext>
            </a:extLst>
          </p:cNvPr>
          <p:cNvSpPr/>
          <p:nvPr/>
        </p:nvSpPr>
        <p:spPr>
          <a:xfrm>
            <a:off x="7680176" y="4853161"/>
            <a:ext cx="83886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70C0"/>
                </a:solidFill>
              </a:rPr>
              <a:t>blue</a:t>
            </a:r>
          </a:p>
        </p:txBody>
      </p:sp>
      <p:sp>
        <p:nvSpPr>
          <p:cNvPr id="96" name="Rectangle 95">
            <a:extLst>
              <a:ext uri="{FF2B5EF4-FFF2-40B4-BE49-F238E27FC236}">
                <a16:creationId xmlns:a16="http://schemas.microsoft.com/office/drawing/2014/main" id="{925A3BC7-C22C-B84B-938D-F0CD3C3766B1}"/>
              </a:ext>
            </a:extLst>
          </p:cNvPr>
          <p:cNvSpPr/>
          <p:nvPr/>
        </p:nvSpPr>
        <p:spPr>
          <a:xfrm>
            <a:off x="6625291" y="4853161"/>
            <a:ext cx="838861" cy="43204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red</a:t>
            </a:r>
          </a:p>
        </p:txBody>
      </p:sp>
      <p:pic>
        <p:nvPicPr>
          <p:cNvPr id="4" name="Picture 3">
            <a:extLst>
              <a:ext uri="{FF2B5EF4-FFF2-40B4-BE49-F238E27FC236}">
                <a16:creationId xmlns:a16="http://schemas.microsoft.com/office/drawing/2014/main" id="{394020A3-BDA8-2343-8757-EBDDF822B4D2}"/>
              </a:ext>
            </a:extLst>
          </p:cNvPr>
          <p:cNvPicPr>
            <a:picLocks noChangeAspect="1"/>
          </p:cNvPicPr>
          <p:nvPr/>
        </p:nvPicPr>
        <p:blipFill>
          <a:blip r:embed="rId11"/>
          <a:stretch>
            <a:fillRect/>
          </a:stretch>
        </p:blipFill>
        <p:spPr>
          <a:xfrm>
            <a:off x="1333242" y="2727944"/>
            <a:ext cx="3528392" cy="2821029"/>
          </a:xfrm>
          <a:prstGeom prst="rect">
            <a:avLst/>
          </a:prstGeom>
        </p:spPr>
      </p:pic>
    </p:spTree>
    <p:extLst>
      <p:ext uri="{BB962C8B-B14F-4D97-AF65-F5344CB8AC3E}">
        <p14:creationId xmlns:p14="http://schemas.microsoft.com/office/powerpoint/2010/main" val="357213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Decision Tree Decision Boundaries (III)</a:t>
            </a:r>
          </a:p>
        </p:txBody>
      </p:sp>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p:txBody>
          <a:bodyPr anchor="ctr"/>
          <a:lstStyle/>
          <a:p>
            <a:pPr marL="0" indent="0">
              <a:buNone/>
            </a:pPr>
            <a:r>
              <a:rPr lang="en-US" sz="2000" dirty="0"/>
              <a:t>The hypothesis space grows with the number nodes of the trees.</a:t>
            </a:r>
          </a:p>
          <a:p>
            <a:pPr marL="0" indent="0">
              <a:buNone/>
            </a:pPr>
            <a:endParaRPr lang="en-US" sz="2000" dirty="0"/>
          </a:p>
          <a:p>
            <a:pPr marL="0" indent="0">
              <a:buNone/>
            </a:pPr>
            <a:r>
              <a:rPr lang="en-US" sz="2000" dirty="0"/>
              <a:t>At depth 1, decision trees (aka decision stumps) can represent any Boolean function of one feature.</a:t>
            </a:r>
          </a:p>
          <a:p>
            <a:pPr marL="0" indent="0">
              <a:buNone/>
            </a:pPr>
            <a:endParaRPr lang="en-US" sz="2000" dirty="0"/>
          </a:p>
          <a:p>
            <a:pPr marL="0" indent="0">
              <a:buNone/>
            </a:pPr>
            <a:r>
              <a:rPr lang="en-US" sz="2000" dirty="0"/>
              <a:t>At depth 2, decision trees can represent any Boolean function of two features and some involving 3 features.</a:t>
            </a:r>
          </a:p>
          <a:p>
            <a:pPr marL="0" indent="0">
              <a:buNone/>
            </a:pPr>
            <a:endParaRPr lang="en-US" sz="2000" dirty="0"/>
          </a:p>
          <a:p>
            <a:pPr marL="0" indent="0">
              <a:buNone/>
            </a:pPr>
            <a:r>
              <a:rPr lang="en-US" sz="2000" dirty="0"/>
              <a:t>…</a:t>
            </a:r>
          </a:p>
          <a:p>
            <a:pPr marL="0" indent="0">
              <a:buNone/>
            </a:pPr>
            <a:endParaRPr lang="en-US" sz="2000" dirty="0"/>
          </a:p>
          <a:p>
            <a:pPr marL="0" indent="0">
              <a:buNone/>
            </a:pPr>
            <a:r>
              <a:rPr lang="en-US" sz="2000" dirty="0"/>
              <a:t>At depth n, …</a:t>
            </a:r>
          </a:p>
          <a:p>
            <a:pPr marL="0" indent="0">
              <a:buNone/>
            </a:pPr>
            <a:endParaRPr lang="en-US" sz="2000" dirty="0"/>
          </a:p>
        </p:txBody>
      </p:sp>
    </p:spTree>
    <p:extLst>
      <p:ext uri="{BB962C8B-B14F-4D97-AF65-F5344CB8AC3E}">
        <p14:creationId xmlns:p14="http://schemas.microsoft.com/office/powerpoint/2010/main" val="78491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Learning a Decision Tree (ID3)</a:t>
            </a:r>
          </a:p>
        </p:txBody>
      </p:sp>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7"/>
            <a:ext cx="11319933" cy="864096"/>
          </a:xfrm>
        </p:spPr>
        <p:txBody>
          <a:bodyPr/>
          <a:lstStyle/>
          <a:p>
            <a:pPr marL="0" indent="0">
              <a:buNone/>
            </a:pPr>
            <a:r>
              <a:rPr lang="en-US" sz="2000" dirty="0"/>
              <a:t>Many algorithms exist, these are mostly all employing a top-down, greedy search through the space of possible decision trees.</a:t>
            </a:r>
          </a:p>
        </p:txBody>
      </p:sp>
      <p:sp>
        <p:nvSpPr>
          <p:cNvPr id="4" name="Rectangle 3">
            <a:extLst>
              <a:ext uri="{FF2B5EF4-FFF2-40B4-BE49-F238E27FC236}">
                <a16:creationId xmlns:a16="http://schemas.microsoft.com/office/drawing/2014/main" id="{1922A496-C9B9-1447-B432-59B36DF31A37}"/>
              </a:ext>
            </a:extLst>
          </p:cNvPr>
          <p:cNvSpPr/>
          <p:nvPr/>
        </p:nvSpPr>
        <p:spPr>
          <a:xfrm>
            <a:off x="440267" y="2060848"/>
            <a:ext cx="10696293" cy="4031873"/>
          </a:xfrm>
          <a:prstGeom prst="rect">
            <a:avLst/>
          </a:prstGeom>
        </p:spPr>
        <p:txBody>
          <a:bodyPr wrap="square">
            <a:spAutoFit/>
          </a:bodyPr>
          <a:lstStyle/>
          <a:p>
            <a:r>
              <a:rPr lang="en-GB" sz="1600" dirty="0">
                <a:solidFill>
                  <a:srgbClr val="CC7832"/>
                </a:solidFill>
                <a:latin typeface="Consolas" panose="020B0609020204030204" pitchFamily="49" charset="0"/>
                <a:cs typeface="Consolas" panose="020B0609020204030204" pitchFamily="49" charset="0"/>
              </a:rPr>
              <a:t>def </a:t>
            </a:r>
            <a:r>
              <a:rPr lang="en-GB" sz="1600" dirty="0">
                <a:solidFill>
                  <a:srgbClr val="FFC66D"/>
                </a:solidFill>
                <a:latin typeface="Consolas" panose="020B0609020204030204" pitchFamily="49" charset="0"/>
                <a:cs typeface="Consolas" panose="020B0609020204030204" pitchFamily="49" charset="0"/>
              </a:rPr>
              <a:t>id3</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xs</a:t>
            </a:r>
            <a:r>
              <a:rPr lang="en-GB" sz="1600" dirty="0">
                <a:solidFill>
                  <a:srgbClr val="CC7832"/>
                </a:solidFill>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ys</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features):</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root = Node()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if </a:t>
            </a:r>
            <a:r>
              <a:rPr lang="en-GB" sz="1600" dirty="0">
                <a:solidFill>
                  <a:srgbClr val="8888C6"/>
                </a:solidFill>
                <a:latin typeface="Consolas" panose="020B0609020204030204" pitchFamily="49" charset="0"/>
                <a:cs typeface="Consolas" panose="020B0609020204030204" pitchFamily="49" charset="0"/>
              </a:rPr>
              <a:t>all</a:t>
            </a:r>
            <a:r>
              <a:rPr lang="en-GB" sz="1600" dirty="0">
                <a:latin typeface="Consolas" panose="020B0609020204030204" pitchFamily="49" charset="0"/>
                <a:cs typeface="Consolas" panose="020B0609020204030204" pitchFamily="49" charset="0"/>
              </a:rPr>
              <a:t>([y == </a:t>
            </a:r>
            <a:r>
              <a:rPr lang="en-GB" sz="1600" dirty="0">
                <a:solidFill>
                  <a:srgbClr val="6A8759"/>
                </a:solidFill>
                <a:latin typeface="Consolas" panose="020B0609020204030204" pitchFamily="49" charset="0"/>
                <a:cs typeface="Consolas" panose="020B0609020204030204" pitchFamily="49" charset="0"/>
              </a:rPr>
              <a:t>'yes' </a:t>
            </a:r>
            <a:r>
              <a:rPr lang="en-GB" sz="1600" dirty="0">
                <a:solidFill>
                  <a:srgbClr val="CC7832"/>
                </a:solidFill>
                <a:latin typeface="Consolas" panose="020B0609020204030204" pitchFamily="49" charset="0"/>
                <a:cs typeface="Consolas" panose="020B0609020204030204" pitchFamily="49" charset="0"/>
              </a:rPr>
              <a:t>for </a:t>
            </a:r>
            <a:r>
              <a:rPr lang="en-GB" sz="1600" dirty="0">
                <a:latin typeface="Consolas" panose="020B0609020204030204" pitchFamily="49" charset="0"/>
                <a:cs typeface="Consolas" panose="020B0609020204030204" pitchFamily="49" charset="0"/>
              </a:rPr>
              <a:t>y </a:t>
            </a:r>
            <a:r>
              <a:rPr lang="en-GB" sz="1600" dirty="0">
                <a:solidFill>
                  <a:srgbClr val="CC7832"/>
                </a:solidFill>
                <a:latin typeface="Consolas" panose="020B0609020204030204" pitchFamily="49" charset="0"/>
                <a:cs typeface="Consolas" panose="020B0609020204030204" pitchFamily="49" charset="0"/>
              </a:rPr>
              <a:t>in </a:t>
            </a:r>
            <a:r>
              <a:rPr lang="en-GB" sz="1600" dirty="0" err="1">
                <a:latin typeface="Consolas" panose="020B0609020204030204" pitchFamily="49" charset="0"/>
                <a:cs typeface="Consolas" panose="020B0609020204030204" pitchFamily="49" charset="0"/>
              </a:rPr>
              <a:t>ys</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root.label</a:t>
            </a:r>
            <a:r>
              <a:rPr lang="en-GB" sz="1600" dirty="0">
                <a:latin typeface="Consolas" panose="020B0609020204030204" pitchFamily="49" charset="0"/>
                <a:cs typeface="Consolas" panose="020B0609020204030204" pitchFamily="49" charset="0"/>
              </a:rPr>
              <a:t> = </a:t>
            </a:r>
            <a:r>
              <a:rPr lang="en-GB" sz="1600" dirty="0">
                <a:solidFill>
                  <a:srgbClr val="6A8759"/>
                </a:solidFill>
                <a:latin typeface="Consolas" panose="020B0609020204030204" pitchFamily="49" charset="0"/>
                <a:cs typeface="Consolas" panose="020B0609020204030204" pitchFamily="49" charset="0"/>
              </a:rPr>
              <a:t>'yes'</a:t>
            </a:r>
            <a:br>
              <a:rPr lang="en-GB" sz="1600" dirty="0">
                <a:solidFill>
                  <a:srgbClr val="6A8759"/>
                </a:solidFill>
                <a:latin typeface="Consolas" panose="020B0609020204030204" pitchFamily="49" charset="0"/>
                <a:cs typeface="Consolas" panose="020B0609020204030204" pitchFamily="49" charset="0"/>
              </a:rPr>
            </a:br>
            <a:r>
              <a:rPr lang="en-GB" sz="1600" dirty="0">
                <a:solidFill>
                  <a:srgbClr val="6A8759"/>
                </a:solidFill>
                <a:latin typeface="Consolas" panose="020B0609020204030204" pitchFamily="49" charset="0"/>
                <a:cs typeface="Consolas" panose="020B0609020204030204" pitchFamily="49" charset="0"/>
              </a:rPr>
              <a:t>    </a:t>
            </a:r>
            <a:r>
              <a:rPr lang="en-GB" sz="1600" dirty="0" err="1">
                <a:solidFill>
                  <a:srgbClr val="CC7832"/>
                </a:solidFill>
                <a:latin typeface="Consolas" panose="020B0609020204030204" pitchFamily="49" charset="0"/>
                <a:cs typeface="Consolas" panose="020B0609020204030204" pitchFamily="49" charset="0"/>
              </a:rPr>
              <a:t>elif</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8888C6"/>
                </a:solidFill>
                <a:latin typeface="Consolas" panose="020B0609020204030204" pitchFamily="49" charset="0"/>
                <a:cs typeface="Consolas" panose="020B0609020204030204" pitchFamily="49" charset="0"/>
              </a:rPr>
              <a:t>all</a:t>
            </a:r>
            <a:r>
              <a:rPr lang="en-GB" sz="1600" dirty="0">
                <a:latin typeface="Consolas" panose="020B0609020204030204" pitchFamily="49" charset="0"/>
                <a:cs typeface="Consolas" panose="020B0609020204030204" pitchFamily="49" charset="0"/>
              </a:rPr>
              <a:t>([y == </a:t>
            </a:r>
            <a:r>
              <a:rPr lang="en-GB" sz="1600" dirty="0">
                <a:solidFill>
                  <a:srgbClr val="6A8759"/>
                </a:solidFill>
                <a:latin typeface="Consolas" panose="020B0609020204030204" pitchFamily="49" charset="0"/>
                <a:cs typeface="Consolas" panose="020B0609020204030204" pitchFamily="49" charset="0"/>
              </a:rPr>
              <a:t>'no' </a:t>
            </a:r>
            <a:r>
              <a:rPr lang="en-GB" sz="1600" dirty="0">
                <a:solidFill>
                  <a:srgbClr val="CC7832"/>
                </a:solidFill>
                <a:latin typeface="Consolas" panose="020B0609020204030204" pitchFamily="49" charset="0"/>
                <a:cs typeface="Consolas" panose="020B0609020204030204" pitchFamily="49" charset="0"/>
              </a:rPr>
              <a:t>for </a:t>
            </a:r>
            <a:r>
              <a:rPr lang="en-GB" sz="1600" dirty="0">
                <a:latin typeface="Consolas" panose="020B0609020204030204" pitchFamily="49" charset="0"/>
                <a:cs typeface="Consolas" panose="020B0609020204030204" pitchFamily="49" charset="0"/>
              </a:rPr>
              <a:t>y </a:t>
            </a:r>
            <a:r>
              <a:rPr lang="en-GB" sz="1600" dirty="0">
                <a:solidFill>
                  <a:srgbClr val="CC7832"/>
                </a:solidFill>
                <a:latin typeface="Consolas" panose="020B0609020204030204" pitchFamily="49" charset="0"/>
                <a:cs typeface="Consolas" panose="020B0609020204030204" pitchFamily="49" charset="0"/>
              </a:rPr>
              <a:t>in </a:t>
            </a:r>
            <a:r>
              <a:rPr lang="en-GB" sz="1600" dirty="0" err="1">
                <a:latin typeface="Consolas" panose="020B0609020204030204" pitchFamily="49" charset="0"/>
                <a:cs typeface="Consolas" panose="020B0609020204030204" pitchFamily="49" charset="0"/>
              </a:rPr>
              <a:t>ys</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root.label</a:t>
            </a:r>
            <a:r>
              <a:rPr lang="en-GB" sz="1600" dirty="0">
                <a:latin typeface="Consolas" panose="020B0609020204030204" pitchFamily="49" charset="0"/>
                <a:cs typeface="Consolas" panose="020B0609020204030204" pitchFamily="49" charset="0"/>
              </a:rPr>
              <a:t> = </a:t>
            </a:r>
            <a:r>
              <a:rPr lang="en-GB" sz="1600" dirty="0">
                <a:solidFill>
                  <a:srgbClr val="6A8759"/>
                </a:solidFill>
                <a:latin typeface="Consolas" panose="020B0609020204030204" pitchFamily="49" charset="0"/>
                <a:cs typeface="Consolas" panose="020B0609020204030204" pitchFamily="49" charset="0"/>
              </a:rPr>
              <a:t>'no'</a:t>
            </a:r>
            <a:br>
              <a:rPr lang="en-GB" sz="1600" dirty="0">
                <a:solidFill>
                  <a:srgbClr val="6A8759"/>
                </a:solidFill>
                <a:latin typeface="Consolas" panose="020B0609020204030204" pitchFamily="49" charset="0"/>
                <a:cs typeface="Consolas" panose="020B0609020204030204" pitchFamily="49" charset="0"/>
              </a:rPr>
            </a:br>
            <a:r>
              <a:rPr lang="en-GB" sz="1600" dirty="0">
                <a:solidFill>
                  <a:srgbClr val="6A8759"/>
                </a:solidFill>
                <a:latin typeface="Consolas" panose="020B0609020204030204" pitchFamily="49" charset="0"/>
                <a:cs typeface="Consolas" panose="020B0609020204030204" pitchFamily="49" charset="0"/>
              </a:rPr>
              <a:t>    </a:t>
            </a:r>
            <a:r>
              <a:rPr lang="en-GB" sz="1600" dirty="0" err="1">
                <a:solidFill>
                  <a:srgbClr val="CC7832"/>
                </a:solidFill>
                <a:latin typeface="Consolas" panose="020B0609020204030204" pitchFamily="49" charset="0"/>
                <a:cs typeface="Consolas" panose="020B0609020204030204" pitchFamily="49" charset="0"/>
              </a:rPr>
              <a:t>elif</a:t>
            </a:r>
            <a:r>
              <a:rPr lang="en-GB" sz="1600" dirty="0">
                <a:solidFill>
                  <a:srgbClr val="CC7832"/>
                </a:solidFill>
                <a:latin typeface="Consolas" panose="020B0609020204030204" pitchFamily="49" charset="0"/>
                <a:cs typeface="Consolas" panose="020B0609020204030204" pitchFamily="49" charset="0"/>
              </a:rPr>
              <a:t> not </a:t>
            </a:r>
            <a:r>
              <a:rPr lang="en-GB" sz="1600" dirty="0">
                <a:latin typeface="Consolas" panose="020B0609020204030204" pitchFamily="49" charset="0"/>
                <a:cs typeface="Consolas" panose="020B0609020204030204" pitchFamily="49" charset="0"/>
              </a:rPr>
              <a:t>features: </a:t>
            </a:r>
            <a:r>
              <a:rPr lang="en-GB" sz="1600" dirty="0" err="1">
                <a:latin typeface="Consolas" panose="020B0609020204030204" pitchFamily="49" charset="0"/>
                <a:cs typeface="Consolas" panose="020B0609020204030204" pitchFamily="49" charset="0"/>
              </a:rPr>
              <a:t>root.label</a:t>
            </a:r>
            <a:r>
              <a:rPr lang="en-GB" sz="1600" dirty="0">
                <a:latin typeface="Consolas" panose="020B0609020204030204" pitchFamily="49" charset="0"/>
                <a:cs typeface="Consolas" panose="020B0609020204030204" pitchFamily="49" charset="0"/>
              </a:rPr>
              <a:t> = mode(</a:t>
            </a:r>
            <a:r>
              <a:rPr lang="en-GB" sz="1600" dirty="0" err="1">
                <a:latin typeface="Consolas" panose="020B0609020204030204" pitchFamily="49" charset="0"/>
                <a:cs typeface="Consolas" panose="020B0609020204030204" pitchFamily="49" charset="0"/>
              </a:rPr>
              <a:t>ys</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else</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feature = </a:t>
            </a:r>
            <a:r>
              <a:rPr lang="en-GB" sz="1600" dirty="0" err="1">
                <a:latin typeface="Consolas" panose="020B0609020204030204" pitchFamily="49" charset="0"/>
                <a:cs typeface="Consolas" panose="020B0609020204030204" pitchFamily="49" charset="0"/>
              </a:rPr>
              <a:t>select_best_feature</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xs</a:t>
            </a:r>
            <a:r>
              <a:rPr lang="en-GB" sz="1600" dirty="0">
                <a:solidFill>
                  <a:srgbClr val="CC7832"/>
                </a:solidFill>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ys</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features)</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root.feature</a:t>
            </a:r>
            <a:r>
              <a:rPr lang="en-GB" sz="1600" dirty="0">
                <a:latin typeface="Consolas" panose="020B0609020204030204" pitchFamily="49" charset="0"/>
                <a:cs typeface="Consolas" panose="020B0609020204030204" pitchFamily="49" charset="0"/>
              </a:rPr>
              <a:t> = feature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for </a:t>
            </a:r>
            <a:r>
              <a:rPr lang="en-GB" sz="1600" dirty="0">
                <a:latin typeface="Consolas" panose="020B0609020204030204" pitchFamily="49" charset="0"/>
                <a:cs typeface="Consolas" panose="020B0609020204030204" pitchFamily="49" charset="0"/>
              </a:rPr>
              <a:t>value </a:t>
            </a:r>
            <a:r>
              <a:rPr lang="en-GB" sz="1600" dirty="0">
                <a:solidFill>
                  <a:srgbClr val="CC7832"/>
                </a:solidFill>
                <a:latin typeface="Consolas" panose="020B0609020204030204" pitchFamily="49" charset="0"/>
                <a:cs typeface="Consolas" panose="020B0609020204030204" pitchFamily="49" charset="0"/>
              </a:rPr>
              <a:t>in </a:t>
            </a:r>
            <a:r>
              <a:rPr lang="en-GB" sz="1600" dirty="0">
                <a:latin typeface="Consolas" panose="020B0609020204030204" pitchFamily="49" charset="0"/>
                <a:cs typeface="Consolas" panose="020B0609020204030204" pitchFamily="49" charset="0"/>
              </a:rPr>
              <a:t>features[feature]: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node = Node()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root.children</a:t>
            </a:r>
            <a:r>
              <a:rPr lang="en-GB" sz="1600" dirty="0">
                <a:latin typeface="Consolas" panose="020B0609020204030204" pitchFamily="49" charset="0"/>
                <a:cs typeface="Consolas" panose="020B0609020204030204" pitchFamily="49" charset="0"/>
              </a:rPr>
              <a:t>[value] = node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xs_value</a:t>
            </a:r>
            <a:r>
              <a:rPr lang="en-GB" sz="1600" dirty="0">
                <a:solidFill>
                  <a:srgbClr val="CC7832"/>
                </a:solidFill>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ys_value</a:t>
            </a:r>
            <a:r>
              <a:rPr lang="en-GB" sz="1600" dirty="0">
                <a:latin typeface="Consolas" panose="020B0609020204030204" pitchFamily="49" charset="0"/>
                <a:cs typeface="Consolas" panose="020B0609020204030204" pitchFamily="49" charset="0"/>
              </a:rPr>
              <a:t> = </a:t>
            </a:r>
            <a:r>
              <a:rPr lang="en-GB" sz="1600" dirty="0" err="1">
                <a:latin typeface="Consolas" panose="020B0609020204030204" pitchFamily="49" charset="0"/>
                <a:cs typeface="Consolas" panose="020B0609020204030204" pitchFamily="49" charset="0"/>
              </a:rPr>
              <a:t>select_data</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xs</a:t>
            </a:r>
            <a:r>
              <a:rPr lang="en-GB" sz="1600" dirty="0">
                <a:solidFill>
                  <a:srgbClr val="CC7832"/>
                </a:solidFill>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ys</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feature</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value)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if not </a:t>
            </a:r>
            <a:r>
              <a:rPr lang="en-GB" sz="1600" dirty="0" err="1">
                <a:latin typeface="Consolas" panose="020B0609020204030204" pitchFamily="49" charset="0"/>
                <a:cs typeface="Consolas" panose="020B0609020204030204" pitchFamily="49" charset="0"/>
              </a:rPr>
              <a:t>xs_value</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node.label</a:t>
            </a:r>
            <a:r>
              <a:rPr lang="en-GB" sz="1600" dirty="0">
                <a:latin typeface="Consolas" panose="020B0609020204030204" pitchFamily="49" charset="0"/>
                <a:cs typeface="Consolas" panose="020B0609020204030204" pitchFamily="49" charset="0"/>
              </a:rPr>
              <a:t> = mode(</a:t>
            </a:r>
            <a:r>
              <a:rPr lang="en-GB" sz="1600" dirty="0" err="1">
                <a:latin typeface="Consolas" panose="020B0609020204030204" pitchFamily="49" charset="0"/>
                <a:cs typeface="Consolas" panose="020B0609020204030204" pitchFamily="49" charset="0"/>
              </a:rPr>
              <a:t>ys</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else</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root.children</a:t>
            </a:r>
            <a:r>
              <a:rPr lang="en-GB" sz="1600" dirty="0">
                <a:latin typeface="Consolas" panose="020B0609020204030204" pitchFamily="49" charset="0"/>
                <a:cs typeface="Consolas" panose="020B0609020204030204" pitchFamily="49" charset="0"/>
              </a:rPr>
              <a:t>[value] =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id3(</a:t>
            </a:r>
            <a:r>
              <a:rPr lang="en-GB" sz="1600" dirty="0" err="1">
                <a:latin typeface="Consolas" panose="020B0609020204030204" pitchFamily="49" charset="0"/>
                <a:cs typeface="Consolas" panose="020B0609020204030204" pitchFamily="49" charset="0"/>
              </a:rPr>
              <a:t>xs_value</a:t>
            </a:r>
            <a:r>
              <a:rPr lang="en-GB" sz="1600" dirty="0">
                <a:solidFill>
                  <a:srgbClr val="CC7832"/>
                </a:solidFill>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ys_value</a:t>
            </a:r>
            <a:r>
              <a:rPr lang="en-GB" sz="1600" dirty="0">
                <a:solidFill>
                  <a:srgbClr val="CC7832"/>
                </a:solidFill>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dict_minus</a:t>
            </a:r>
            <a:r>
              <a:rPr lang="en-GB" sz="1600" dirty="0">
                <a:latin typeface="Consolas" panose="020B0609020204030204" pitchFamily="49" charset="0"/>
                <a:cs typeface="Consolas" panose="020B0609020204030204" pitchFamily="49" charset="0"/>
              </a:rPr>
              <a:t>(features</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feature))</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a:solidFill>
                  <a:srgbClr val="CC7832"/>
                </a:solidFill>
                <a:latin typeface="Consolas" panose="020B0609020204030204" pitchFamily="49" charset="0"/>
                <a:cs typeface="Consolas" panose="020B0609020204030204" pitchFamily="49" charset="0"/>
              </a:rPr>
              <a:t>return </a:t>
            </a:r>
            <a:r>
              <a:rPr lang="en-GB" sz="1600" dirty="0">
                <a:latin typeface="Consolas" panose="020B0609020204030204" pitchFamily="49" charset="0"/>
                <a:cs typeface="Consolas" panose="020B0609020204030204" pitchFamily="49" charset="0"/>
              </a:rPr>
              <a:t>root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6449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92D-E6AD-F847-B1F7-F5708456D2F2}"/>
              </a:ext>
            </a:extLst>
          </p:cNvPr>
          <p:cNvSpPr>
            <a:spLocks noGrp="1"/>
          </p:cNvSpPr>
          <p:nvPr>
            <p:ph type="title"/>
          </p:nvPr>
        </p:nvSpPr>
        <p:spPr/>
        <p:txBody>
          <a:bodyPr/>
          <a:lstStyle/>
          <a:p>
            <a:r>
              <a:rPr lang="en-US" dirty="0"/>
              <a:t>Selecting the Best Attribute</a:t>
            </a:r>
          </a:p>
        </p:txBody>
      </p:sp>
      <p:sp>
        <p:nvSpPr>
          <p:cNvPr id="3" name="Content Placeholder 2">
            <a:extLst>
              <a:ext uri="{FF2B5EF4-FFF2-40B4-BE49-F238E27FC236}">
                <a16:creationId xmlns:a16="http://schemas.microsoft.com/office/drawing/2014/main" id="{C10C942F-B795-B944-B834-B6F9C0DA1B53}"/>
              </a:ext>
            </a:extLst>
          </p:cNvPr>
          <p:cNvSpPr>
            <a:spLocks noGrp="1"/>
          </p:cNvSpPr>
          <p:nvPr>
            <p:ph idx="1"/>
          </p:nvPr>
        </p:nvSpPr>
        <p:spPr>
          <a:xfrm>
            <a:off x="440267" y="1052737"/>
            <a:ext cx="11319933" cy="936104"/>
          </a:xfrm>
        </p:spPr>
        <p:txBody>
          <a:bodyPr/>
          <a:lstStyle/>
          <a:p>
            <a:pPr marL="0" indent="0">
              <a:buNone/>
            </a:pPr>
            <a:r>
              <a:rPr lang="en-US" sz="2000" dirty="0"/>
              <a:t>You could perform a 1-step lookahead search and choose the feature that gives the lowest error rate on the training data.</a:t>
            </a:r>
          </a:p>
        </p:txBody>
      </p:sp>
      <p:sp>
        <p:nvSpPr>
          <p:cNvPr id="4" name="Rectangle 3">
            <a:extLst>
              <a:ext uri="{FF2B5EF4-FFF2-40B4-BE49-F238E27FC236}">
                <a16:creationId xmlns:a16="http://schemas.microsoft.com/office/drawing/2014/main" id="{F3A5CF8A-EB04-9F46-A719-661313D74C77}"/>
              </a:ext>
            </a:extLst>
          </p:cNvPr>
          <p:cNvSpPr/>
          <p:nvPr/>
        </p:nvSpPr>
        <p:spPr>
          <a:xfrm>
            <a:off x="445065" y="2203379"/>
            <a:ext cx="9433048" cy="4247317"/>
          </a:xfrm>
          <a:prstGeom prst="rect">
            <a:avLst/>
          </a:prstGeom>
        </p:spPr>
        <p:txBody>
          <a:bodyPr wrap="square">
            <a:spAutoFit/>
          </a:bodyPr>
          <a:lstStyle/>
          <a:p>
            <a:r>
              <a:rPr lang="en-GB" dirty="0">
                <a:solidFill>
                  <a:srgbClr val="CC7832"/>
                </a:solidFill>
                <a:latin typeface="Consolas" panose="020B0609020204030204" pitchFamily="49" charset="0"/>
                <a:cs typeface="Consolas" panose="020B0609020204030204" pitchFamily="49" charset="0"/>
              </a:rPr>
              <a:t>def </a:t>
            </a:r>
            <a:r>
              <a:rPr lang="en-GB" dirty="0" err="1">
                <a:solidFill>
                  <a:srgbClr val="FFC66D"/>
                </a:solidFill>
                <a:latin typeface="Consolas" panose="020B0609020204030204" pitchFamily="49" charset="0"/>
                <a:cs typeface="Consolas" panose="020B0609020204030204" pitchFamily="49" charset="0"/>
              </a:rPr>
              <a:t>select_best_feature</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xs</a:t>
            </a:r>
            <a:r>
              <a:rPr lang="en-GB" dirty="0">
                <a:solidFill>
                  <a:srgbClr val="CC7832"/>
                </a:solidFill>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ys</a:t>
            </a:r>
            <a:r>
              <a:rPr lang="en-GB" dirty="0">
                <a:solidFill>
                  <a:srgbClr val="CC7832"/>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features):</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res = </a:t>
            </a:r>
            <a:r>
              <a:rPr lang="en-GB" dirty="0">
                <a:solidFill>
                  <a:srgbClr val="CC7832"/>
                </a:solidFill>
                <a:latin typeface="Consolas" panose="020B0609020204030204" pitchFamily="49" charset="0"/>
                <a:cs typeface="Consolas" panose="020B0609020204030204" pitchFamily="49" charset="0"/>
              </a:rPr>
              <a:t>None</a:t>
            </a:r>
            <a:br>
              <a:rPr lang="en-GB" dirty="0">
                <a:solidFill>
                  <a:srgbClr val="CC7832"/>
                </a:solidFill>
                <a:latin typeface="Consolas" panose="020B0609020204030204" pitchFamily="49" charset="0"/>
                <a:cs typeface="Consolas" panose="020B0609020204030204" pitchFamily="49" charset="0"/>
              </a:rPr>
            </a:br>
            <a:r>
              <a:rPr lang="en-GB" dirty="0">
                <a:solidFill>
                  <a:srgbClr val="CC7832"/>
                </a:solidFill>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min_err</a:t>
            </a:r>
            <a:r>
              <a:rPr lang="en-GB" dirty="0">
                <a:latin typeface="Consolas" panose="020B0609020204030204" pitchFamily="49" charset="0"/>
                <a:cs typeface="Consolas" panose="020B0609020204030204" pitchFamily="49" charset="0"/>
              </a:rPr>
              <a:t> = </a:t>
            </a:r>
            <a:r>
              <a:rPr lang="en-GB" dirty="0">
                <a:solidFill>
                  <a:srgbClr val="CC7832"/>
                </a:solidFill>
                <a:latin typeface="Consolas" panose="020B0609020204030204" pitchFamily="49" charset="0"/>
                <a:cs typeface="Consolas" panose="020B0609020204030204" pitchFamily="49" charset="0"/>
              </a:rPr>
              <a:t>None</a:t>
            </a:r>
            <a:br>
              <a:rPr lang="en-GB" dirty="0">
                <a:solidFill>
                  <a:srgbClr val="CC7832"/>
                </a:solidFill>
                <a:latin typeface="Consolas" panose="020B0609020204030204" pitchFamily="49" charset="0"/>
                <a:cs typeface="Consolas" panose="020B0609020204030204" pitchFamily="49" charset="0"/>
              </a:rPr>
            </a:br>
            <a:r>
              <a:rPr lang="en-GB" dirty="0">
                <a:solidFill>
                  <a:srgbClr val="CC7832"/>
                </a:solidFill>
                <a:latin typeface="Consolas" panose="020B0609020204030204" pitchFamily="49" charset="0"/>
                <a:cs typeface="Consolas" panose="020B0609020204030204" pitchFamily="49" charset="0"/>
              </a:rPr>
              <a:t>    for </a:t>
            </a:r>
            <a:r>
              <a:rPr lang="en-GB" dirty="0">
                <a:latin typeface="Consolas" panose="020B0609020204030204" pitchFamily="49" charset="0"/>
                <a:cs typeface="Consolas" panose="020B0609020204030204" pitchFamily="49" charset="0"/>
              </a:rPr>
              <a:t>feature </a:t>
            </a:r>
            <a:r>
              <a:rPr lang="en-GB" dirty="0">
                <a:solidFill>
                  <a:srgbClr val="CC7832"/>
                </a:solidFill>
                <a:latin typeface="Consolas" panose="020B0609020204030204" pitchFamily="49" charset="0"/>
                <a:cs typeface="Consolas" panose="020B0609020204030204" pitchFamily="49" charset="0"/>
              </a:rPr>
              <a:t>in </a:t>
            </a:r>
            <a:r>
              <a:rPr lang="en-GB" dirty="0">
                <a:latin typeface="Consolas" panose="020B0609020204030204" pitchFamily="49" charset="0"/>
                <a:cs typeface="Consolas" panose="020B0609020204030204" pitchFamily="49" charset="0"/>
              </a:rPr>
              <a:t>features:</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err = </a:t>
            </a:r>
            <a:r>
              <a:rPr lang="en-GB" dirty="0">
                <a:solidFill>
                  <a:srgbClr val="6897BB"/>
                </a:solidFill>
                <a:latin typeface="Consolas" panose="020B0609020204030204" pitchFamily="49" charset="0"/>
                <a:cs typeface="Consolas" panose="020B0609020204030204" pitchFamily="49" charset="0"/>
              </a:rPr>
              <a:t>0</a:t>
            </a:r>
            <a:br>
              <a:rPr lang="en-GB" dirty="0">
                <a:solidFill>
                  <a:srgbClr val="6897BB"/>
                </a:solidFill>
                <a:latin typeface="Consolas" panose="020B0609020204030204" pitchFamily="49" charset="0"/>
                <a:cs typeface="Consolas" panose="020B0609020204030204" pitchFamily="49" charset="0"/>
              </a:rPr>
            </a:br>
            <a:r>
              <a:rPr lang="en-GB" dirty="0">
                <a:solidFill>
                  <a:srgbClr val="6897BB"/>
                </a:solidFill>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for </a:t>
            </a:r>
            <a:r>
              <a:rPr lang="en-GB" dirty="0">
                <a:latin typeface="Consolas" panose="020B0609020204030204" pitchFamily="49" charset="0"/>
                <a:cs typeface="Consolas" panose="020B0609020204030204" pitchFamily="49" charset="0"/>
              </a:rPr>
              <a:t>value </a:t>
            </a:r>
            <a:r>
              <a:rPr lang="en-GB" dirty="0">
                <a:solidFill>
                  <a:srgbClr val="CC7832"/>
                </a:solidFill>
                <a:latin typeface="Consolas" panose="020B0609020204030204" pitchFamily="49" charset="0"/>
                <a:cs typeface="Consolas" panose="020B0609020204030204" pitchFamily="49" charset="0"/>
              </a:rPr>
              <a:t>in </a:t>
            </a:r>
            <a:r>
              <a:rPr lang="en-GB" dirty="0">
                <a:latin typeface="Consolas" panose="020B0609020204030204" pitchFamily="49" charset="0"/>
                <a:cs typeface="Consolas" panose="020B0609020204030204" pitchFamily="49" charset="0"/>
              </a:rPr>
              <a:t>features[feature]: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xs_value</a:t>
            </a:r>
            <a:r>
              <a:rPr lang="en-GB" dirty="0">
                <a:solidFill>
                  <a:srgbClr val="CC7832"/>
                </a:solidFill>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ys_value</a:t>
            </a:r>
            <a:r>
              <a:rPr lang="en-GB" dirty="0">
                <a:latin typeface="Consolas" panose="020B0609020204030204" pitchFamily="49" charset="0"/>
                <a:cs typeface="Consolas" panose="020B0609020204030204" pitchFamily="49" charset="0"/>
              </a:rPr>
              <a:t> = </a:t>
            </a:r>
            <a:r>
              <a:rPr lang="en-GB" dirty="0" err="1">
                <a:latin typeface="Consolas" panose="020B0609020204030204" pitchFamily="49" charset="0"/>
                <a:cs typeface="Consolas" panose="020B0609020204030204" pitchFamily="49" charset="0"/>
              </a:rPr>
              <a:t>select_data</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xs</a:t>
            </a:r>
            <a:r>
              <a:rPr lang="en-GB" dirty="0">
                <a:solidFill>
                  <a:srgbClr val="CC7832"/>
                </a:solidFill>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ys</a:t>
            </a:r>
            <a:r>
              <a:rPr lang="en-GB" dirty="0">
                <a:solidFill>
                  <a:srgbClr val="CC7832"/>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feature</a:t>
            </a:r>
            <a:r>
              <a:rPr lang="en-GB" dirty="0">
                <a:solidFill>
                  <a:srgbClr val="CC7832"/>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value)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if </a:t>
            </a:r>
            <a:r>
              <a:rPr lang="en-GB" dirty="0" err="1">
                <a:latin typeface="Consolas" panose="020B0609020204030204" pitchFamily="49" charset="0"/>
                <a:cs typeface="Consolas" panose="020B0609020204030204" pitchFamily="49" charset="0"/>
              </a:rPr>
              <a:t>ys_value</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y_pred</a:t>
            </a:r>
            <a:r>
              <a:rPr lang="en-GB" dirty="0">
                <a:latin typeface="Consolas" panose="020B0609020204030204" pitchFamily="49" charset="0"/>
                <a:cs typeface="Consolas" panose="020B0609020204030204" pitchFamily="49" charset="0"/>
              </a:rPr>
              <a:t> = mode(</a:t>
            </a:r>
            <a:r>
              <a:rPr lang="en-GB" dirty="0" err="1">
                <a:latin typeface="Consolas" panose="020B0609020204030204" pitchFamily="49" charset="0"/>
                <a:cs typeface="Consolas" panose="020B0609020204030204" pitchFamily="49" charset="0"/>
              </a:rPr>
              <a:t>ys_value</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err += </a:t>
            </a:r>
            <a:r>
              <a:rPr lang="en-GB" dirty="0">
                <a:solidFill>
                  <a:srgbClr val="8888C6"/>
                </a:solidFill>
                <a:latin typeface="Consolas" panose="020B0609020204030204" pitchFamily="49" charset="0"/>
                <a:cs typeface="Consolas" panose="020B0609020204030204" pitchFamily="49" charset="0"/>
              </a:rPr>
              <a:t>sum</a:t>
            </a: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y_pred</a:t>
            </a:r>
            <a:r>
              <a:rPr lang="en-GB" dirty="0">
                <a:latin typeface="Consolas" panose="020B0609020204030204" pitchFamily="49" charset="0"/>
                <a:cs typeface="Consolas" panose="020B0609020204030204" pitchFamily="49" charset="0"/>
              </a:rPr>
              <a:t> != y </a:t>
            </a:r>
            <a:r>
              <a:rPr lang="en-GB" dirty="0">
                <a:solidFill>
                  <a:srgbClr val="CC7832"/>
                </a:solidFill>
                <a:latin typeface="Consolas" panose="020B0609020204030204" pitchFamily="49" charset="0"/>
                <a:cs typeface="Consolas" panose="020B0609020204030204" pitchFamily="49" charset="0"/>
              </a:rPr>
              <a:t>for </a:t>
            </a:r>
            <a:r>
              <a:rPr lang="en-GB" dirty="0">
                <a:latin typeface="Consolas" panose="020B0609020204030204" pitchFamily="49" charset="0"/>
                <a:cs typeface="Consolas" panose="020B0609020204030204" pitchFamily="49" charset="0"/>
              </a:rPr>
              <a:t>y </a:t>
            </a:r>
            <a:r>
              <a:rPr lang="en-GB" dirty="0">
                <a:solidFill>
                  <a:srgbClr val="CC7832"/>
                </a:solidFill>
                <a:latin typeface="Consolas" panose="020B0609020204030204" pitchFamily="49" charset="0"/>
                <a:cs typeface="Consolas" panose="020B0609020204030204" pitchFamily="49" charset="0"/>
              </a:rPr>
              <a:t>in </a:t>
            </a:r>
            <a:r>
              <a:rPr lang="en-GB" dirty="0" err="1">
                <a:latin typeface="Consolas" panose="020B0609020204030204" pitchFamily="49" charset="0"/>
                <a:cs typeface="Consolas" panose="020B0609020204030204" pitchFamily="49" charset="0"/>
              </a:rPr>
              <a:t>ys</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if </a:t>
            </a:r>
            <a:r>
              <a:rPr lang="en-GB" dirty="0" err="1">
                <a:latin typeface="Consolas" panose="020B0609020204030204" pitchFamily="49" charset="0"/>
                <a:cs typeface="Consolas" panose="020B0609020204030204" pitchFamily="49" charset="0"/>
              </a:rPr>
              <a:t>min_err</a:t>
            </a: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is None or </a:t>
            </a:r>
            <a:r>
              <a:rPr lang="en-GB" dirty="0">
                <a:latin typeface="Consolas" panose="020B0609020204030204" pitchFamily="49" charset="0"/>
                <a:cs typeface="Consolas" panose="020B0609020204030204" pitchFamily="49" charset="0"/>
              </a:rPr>
              <a:t>err &lt; </a:t>
            </a:r>
            <a:r>
              <a:rPr lang="en-GB" dirty="0" err="1">
                <a:latin typeface="Consolas" panose="020B0609020204030204" pitchFamily="49" charset="0"/>
                <a:cs typeface="Consolas" panose="020B0609020204030204" pitchFamily="49" charset="0"/>
              </a:rPr>
              <a:t>min_err</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min_err</a:t>
            </a:r>
            <a:r>
              <a:rPr lang="en-GB" dirty="0">
                <a:latin typeface="Consolas" panose="020B0609020204030204" pitchFamily="49" charset="0"/>
                <a:cs typeface="Consolas" panose="020B0609020204030204" pitchFamily="49" charset="0"/>
              </a:rPr>
              <a:t> = err</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res = feature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return </a:t>
            </a:r>
            <a:r>
              <a:rPr lang="en-GB" dirty="0">
                <a:latin typeface="Consolas" panose="020B0609020204030204" pitchFamily="49" charset="0"/>
                <a:cs typeface="Consolas" panose="020B0609020204030204" pitchFamily="49" charset="0"/>
              </a:rPr>
              <a:t>res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86072883"/>
      </p:ext>
    </p:extLst>
  </p:cSld>
  <p:clrMapOvr>
    <a:masterClrMapping/>
  </p:clrMapOvr>
</p:sld>
</file>

<file path=ppt/theme/theme1.xml><?xml version="1.0" encoding="utf-8"?>
<a:theme xmlns:a="http://schemas.openxmlformats.org/drawingml/2006/main" name="1_Custom Design">
  <a:themeElements>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1224396A-2A4D-AD4C-8B86-A13D9AF8D7B7}" vid="{0D09331F-2C48-0845-99C3-C50F3E89D2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1_Custom Design</Template>
  <TotalTime>15849</TotalTime>
  <Words>1860</Words>
  <Application>Microsoft Macintosh PowerPoint</Application>
  <PresentationFormat>Widescreen</PresentationFormat>
  <Paragraphs>382</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 Math</vt:lpstr>
      <vt:lpstr>Consolas</vt:lpstr>
      <vt:lpstr>Helvetica Neue</vt:lpstr>
      <vt:lpstr>Helvetica Neue Light</vt:lpstr>
      <vt:lpstr>1_Custom Design</vt:lpstr>
      <vt:lpstr>  CEGE0004: Machine Learning for Data Science Lecture 2: Decision Trees  Dr. Aldo Lipani</vt:lpstr>
      <vt:lpstr>Decision Trees</vt:lpstr>
      <vt:lpstr>Decision Tree Representation</vt:lpstr>
      <vt:lpstr>Decision Tree Representation (II)</vt:lpstr>
      <vt:lpstr>Decision Tree Decision Boundaries</vt:lpstr>
      <vt:lpstr>Decision Tree Decision Boundaries (II)</vt:lpstr>
      <vt:lpstr>Decision Tree Decision Boundaries (III)</vt:lpstr>
      <vt:lpstr>Learning a Decision Tree (ID3)</vt:lpstr>
      <vt:lpstr>Selecting the Best Attribute</vt:lpstr>
      <vt:lpstr>Selecting the Best Attribute (II)</vt:lpstr>
      <vt:lpstr>Selecting the Best Attribute (III)</vt:lpstr>
      <vt:lpstr>A Better Heuristic From Information Theory</vt:lpstr>
      <vt:lpstr>Entropy</vt:lpstr>
      <vt:lpstr>Mutual Information</vt:lpstr>
      <vt:lpstr>Mutual Information (II)</vt:lpstr>
      <vt:lpstr>Mutual Information (III)</vt:lpstr>
      <vt:lpstr>When Attributes Have Many Values</vt:lpstr>
      <vt:lpstr>ID3 Decision Trees</vt:lpstr>
      <vt:lpstr>Inductive Bias</vt:lpstr>
      <vt:lpstr>Issues in Decision Trees Learning</vt:lpstr>
      <vt:lpstr>Overfitting</vt:lpstr>
      <vt:lpstr>Overfitting (II)</vt:lpstr>
      <vt:lpstr>Overfitting (III)</vt:lpstr>
      <vt:lpstr>Reduced-Error Pruning</vt:lpstr>
      <vt:lpstr>Rule Post-Pruning</vt:lpstr>
      <vt:lpstr>Continuous-Values Attributes</vt:lpstr>
      <vt:lpstr>Missing Attributes Values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Lipani, Aldo</dc:creator>
  <cp:lastModifiedBy>Lipani, Aldo</cp:lastModifiedBy>
  <cp:revision>43</cp:revision>
  <cp:lastPrinted>2012-07-12T12:58:07Z</cp:lastPrinted>
  <dcterms:created xsi:type="dcterms:W3CDTF">2020-10-03T22:41:10Z</dcterms:created>
  <dcterms:modified xsi:type="dcterms:W3CDTF">2021-01-19T08:29:59Z</dcterms:modified>
</cp:coreProperties>
</file>