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26"/>
  </p:notesMasterIdLst>
  <p:handoutMasterIdLst>
    <p:handoutMasterId r:id="rId27"/>
  </p:handoutMasterIdLst>
  <p:sldIdLst>
    <p:sldId id="256" r:id="rId2"/>
    <p:sldId id="257" r:id="rId3"/>
    <p:sldId id="268" r:id="rId4"/>
    <p:sldId id="270" r:id="rId5"/>
    <p:sldId id="269" r:id="rId6"/>
    <p:sldId id="271" r:id="rId7"/>
    <p:sldId id="290" r:id="rId8"/>
    <p:sldId id="272" r:id="rId9"/>
    <p:sldId id="273" r:id="rId10"/>
    <p:sldId id="291" r:id="rId11"/>
    <p:sldId id="274" r:id="rId12"/>
    <p:sldId id="275" r:id="rId13"/>
    <p:sldId id="276" r:id="rId14"/>
    <p:sldId id="277" r:id="rId15"/>
    <p:sldId id="278" r:id="rId16"/>
    <p:sldId id="281" r:id="rId17"/>
    <p:sldId id="282" r:id="rId18"/>
    <p:sldId id="283" r:id="rId19"/>
    <p:sldId id="292" r:id="rId20"/>
    <p:sldId id="293" r:id="rId21"/>
    <p:sldId id="286" r:id="rId22"/>
    <p:sldId id="287" r:id="rId23"/>
    <p:sldId id="294" r:id="rId24"/>
    <p:sldId id="289" r:id="rId2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578" userDrawn="1">
          <p15:clr>
            <a:srgbClr val="A4A3A4"/>
          </p15:clr>
        </p15:guide>
        <p15:guide id="2" orient="horz" pos="1706" userDrawn="1">
          <p15:clr>
            <a:srgbClr val="A4A3A4"/>
          </p15:clr>
        </p15:guide>
        <p15:guide id="3" orient="horz" pos="2840" userDrawn="1">
          <p15:clr>
            <a:srgbClr val="A4A3A4"/>
          </p15:clr>
        </p15:guide>
        <p15:guide id="4" orient="horz" pos="3884" userDrawn="1">
          <p15:clr>
            <a:srgbClr val="A4A3A4"/>
          </p15:clr>
        </p15:guide>
        <p15:guide id="5" pos="277" userDrawn="1">
          <p15:clr>
            <a:srgbClr val="A4A3A4"/>
          </p15:clr>
        </p15:guide>
        <p15:guide id="6" pos="2691" userDrawn="1">
          <p15:clr>
            <a:srgbClr val="A4A3A4"/>
          </p15:clr>
        </p15:guide>
        <p15:guide id="7" pos="7408" userDrawn="1">
          <p15:clr>
            <a:srgbClr val="A4A3A4"/>
          </p15:clr>
        </p15:guide>
        <p15:guide id="8" pos="498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FFF"/>
    <a:srgbClr val="BBFF4D"/>
    <a:srgbClr val="BFFF5A"/>
    <a:srgbClr val="BFFF53"/>
    <a:srgbClr val="EAE4D9"/>
    <a:srgbClr val="F2EFF2"/>
    <a:srgbClr val="E9D1DD"/>
    <a:srgbClr val="E5F5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098CF-DADA-C44D-A867-E558C80B7CDA}" v="57" dt="2020-11-04T23:51:36.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26"/>
    <p:restoredTop sz="96327"/>
  </p:normalViewPr>
  <p:slideViewPr>
    <p:cSldViewPr>
      <p:cViewPr varScale="1">
        <p:scale>
          <a:sx n="219" d="100"/>
          <a:sy n="219" d="100"/>
        </p:scale>
        <p:origin x="4640" y="192"/>
      </p:cViewPr>
      <p:guideLst>
        <p:guide orient="horz" pos="578"/>
        <p:guide orient="horz" pos="1706"/>
        <p:guide orient="horz" pos="2840"/>
        <p:guide orient="horz" pos="3884"/>
        <p:guide pos="277"/>
        <p:guide pos="2691"/>
        <p:guide pos="7408"/>
        <p:guide pos="498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379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pani, Aldo" userId="3d811883-7188-4056-86e4-ebeb30c53017" providerId="ADAL" clId="{57F098CF-DADA-C44D-A867-E558C80B7CDA}"/>
    <pc:docChg chg="undo custSel addSld delSld modSld sldOrd">
      <pc:chgData name="Lipani, Aldo" userId="3d811883-7188-4056-86e4-ebeb30c53017" providerId="ADAL" clId="{57F098CF-DADA-C44D-A867-E558C80B7CDA}" dt="2020-11-04T23:51:36.361" v="4944"/>
      <pc:docMkLst>
        <pc:docMk/>
      </pc:docMkLst>
      <pc:sldChg chg="modSp mod">
        <pc:chgData name="Lipani, Aldo" userId="3d811883-7188-4056-86e4-ebeb30c53017" providerId="ADAL" clId="{57F098CF-DADA-C44D-A867-E558C80B7CDA}" dt="2020-10-21T19:52:37.690" v="57" actId="14100"/>
        <pc:sldMkLst>
          <pc:docMk/>
          <pc:sldMk cId="936308896" sldId="256"/>
        </pc:sldMkLst>
        <pc:spChg chg="mod">
          <ac:chgData name="Lipani, Aldo" userId="3d811883-7188-4056-86e4-ebeb30c53017" providerId="ADAL" clId="{57F098CF-DADA-C44D-A867-E558C80B7CDA}" dt="2020-10-21T19:52:37.690" v="57" actId="14100"/>
          <ac:spMkLst>
            <pc:docMk/>
            <pc:sldMk cId="936308896" sldId="256"/>
            <ac:spMk id="6" creationId="{3ACAE145-F0B1-CE44-9147-C4BD2A18800B}"/>
          </ac:spMkLst>
        </pc:spChg>
      </pc:sldChg>
      <pc:sldChg chg="modSp mod">
        <pc:chgData name="Lipani, Aldo" userId="3d811883-7188-4056-86e4-ebeb30c53017" providerId="ADAL" clId="{57F098CF-DADA-C44D-A867-E558C80B7CDA}" dt="2020-11-04T23:50:35.346" v="4942" actId="403"/>
        <pc:sldMkLst>
          <pc:docMk/>
          <pc:sldMk cId="1333199065" sldId="257"/>
        </pc:sldMkLst>
        <pc:spChg chg="mod">
          <ac:chgData name="Lipani, Aldo" userId="3d811883-7188-4056-86e4-ebeb30c53017" providerId="ADAL" clId="{57F098CF-DADA-C44D-A867-E558C80B7CDA}" dt="2020-10-21T19:52:57.135" v="82" actId="20577"/>
          <ac:spMkLst>
            <pc:docMk/>
            <pc:sldMk cId="1333199065" sldId="257"/>
            <ac:spMk id="4" creationId="{EF105FD8-3D4A-D841-A43D-F55CB95F4D0E}"/>
          </ac:spMkLst>
        </pc:spChg>
        <pc:spChg chg="mod">
          <ac:chgData name="Lipani, Aldo" userId="3d811883-7188-4056-86e4-ebeb30c53017" providerId="ADAL" clId="{57F098CF-DADA-C44D-A867-E558C80B7CDA}" dt="2020-11-04T23:50:35.346" v="4942" actId="403"/>
          <ac:spMkLst>
            <pc:docMk/>
            <pc:sldMk cId="1333199065" sldId="257"/>
            <ac:spMk id="5" creationId="{58F200FB-DEA3-BF42-9B0F-C63779500622}"/>
          </ac:spMkLst>
        </pc:spChg>
      </pc:sldChg>
      <pc:sldChg chg="del">
        <pc:chgData name="Lipani, Aldo" userId="3d811883-7188-4056-86e4-ebeb30c53017" providerId="ADAL" clId="{57F098CF-DADA-C44D-A867-E558C80B7CDA}" dt="2020-10-21T19:52:14.217" v="0" actId="2696"/>
        <pc:sldMkLst>
          <pc:docMk/>
          <pc:sldMk cId="3672666340" sldId="258"/>
        </pc:sldMkLst>
      </pc:sldChg>
      <pc:sldChg chg="del">
        <pc:chgData name="Lipani, Aldo" userId="3d811883-7188-4056-86e4-ebeb30c53017" providerId="ADAL" clId="{57F098CF-DADA-C44D-A867-E558C80B7CDA}" dt="2020-10-21T19:52:14.889" v="2" actId="2696"/>
        <pc:sldMkLst>
          <pc:docMk/>
          <pc:sldMk cId="4801027" sldId="260"/>
        </pc:sldMkLst>
      </pc:sldChg>
      <pc:sldChg chg="del">
        <pc:chgData name="Lipani, Aldo" userId="3d811883-7188-4056-86e4-ebeb30c53017" providerId="ADAL" clId="{57F098CF-DADA-C44D-A867-E558C80B7CDA}" dt="2020-10-21T19:52:15.001" v="4" actId="2696"/>
        <pc:sldMkLst>
          <pc:docMk/>
          <pc:sldMk cId="784911702" sldId="261"/>
        </pc:sldMkLst>
      </pc:sldChg>
      <pc:sldChg chg="del">
        <pc:chgData name="Lipani, Aldo" userId="3d811883-7188-4056-86e4-ebeb30c53017" providerId="ADAL" clId="{57F098CF-DADA-C44D-A867-E558C80B7CDA}" dt="2020-10-21T19:52:15.037" v="5" actId="2696"/>
        <pc:sldMkLst>
          <pc:docMk/>
          <pc:sldMk cId="1664498035" sldId="262"/>
        </pc:sldMkLst>
      </pc:sldChg>
      <pc:sldChg chg="del">
        <pc:chgData name="Lipani, Aldo" userId="3d811883-7188-4056-86e4-ebeb30c53017" providerId="ADAL" clId="{57F098CF-DADA-C44D-A867-E558C80B7CDA}" dt="2020-10-21T19:52:15.233" v="6" actId="2696"/>
        <pc:sldMkLst>
          <pc:docMk/>
          <pc:sldMk cId="1786072883" sldId="263"/>
        </pc:sldMkLst>
      </pc:sldChg>
      <pc:sldChg chg="del">
        <pc:chgData name="Lipani, Aldo" userId="3d811883-7188-4056-86e4-ebeb30c53017" providerId="ADAL" clId="{57F098CF-DADA-C44D-A867-E558C80B7CDA}" dt="2020-10-21T19:52:15.367" v="8" actId="2696"/>
        <pc:sldMkLst>
          <pc:docMk/>
          <pc:sldMk cId="289019521" sldId="264"/>
        </pc:sldMkLst>
      </pc:sldChg>
      <pc:sldChg chg="del">
        <pc:chgData name="Lipani, Aldo" userId="3d811883-7188-4056-86e4-ebeb30c53017" providerId="ADAL" clId="{57F098CF-DADA-C44D-A867-E558C80B7CDA}" dt="2020-10-21T19:52:14.758" v="1" actId="2696"/>
        <pc:sldMkLst>
          <pc:docMk/>
          <pc:sldMk cId="1546110079" sldId="265"/>
        </pc:sldMkLst>
      </pc:sldChg>
      <pc:sldChg chg="del">
        <pc:chgData name="Lipani, Aldo" userId="3d811883-7188-4056-86e4-ebeb30c53017" providerId="ADAL" clId="{57F098CF-DADA-C44D-A867-E558C80B7CDA}" dt="2020-10-21T19:52:14.960" v="3" actId="2696"/>
        <pc:sldMkLst>
          <pc:docMk/>
          <pc:sldMk cId="3572138795" sldId="266"/>
        </pc:sldMkLst>
      </pc:sldChg>
      <pc:sldChg chg="modSp add del mod">
        <pc:chgData name="Lipani, Aldo" userId="3d811883-7188-4056-86e4-ebeb30c53017" providerId="ADAL" clId="{57F098CF-DADA-C44D-A867-E558C80B7CDA}" dt="2020-10-21T19:54:21.675" v="83" actId="20577"/>
        <pc:sldMkLst>
          <pc:docMk/>
          <pc:sldMk cId="559481424" sldId="267"/>
        </pc:sldMkLst>
        <pc:spChg chg="mod">
          <ac:chgData name="Lipani, Aldo" userId="3d811883-7188-4056-86e4-ebeb30c53017" providerId="ADAL" clId="{57F098CF-DADA-C44D-A867-E558C80B7CDA}" dt="2020-10-21T19:54:21.675" v="83" actId="20577"/>
          <ac:spMkLst>
            <pc:docMk/>
            <pc:sldMk cId="559481424" sldId="267"/>
            <ac:spMk id="3" creationId="{C10C942F-B795-B944-B834-B6F9C0DA1B53}"/>
          </ac:spMkLst>
        </pc:spChg>
      </pc:sldChg>
      <pc:sldChg chg="del">
        <pc:chgData name="Lipani, Aldo" userId="3d811883-7188-4056-86e4-ebeb30c53017" providerId="ADAL" clId="{57F098CF-DADA-C44D-A867-E558C80B7CDA}" dt="2020-10-21T19:52:15.320" v="7" actId="2696"/>
        <pc:sldMkLst>
          <pc:docMk/>
          <pc:sldMk cId="1407512780" sldId="268"/>
        </pc:sldMkLst>
      </pc:sldChg>
      <pc:sldChg chg="add del">
        <pc:chgData name="Lipani, Aldo" userId="3d811883-7188-4056-86e4-ebeb30c53017" providerId="ADAL" clId="{57F098CF-DADA-C44D-A867-E558C80B7CDA}" dt="2020-10-21T19:57:31.022" v="134" actId="2696"/>
        <pc:sldMkLst>
          <pc:docMk/>
          <pc:sldMk cId="2316651872" sldId="268"/>
        </pc:sldMkLst>
      </pc:sldChg>
      <pc:sldChg chg="addSp modSp add mod ord">
        <pc:chgData name="Lipani, Aldo" userId="3d811883-7188-4056-86e4-ebeb30c53017" providerId="ADAL" clId="{57F098CF-DADA-C44D-A867-E558C80B7CDA}" dt="2020-10-21T20:07:55.703" v="1001" actId="20577"/>
        <pc:sldMkLst>
          <pc:docMk/>
          <pc:sldMk cId="4213833697" sldId="268"/>
        </pc:sldMkLst>
        <pc:spChg chg="mod">
          <ac:chgData name="Lipani, Aldo" userId="3d811883-7188-4056-86e4-ebeb30c53017" providerId="ADAL" clId="{57F098CF-DADA-C44D-A867-E558C80B7CDA}" dt="2020-10-21T19:57:40.383" v="161" actId="20577"/>
          <ac:spMkLst>
            <pc:docMk/>
            <pc:sldMk cId="4213833697" sldId="268"/>
            <ac:spMk id="2" creationId="{88E9B3A9-A2CA-3C4C-BE3D-AF3E59A04E24}"/>
          </ac:spMkLst>
        </pc:spChg>
        <pc:spChg chg="mod">
          <ac:chgData name="Lipani, Aldo" userId="3d811883-7188-4056-86e4-ebeb30c53017" providerId="ADAL" clId="{57F098CF-DADA-C44D-A867-E558C80B7CDA}" dt="2020-10-21T20:06:11" v="771" actId="6549"/>
          <ac:spMkLst>
            <pc:docMk/>
            <pc:sldMk cId="4213833697" sldId="268"/>
            <ac:spMk id="3" creationId="{83198C50-FCD8-C94B-8600-5EE416748274}"/>
          </ac:spMkLst>
        </pc:spChg>
        <pc:spChg chg="add mod">
          <ac:chgData name="Lipani, Aldo" userId="3d811883-7188-4056-86e4-ebeb30c53017" providerId="ADAL" clId="{57F098CF-DADA-C44D-A867-E558C80B7CDA}" dt="2020-10-21T20:07:13.090" v="849" actId="20577"/>
          <ac:spMkLst>
            <pc:docMk/>
            <pc:sldMk cId="4213833697" sldId="268"/>
            <ac:spMk id="4" creationId="{205E7A34-0DBD-3147-B481-2369BDE84801}"/>
          </ac:spMkLst>
        </pc:spChg>
        <pc:spChg chg="add mod">
          <ac:chgData name="Lipani, Aldo" userId="3d811883-7188-4056-86e4-ebeb30c53017" providerId="ADAL" clId="{57F098CF-DADA-C44D-A867-E558C80B7CDA}" dt="2020-10-21T20:07:55.703" v="1001" actId="20577"/>
          <ac:spMkLst>
            <pc:docMk/>
            <pc:sldMk cId="4213833697" sldId="268"/>
            <ac:spMk id="5" creationId="{7A0EA187-6BC8-9748-867F-A6B953E369E1}"/>
          </ac:spMkLst>
        </pc:spChg>
      </pc:sldChg>
      <pc:sldChg chg="del">
        <pc:chgData name="Lipani, Aldo" userId="3d811883-7188-4056-86e4-ebeb30c53017" providerId="ADAL" clId="{57F098CF-DADA-C44D-A867-E558C80B7CDA}" dt="2020-10-21T19:52:15.515" v="9" actId="2696"/>
        <pc:sldMkLst>
          <pc:docMk/>
          <pc:sldMk cId="3958508076" sldId="269"/>
        </pc:sldMkLst>
      </pc:sldChg>
      <pc:sldChg chg="modSp add mod">
        <pc:chgData name="Lipani, Aldo" userId="3d811883-7188-4056-86e4-ebeb30c53017" providerId="ADAL" clId="{57F098CF-DADA-C44D-A867-E558C80B7CDA}" dt="2020-10-21T21:08:44.344" v="1205" actId="20577"/>
        <pc:sldMkLst>
          <pc:docMk/>
          <pc:sldMk cId="4126427822" sldId="269"/>
        </pc:sldMkLst>
        <pc:spChg chg="mod">
          <ac:chgData name="Lipani, Aldo" userId="3d811883-7188-4056-86e4-ebeb30c53017" providerId="ADAL" clId="{57F098CF-DADA-C44D-A867-E558C80B7CDA}" dt="2020-10-21T21:06:52.767" v="1019" actId="20577"/>
          <ac:spMkLst>
            <pc:docMk/>
            <pc:sldMk cId="4126427822" sldId="269"/>
            <ac:spMk id="2" creationId="{3FDA1938-455A-FA44-B03B-D283BBB8BD48}"/>
          </ac:spMkLst>
        </pc:spChg>
        <pc:spChg chg="mod">
          <ac:chgData name="Lipani, Aldo" userId="3d811883-7188-4056-86e4-ebeb30c53017" providerId="ADAL" clId="{57F098CF-DADA-C44D-A867-E558C80B7CDA}" dt="2020-10-21T21:08:44.344" v="1205" actId="20577"/>
          <ac:spMkLst>
            <pc:docMk/>
            <pc:sldMk cId="4126427822" sldId="269"/>
            <ac:spMk id="3" creationId="{549B4A94-4171-B846-A14D-6ECB0C4BD4B0}"/>
          </ac:spMkLst>
        </pc:spChg>
      </pc:sldChg>
      <pc:sldChg chg="addSp modSp add mod">
        <pc:chgData name="Lipani, Aldo" userId="3d811883-7188-4056-86e4-ebeb30c53017" providerId="ADAL" clId="{57F098CF-DADA-C44D-A867-E558C80B7CDA}" dt="2020-10-21T21:47:22.378" v="1473" actId="1076"/>
        <pc:sldMkLst>
          <pc:docMk/>
          <pc:sldMk cId="1136968182" sldId="270"/>
        </pc:sldMkLst>
        <pc:spChg chg="mod">
          <ac:chgData name="Lipani, Aldo" userId="3d811883-7188-4056-86e4-ebeb30c53017" providerId="ADAL" clId="{57F098CF-DADA-C44D-A867-E558C80B7CDA}" dt="2020-10-21T21:10:43.035" v="1227" actId="20577"/>
          <ac:spMkLst>
            <pc:docMk/>
            <pc:sldMk cId="1136968182" sldId="270"/>
            <ac:spMk id="2" creationId="{4F4D6DEF-6EB0-584A-A6E0-B38889B8B16F}"/>
          </ac:spMkLst>
        </pc:spChg>
        <pc:spChg chg="mod">
          <ac:chgData name="Lipani, Aldo" userId="3d811883-7188-4056-86e4-ebeb30c53017" providerId="ADAL" clId="{57F098CF-DADA-C44D-A867-E558C80B7CDA}" dt="2020-10-21T21:45:49.845" v="1465" actId="14100"/>
          <ac:spMkLst>
            <pc:docMk/>
            <pc:sldMk cId="1136968182" sldId="270"/>
            <ac:spMk id="3" creationId="{B339BB66-F2BC-E74B-B3DB-F378EF0173F4}"/>
          </ac:spMkLst>
        </pc:spChg>
        <pc:spChg chg="add mod">
          <ac:chgData name="Lipani, Aldo" userId="3d811883-7188-4056-86e4-ebeb30c53017" providerId="ADAL" clId="{57F098CF-DADA-C44D-A867-E558C80B7CDA}" dt="2020-10-21T21:47:13.813" v="1471" actId="1076"/>
          <ac:spMkLst>
            <pc:docMk/>
            <pc:sldMk cId="1136968182" sldId="270"/>
            <ac:spMk id="4" creationId="{568F226E-616D-6649-8C0A-0F67F97DA8E4}"/>
          </ac:spMkLst>
        </pc:spChg>
        <pc:picChg chg="add mod">
          <ac:chgData name="Lipani, Aldo" userId="3d811883-7188-4056-86e4-ebeb30c53017" providerId="ADAL" clId="{57F098CF-DADA-C44D-A867-E558C80B7CDA}" dt="2020-10-21T21:47:22.378" v="1473" actId="1076"/>
          <ac:picMkLst>
            <pc:docMk/>
            <pc:sldMk cId="1136968182" sldId="270"/>
            <ac:picMk id="5" creationId="{205C03D3-4276-1846-9DB4-570DD4DACFB2}"/>
          </ac:picMkLst>
        </pc:picChg>
      </pc:sldChg>
      <pc:sldChg chg="del">
        <pc:chgData name="Lipani, Aldo" userId="3d811883-7188-4056-86e4-ebeb30c53017" providerId="ADAL" clId="{57F098CF-DADA-C44D-A867-E558C80B7CDA}" dt="2020-10-21T19:52:15.546" v="10" actId="2696"/>
        <pc:sldMkLst>
          <pc:docMk/>
          <pc:sldMk cId="1661985103" sldId="270"/>
        </pc:sldMkLst>
      </pc:sldChg>
      <pc:sldChg chg="del">
        <pc:chgData name="Lipani, Aldo" userId="3d811883-7188-4056-86e4-ebeb30c53017" providerId="ADAL" clId="{57F098CF-DADA-C44D-A867-E558C80B7CDA}" dt="2020-10-21T19:52:15.629" v="11" actId="2696"/>
        <pc:sldMkLst>
          <pc:docMk/>
          <pc:sldMk cId="380718041" sldId="271"/>
        </pc:sldMkLst>
      </pc:sldChg>
      <pc:sldChg chg="modSp add mod">
        <pc:chgData name="Lipani, Aldo" userId="3d811883-7188-4056-86e4-ebeb30c53017" providerId="ADAL" clId="{57F098CF-DADA-C44D-A867-E558C80B7CDA}" dt="2020-11-04T14:06:37.467" v="1549" actId="20577"/>
        <pc:sldMkLst>
          <pc:docMk/>
          <pc:sldMk cId="406546194" sldId="271"/>
        </pc:sldMkLst>
        <pc:spChg chg="mod">
          <ac:chgData name="Lipani, Aldo" userId="3d811883-7188-4056-86e4-ebeb30c53017" providerId="ADAL" clId="{57F098CF-DADA-C44D-A867-E558C80B7CDA}" dt="2020-11-04T14:06:37.467" v="1549" actId="20577"/>
          <ac:spMkLst>
            <pc:docMk/>
            <pc:sldMk cId="406546194" sldId="271"/>
            <ac:spMk id="2" creationId="{3FDA1938-455A-FA44-B03B-D283BBB8BD48}"/>
          </ac:spMkLst>
        </pc:spChg>
        <pc:spChg chg="mod">
          <ac:chgData name="Lipani, Aldo" userId="3d811883-7188-4056-86e4-ebeb30c53017" providerId="ADAL" clId="{57F098CF-DADA-C44D-A867-E558C80B7CDA}" dt="2020-11-04T14:02:47.575" v="1509" actId="20577"/>
          <ac:spMkLst>
            <pc:docMk/>
            <pc:sldMk cId="406546194" sldId="271"/>
            <ac:spMk id="3" creationId="{549B4A94-4171-B846-A14D-6ECB0C4BD4B0}"/>
          </ac:spMkLst>
        </pc:spChg>
      </pc:sldChg>
      <pc:sldChg chg="modSp add mod">
        <pc:chgData name="Lipani, Aldo" userId="3d811883-7188-4056-86e4-ebeb30c53017" providerId="ADAL" clId="{57F098CF-DADA-C44D-A867-E558C80B7CDA}" dt="2020-11-04T14:06:43.988" v="1558" actId="20577"/>
        <pc:sldMkLst>
          <pc:docMk/>
          <pc:sldMk cId="1500429547" sldId="272"/>
        </pc:sldMkLst>
        <pc:spChg chg="mod">
          <ac:chgData name="Lipani, Aldo" userId="3d811883-7188-4056-86e4-ebeb30c53017" providerId="ADAL" clId="{57F098CF-DADA-C44D-A867-E558C80B7CDA}" dt="2020-11-04T14:06:43.988" v="1558" actId="20577"/>
          <ac:spMkLst>
            <pc:docMk/>
            <pc:sldMk cId="1500429547" sldId="272"/>
            <ac:spMk id="2" creationId="{3FDA1938-455A-FA44-B03B-D283BBB8BD48}"/>
          </ac:spMkLst>
        </pc:spChg>
      </pc:sldChg>
      <pc:sldChg chg="del">
        <pc:chgData name="Lipani, Aldo" userId="3d811883-7188-4056-86e4-ebeb30c53017" providerId="ADAL" clId="{57F098CF-DADA-C44D-A867-E558C80B7CDA}" dt="2020-10-21T19:52:16.237" v="12" actId="2696"/>
        <pc:sldMkLst>
          <pc:docMk/>
          <pc:sldMk cId="3137604784" sldId="272"/>
        </pc:sldMkLst>
      </pc:sldChg>
      <pc:sldChg chg="del">
        <pc:chgData name="Lipani, Aldo" userId="3d811883-7188-4056-86e4-ebeb30c53017" providerId="ADAL" clId="{57F098CF-DADA-C44D-A867-E558C80B7CDA}" dt="2020-10-21T19:52:16.520" v="13" actId="2696"/>
        <pc:sldMkLst>
          <pc:docMk/>
          <pc:sldMk cId="1137034076" sldId="273"/>
        </pc:sldMkLst>
      </pc:sldChg>
      <pc:sldChg chg="modSp add mod">
        <pc:chgData name="Lipani, Aldo" userId="3d811883-7188-4056-86e4-ebeb30c53017" providerId="ADAL" clId="{57F098CF-DADA-C44D-A867-E558C80B7CDA}" dt="2020-11-04T14:06:58.488" v="1585" actId="20577"/>
        <pc:sldMkLst>
          <pc:docMk/>
          <pc:sldMk cId="2652546466" sldId="273"/>
        </pc:sldMkLst>
        <pc:spChg chg="mod">
          <ac:chgData name="Lipani, Aldo" userId="3d811883-7188-4056-86e4-ebeb30c53017" providerId="ADAL" clId="{57F098CF-DADA-C44D-A867-E558C80B7CDA}" dt="2020-11-04T14:06:58.488" v="1585" actId="20577"/>
          <ac:spMkLst>
            <pc:docMk/>
            <pc:sldMk cId="2652546466" sldId="273"/>
            <ac:spMk id="2" creationId="{3FDA1938-455A-FA44-B03B-D283BBB8BD48}"/>
          </ac:spMkLst>
        </pc:spChg>
      </pc:sldChg>
      <pc:sldChg chg="addSp delSp modSp new mod">
        <pc:chgData name="Lipani, Aldo" userId="3d811883-7188-4056-86e4-ebeb30c53017" providerId="ADAL" clId="{57F098CF-DADA-C44D-A867-E558C80B7CDA}" dt="2020-11-04T23:51:36.361" v="4944"/>
        <pc:sldMkLst>
          <pc:docMk/>
          <pc:sldMk cId="3015802865" sldId="274"/>
        </pc:sldMkLst>
        <pc:spChg chg="mod">
          <ac:chgData name="Lipani, Aldo" userId="3d811883-7188-4056-86e4-ebeb30c53017" providerId="ADAL" clId="{57F098CF-DADA-C44D-A867-E558C80B7CDA}" dt="2020-11-04T23:51:36.361" v="4944"/>
          <ac:spMkLst>
            <pc:docMk/>
            <pc:sldMk cId="3015802865" sldId="274"/>
            <ac:spMk id="2" creationId="{6E24D671-A8D4-9B4E-BF43-55E558DF57C6}"/>
          </ac:spMkLst>
        </pc:spChg>
        <pc:spChg chg="mod">
          <ac:chgData name="Lipani, Aldo" userId="3d811883-7188-4056-86e4-ebeb30c53017" providerId="ADAL" clId="{57F098CF-DADA-C44D-A867-E558C80B7CDA}" dt="2020-11-04T14:26:26.254" v="1753" actId="14100"/>
          <ac:spMkLst>
            <pc:docMk/>
            <pc:sldMk cId="3015802865" sldId="274"/>
            <ac:spMk id="3" creationId="{053CCE21-FF05-4E48-B38B-DF666E4EB4AC}"/>
          </ac:spMkLst>
        </pc:spChg>
        <pc:spChg chg="add del mod">
          <ac:chgData name="Lipani, Aldo" userId="3d811883-7188-4056-86e4-ebeb30c53017" providerId="ADAL" clId="{57F098CF-DADA-C44D-A867-E558C80B7CDA}" dt="2020-11-04T14:24:42.286" v="1605"/>
          <ac:spMkLst>
            <pc:docMk/>
            <pc:sldMk cId="3015802865" sldId="274"/>
            <ac:spMk id="4" creationId="{B8902284-66AB-A24B-8166-98CD32F30FB4}"/>
          </ac:spMkLst>
        </pc:spChg>
        <pc:picChg chg="add del mod">
          <ac:chgData name="Lipani, Aldo" userId="3d811883-7188-4056-86e4-ebeb30c53017" providerId="ADAL" clId="{57F098CF-DADA-C44D-A867-E558C80B7CDA}" dt="2020-11-04T14:24:42.286" v="1605"/>
          <ac:picMkLst>
            <pc:docMk/>
            <pc:sldMk cId="3015802865" sldId="274"/>
            <ac:picMk id="1025" creationId="{F0C9C161-B808-E543-ABFF-31C31423BBA0}"/>
          </ac:picMkLst>
        </pc:picChg>
        <pc:picChg chg="add mod">
          <ac:chgData name="Lipani, Aldo" userId="3d811883-7188-4056-86e4-ebeb30c53017" providerId="ADAL" clId="{57F098CF-DADA-C44D-A867-E558C80B7CDA}" dt="2020-11-04T14:26:28.251" v="1754" actId="1076"/>
          <ac:picMkLst>
            <pc:docMk/>
            <pc:sldMk cId="3015802865" sldId="274"/>
            <ac:picMk id="1027" creationId="{52DA6B74-E043-8E4C-8E65-D8A6DF8BCCC5}"/>
          </ac:picMkLst>
        </pc:picChg>
      </pc:sldChg>
      <pc:sldChg chg="del">
        <pc:chgData name="Lipani, Aldo" userId="3d811883-7188-4056-86e4-ebeb30c53017" providerId="ADAL" clId="{57F098CF-DADA-C44D-A867-E558C80B7CDA}" dt="2020-10-21T19:52:17.167" v="17" actId="2696"/>
        <pc:sldMkLst>
          <pc:docMk/>
          <pc:sldMk cId="3896616462" sldId="274"/>
        </pc:sldMkLst>
      </pc:sldChg>
      <pc:sldChg chg="del">
        <pc:chgData name="Lipani, Aldo" userId="3d811883-7188-4056-86e4-ebeb30c53017" providerId="ADAL" clId="{57F098CF-DADA-C44D-A867-E558C80B7CDA}" dt="2020-10-21T19:52:16.843" v="15" actId="2696"/>
        <pc:sldMkLst>
          <pc:docMk/>
          <pc:sldMk cId="2822622978" sldId="275"/>
        </pc:sldMkLst>
      </pc:sldChg>
      <pc:sldChg chg="addSp modSp add mod ord">
        <pc:chgData name="Lipani, Aldo" userId="3d811883-7188-4056-86e4-ebeb30c53017" providerId="ADAL" clId="{57F098CF-DADA-C44D-A867-E558C80B7CDA}" dt="2020-11-04T14:49:54.799" v="2243" actId="1076"/>
        <pc:sldMkLst>
          <pc:docMk/>
          <pc:sldMk cId="3988052719" sldId="275"/>
        </pc:sldMkLst>
        <pc:spChg chg="mod">
          <ac:chgData name="Lipani, Aldo" userId="3d811883-7188-4056-86e4-ebeb30c53017" providerId="ADAL" clId="{57F098CF-DADA-C44D-A867-E558C80B7CDA}" dt="2020-11-04T14:28:02.397" v="1776" actId="20577"/>
          <ac:spMkLst>
            <pc:docMk/>
            <pc:sldMk cId="3988052719" sldId="275"/>
            <ac:spMk id="2" creationId="{4F4D6DEF-6EB0-584A-A6E0-B38889B8B16F}"/>
          </ac:spMkLst>
        </pc:spChg>
        <pc:spChg chg="mod">
          <ac:chgData name="Lipani, Aldo" userId="3d811883-7188-4056-86e4-ebeb30c53017" providerId="ADAL" clId="{57F098CF-DADA-C44D-A867-E558C80B7CDA}" dt="2020-11-04T14:43:26.474" v="2121" actId="20577"/>
          <ac:spMkLst>
            <pc:docMk/>
            <pc:sldMk cId="3988052719" sldId="275"/>
            <ac:spMk id="3" creationId="{B339BB66-F2BC-E74B-B3DB-F378EF0173F4}"/>
          </ac:spMkLst>
        </pc:spChg>
        <pc:spChg chg="mod">
          <ac:chgData name="Lipani, Aldo" userId="3d811883-7188-4056-86e4-ebeb30c53017" providerId="ADAL" clId="{57F098CF-DADA-C44D-A867-E558C80B7CDA}" dt="2020-11-04T14:49:54.799" v="2243" actId="1076"/>
          <ac:spMkLst>
            <pc:docMk/>
            <pc:sldMk cId="3988052719" sldId="275"/>
            <ac:spMk id="4" creationId="{568F226E-616D-6649-8C0A-0F67F97DA8E4}"/>
          </ac:spMkLst>
        </pc:spChg>
        <pc:spChg chg="add mod">
          <ac:chgData name="Lipani, Aldo" userId="3d811883-7188-4056-86e4-ebeb30c53017" providerId="ADAL" clId="{57F098CF-DADA-C44D-A867-E558C80B7CDA}" dt="2020-11-04T14:49:39.432" v="2242" actId="164"/>
          <ac:spMkLst>
            <pc:docMk/>
            <pc:sldMk cId="3988052719" sldId="275"/>
            <ac:spMk id="6" creationId="{7C54C798-26A0-8945-8688-5585D0F798D0}"/>
          </ac:spMkLst>
        </pc:spChg>
        <pc:grpChg chg="add mod">
          <ac:chgData name="Lipani, Aldo" userId="3d811883-7188-4056-86e4-ebeb30c53017" providerId="ADAL" clId="{57F098CF-DADA-C44D-A867-E558C80B7CDA}" dt="2020-11-04T14:49:39.432" v="2242" actId="164"/>
          <ac:grpSpMkLst>
            <pc:docMk/>
            <pc:sldMk cId="3988052719" sldId="275"/>
            <ac:grpSpMk id="17" creationId="{4544B8E0-A9F9-7844-B479-A43FA4DC32CD}"/>
          </ac:grpSpMkLst>
        </pc:grpChg>
        <pc:picChg chg="mod">
          <ac:chgData name="Lipani, Aldo" userId="3d811883-7188-4056-86e4-ebeb30c53017" providerId="ADAL" clId="{57F098CF-DADA-C44D-A867-E558C80B7CDA}" dt="2020-11-04T14:48:02.987" v="2232" actId="1076"/>
          <ac:picMkLst>
            <pc:docMk/>
            <pc:sldMk cId="3988052719" sldId="275"/>
            <ac:picMk id="5" creationId="{205C03D3-4276-1846-9DB4-570DD4DACFB2}"/>
          </ac:picMkLst>
        </pc:picChg>
        <pc:cxnChg chg="add mod">
          <ac:chgData name="Lipani, Aldo" userId="3d811883-7188-4056-86e4-ebeb30c53017" providerId="ADAL" clId="{57F098CF-DADA-C44D-A867-E558C80B7CDA}" dt="2020-11-04T14:49:39.432" v="2242" actId="164"/>
          <ac:cxnSpMkLst>
            <pc:docMk/>
            <pc:sldMk cId="3988052719" sldId="275"/>
            <ac:cxnSpMk id="8" creationId="{2CCBE48F-5C5A-A44F-B70C-9F40D45B84B3}"/>
          </ac:cxnSpMkLst>
        </pc:cxnChg>
        <pc:cxnChg chg="add mod">
          <ac:chgData name="Lipani, Aldo" userId="3d811883-7188-4056-86e4-ebeb30c53017" providerId="ADAL" clId="{57F098CF-DADA-C44D-A867-E558C80B7CDA}" dt="2020-11-04T14:49:39.432" v="2242" actId="164"/>
          <ac:cxnSpMkLst>
            <pc:docMk/>
            <pc:sldMk cId="3988052719" sldId="275"/>
            <ac:cxnSpMk id="10" creationId="{E001180F-C37C-E54F-8D57-4F4A420147AE}"/>
          </ac:cxnSpMkLst>
        </pc:cxnChg>
      </pc:sldChg>
      <pc:sldChg chg="del">
        <pc:chgData name="Lipani, Aldo" userId="3d811883-7188-4056-86e4-ebeb30c53017" providerId="ADAL" clId="{57F098CF-DADA-C44D-A867-E558C80B7CDA}" dt="2020-10-21T19:52:17.018" v="16" actId="2696"/>
        <pc:sldMkLst>
          <pc:docMk/>
          <pc:sldMk cId="534838233" sldId="276"/>
        </pc:sldMkLst>
      </pc:sldChg>
      <pc:sldChg chg="addSp delSp modSp new mod chgLayout">
        <pc:chgData name="Lipani, Aldo" userId="3d811883-7188-4056-86e4-ebeb30c53017" providerId="ADAL" clId="{57F098CF-DADA-C44D-A867-E558C80B7CDA}" dt="2020-11-04T17:33:36.184" v="2708" actId="20577"/>
        <pc:sldMkLst>
          <pc:docMk/>
          <pc:sldMk cId="1436387328" sldId="276"/>
        </pc:sldMkLst>
        <pc:spChg chg="del">
          <ac:chgData name="Lipani, Aldo" userId="3d811883-7188-4056-86e4-ebeb30c53017" providerId="ADAL" clId="{57F098CF-DADA-C44D-A867-E558C80B7CDA}" dt="2020-11-04T14:50:11.021" v="2245" actId="700"/>
          <ac:spMkLst>
            <pc:docMk/>
            <pc:sldMk cId="1436387328" sldId="276"/>
            <ac:spMk id="2" creationId="{5C3B3CEE-CAC0-9948-B510-56D5478643F3}"/>
          </ac:spMkLst>
        </pc:spChg>
        <pc:spChg chg="del">
          <ac:chgData name="Lipani, Aldo" userId="3d811883-7188-4056-86e4-ebeb30c53017" providerId="ADAL" clId="{57F098CF-DADA-C44D-A867-E558C80B7CDA}" dt="2020-11-04T14:50:11.021" v="2245" actId="700"/>
          <ac:spMkLst>
            <pc:docMk/>
            <pc:sldMk cId="1436387328" sldId="276"/>
            <ac:spMk id="3" creationId="{571AEEA2-7B3F-8648-98B0-528D3735545E}"/>
          </ac:spMkLst>
        </pc:spChg>
        <pc:spChg chg="add mod ord">
          <ac:chgData name="Lipani, Aldo" userId="3d811883-7188-4056-86e4-ebeb30c53017" providerId="ADAL" clId="{57F098CF-DADA-C44D-A867-E558C80B7CDA}" dt="2020-11-04T14:50:29.710" v="2278" actId="20577"/>
          <ac:spMkLst>
            <pc:docMk/>
            <pc:sldMk cId="1436387328" sldId="276"/>
            <ac:spMk id="4" creationId="{FF54A73C-65CE-7442-9C4F-58AEF37B577D}"/>
          </ac:spMkLst>
        </pc:spChg>
        <pc:spChg chg="add mod ord">
          <ac:chgData name="Lipani, Aldo" userId="3d811883-7188-4056-86e4-ebeb30c53017" providerId="ADAL" clId="{57F098CF-DADA-C44D-A867-E558C80B7CDA}" dt="2020-11-04T17:33:36.184" v="2708" actId="20577"/>
          <ac:spMkLst>
            <pc:docMk/>
            <pc:sldMk cId="1436387328" sldId="276"/>
            <ac:spMk id="5" creationId="{B04882F3-C518-7342-857A-7A770D49F602}"/>
          </ac:spMkLst>
        </pc:spChg>
      </pc:sldChg>
      <pc:sldChg chg="modSp add mod">
        <pc:chgData name="Lipani, Aldo" userId="3d811883-7188-4056-86e4-ebeb30c53017" providerId="ADAL" clId="{57F098CF-DADA-C44D-A867-E558C80B7CDA}" dt="2020-11-04T17:36:19.898" v="2897" actId="20577"/>
        <pc:sldMkLst>
          <pc:docMk/>
          <pc:sldMk cId="614206460" sldId="277"/>
        </pc:sldMkLst>
        <pc:spChg chg="mod">
          <ac:chgData name="Lipani, Aldo" userId="3d811883-7188-4056-86e4-ebeb30c53017" providerId="ADAL" clId="{57F098CF-DADA-C44D-A867-E558C80B7CDA}" dt="2020-11-04T17:34:01.381" v="2726" actId="20577"/>
          <ac:spMkLst>
            <pc:docMk/>
            <pc:sldMk cId="614206460" sldId="277"/>
            <ac:spMk id="4" creationId="{FF54A73C-65CE-7442-9C4F-58AEF37B577D}"/>
          </ac:spMkLst>
        </pc:spChg>
        <pc:spChg chg="mod">
          <ac:chgData name="Lipani, Aldo" userId="3d811883-7188-4056-86e4-ebeb30c53017" providerId="ADAL" clId="{57F098CF-DADA-C44D-A867-E558C80B7CDA}" dt="2020-11-04T17:36:19.898" v="2897" actId="20577"/>
          <ac:spMkLst>
            <pc:docMk/>
            <pc:sldMk cId="614206460" sldId="277"/>
            <ac:spMk id="5" creationId="{B04882F3-C518-7342-857A-7A770D49F602}"/>
          </ac:spMkLst>
        </pc:spChg>
      </pc:sldChg>
      <pc:sldChg chg="del">
        <pc:chgData name="Lipani, Aldo" userId="3d811883-7188-4056-86e4-ebeb30c53017" providerId="ADAL" clId="{57F098CF-DADA-C44D-A867-E558C80B7CDA}" dt="2020-10-21T19:52:17.342" v="18" actId="2696"/>
        <pc:sldMkLst>
          <pc:docMk/>
          <pc:sldMk cId="3624635760" sldId="277"/>
        </pc:sldMkLst>
      </pc:sldChg>
      <pc:sldChg chg="modSp add mod">
        <pc:chgData name="Lipani, Aldo" userId="3d811883-7188-4056-86e4-ebeb30c53017" providerId="ADAL" clId="{57F098CF-DADA-C44D-A867-E558C80B7CDA}" dt="2020-11-04T20:56:35.747" v="3189" actId="20577"/>
        <pc:sldMkLst>
          <pc:docMk/>
          <pc:sldMk cId="1277879460" sldId="278"/>
        </pc:sldMkLst>
        <pc:spChg chg="mod">
          <ac:chgData name="Lipani, Aldo" userId="3d811883-7188-4056-86e4-ebeb30c53017" providerId="ADAL" clId="{57F098CF-DADA-C44D-A867-E558C80B7CDA}" dt="2020-11-04T20:55:00.038" v="2922" actId="20577"/>
          <ac:spMkLst>
            <pc:docMk/>
            <pc:sldMk cId="1277879460" sldId="278"/>
            <ac:spMk id="4" creationId="{FF54A73C-65CE-7442-9C4F-58AEF37B577D}"/>
          </ac:spMkLst>
        </pc:spChg>
        <pc:spChg chg="mod">
          <ac:chgData name="Lipani, Aldo" userId="3d811883-7188-4056-86e4-ebeb30c53017" providerId="ADAL" clId="{57F098CF-DADA-C44D-A867-E558C80B7CDA}" dt="2020-11-04T20:56:35.747" v="3189" actId="20577"/>
          <ac:spMkLst>
            <pc:docMk/>
            <pc:sldMk cId="1277879460" sldId="278"/>
            <ac:spMk id="5" creationId="{B04882F3-C518-7342-857A-7A770D49F602}"/>
          </ac:spMkLst>
        </pc:spChg>
      </pc:sldChg>
      <pc:sldChg chg="del">
        <pc:chgData name="Lipani, Aldo" userId="3d811883-7188-4056-86e4-ebeb30c53017" providerId="ADAL" clId="{57F098CF-DADA-C44D-A867-E558C80B7CDA}" dt="2020-10-21T19:52:17.561" v="19" actId="2696"/>
        <pc:sldMkLst>
          <pc:docMk/>
          <pc:sldMk cId="1945434370" sldId="278"/>
        </pc:sldMkLst>
      </pc:sldChg>
      <pc:sldChg chg="del">
        <pc:chgData name="Lipani, Aldo" userId="3d811883-7188-4056-86e4-ebeb30c53017" providerId="ADAL" clId="{57F098CF-DADA-C44D-A867-E558C80B7CDA}" dt="2020-10-21T19:52:17.651" v="20" actId="2696"/>
        <pc:sldMkLst>
          <pc:docMk/>
          <pc:sldMk cId="429842140" sldId="279"/>
        </pc:sldMkLst>
      </pc:sldChg>
      <pc:sldChg chg="modSp add mod">
        <pc:chgData name="Lipani, Aldo" userId="3d811883-7188-4056-86e4-ebeb30c53017" providerId="ADAL" clId="{57F098CF-DADA-C44D-A867-E558C80B7CDA}" dt="2020-11-04T20:56:58.798" v="3221" actId="5793"/>
        <pc:sldMkLst>
          <pc:docMk/>
          <pc:sldMk cId="2937611087" sldId="279"/>
        </pc:sldMkLst>
        <pc:spChg chg="mod">
          <ac:chgData name="Lipani, Aldo" userId="3d811883-7188-4056-86e4-ebeb30c53017" providerId="ADAL" clId="{57F098CF-DADA-C44D-A867-E558C80B7CDA}" dt="2020-11-04T20:56:52.740" v="3218" actId="20577"/>
          <ac:spMkLst>
            <pc:docMk/>
            <pc:sldMk cId="2937611087" sldId="279"/>
            <ac:spMk id="4" creationId="{FF54A73C-65CE-7442-9C4F-58AEF37B577D}"/>
          </ac:spMkLst>
        </pc:spChg>
        <pc:spChg chg="mod">
          <ac:chgData name="Lipani, Aldo" userId="3d811883-7188-4056-86e4-ebeb30c53017" providerId="ADAL" clId="{57F098CF-DADA-C44D-A867-E558C80B7CDA}" dt="2020-11-04T20:56:58.798" v="3221" actId="5793"/>
          <ac:spMkLst>
            <pc:docMk/>
            <pc:sldMk cId="2937611087" sldId="279"/>
            <ac:spMk id="5" creationId="{B04882F3-C518-7342-857A-7A770D49F602}"/>
          </ac:spMkLst>
        </pc:spChg>
      </pc:sldChg>
      <pc:sldChg chg="del">
        <pc:chgData name="Lipani, Aldo" userId="3d811883-7188-4056-86e4-ebeb30c53017" providerId="ADAL" clId="{57F098CF-DADA-C44D-A867-E558C80B7CDA}" dt="2020-10-21T19:52:17.830" v="21" actId="2696"/>
        <pc:sldMkLst>
          <pc:docMk/>
          <pc:sldMk cId="157566318" sldId="280"/>
        </pc:sldMkLst>
      </pc:sldChg>
      <pc:sldChg chg="addSp delSp modSp add mod chgLayout">
        <pc:chgData name="Lipani, Aldo" userId="3d811883-7188-4056-86e4-ebeb30c53017" providerId="ADAL" clId="{57F098CF-DADA-C44D-A867-E558C80B7CDA}" dt="2020-11-04T21:47:21.864" v="3418" actId="20577"/>
        <pc:sldMkLst>
          <pc:docMk/>
          <pc:sldMk cId="1586332948" sldId="280"/>
        </pc:sldMkLst>
        <pc:spChg chg="add del mod">
          <ac:chgData name="Lipani, Aldo" userId="3d811883-7188-4056-86e4-ebeb30c53017" providerId="ADAL" clId="{57F098CF-DADA-C44D-A867-E558C80B7CDA}" dt="2020-11-04T20:57:06.080" v="3223" actId="6264"/>
          <ac:spMkLst>
            <pc:docMk/>
            <pc:sldMk cId="1586332948" sldId="280"/>
            <ac:spMk id="2" creationId="{35528258-8D91-B042-A4F2-971958A50859}"/>
          </ac:spMkLst>
        </pc:spChg>
        <pc:spChg chg="add mod ord">
          <ac:chgData name="Lipani, Aldo" userId="3d811883-7188-4056-86e4-ebeb30c53017" providerId="ADAL" clId="{57F098CF-DADA-C44D-A867-E558C80B7CDA}" dt="2020-11-04T21:47:21.864" v="3418" actId="20577"/>
          <ac:spMkLst>
            <pc:docMk/>
            <pc:sldMk cId="1586332948" sldId="280"/>
            <ac:spMk id="3" creationId="{A218700B-E55A-B344-B224-ADF81DCA930A}"/>
          </ac:spMkLst>
        </pc:spChg>
        <pc:spChg chg="mod ord">
          <ac:chgData name="Lipani, Aldo" userId="3d811883-7188-4056-86e4-ebeb30c53017" providerId="ADAL" clId="{57F098CF-DADA-C44D-A867-E558C80B7CDA}" dt="2020-11-04T21:46:14.019" v="3244" actId="20577"/>
          <ac:spMkLst>
            <pc:docMk/>
            <pc:sldMk cId="1586332948" sldId="280"/>
            <ac:spMk id="4" creationId="{FF54A73C-65CE-7442-9C4F-58AEF37B577D}"/>
          </ac:spMkLst>
        </pc:spChg>
        <pc:spChg chg="del">
          <ac:chgData name="Lipani, Aldo" userId="3d811883-7188-4056-86e4-ebeb30c53017" providerId="ADAL" clId="{57F098CF-DADA-C44D-A867-E558C80B7CDA}" dt="2020-11-04T20:57:06.080" v="3223" actId="6264"/>
          <ac:spMkLst>
            <pc:docMk/>
            <pc:sldMk cId="1586332948" sldId="280"/>
            <ac:spMk id="5" creationId="{B04882F3-C518-7342-857A-7A770D49F602}"/>
          </ac:spMkLst>
        </pc:spChg>
      </pc:sldChg>
      <pc:sldChg chg="del">
        <pc:chgData name="Lipani, Aldo" userId="3d811883-7188-4056-86e4-ebeb30c53017" providerId="ADAL" clId="{57F098CF-DADA-C44D-A867-E558C80B7CDA}" dt="2020-10-21T19:52:17.992" v="22" actId="2696"/>
        <pc:sldMkLst>
          <pc:docMk/>
          <pc:sldMk cId="2313303029" sldId="281"/>
        </pc:sldMkLst>
      </pc:sldChg>
      <pc:sldChg chg="modSp new mod">
        <pc:chgData name="Lipani, Aldo" userId="3d811883-7188-4056-86e4-ebeb30c53017" providerId="ADAL" clId="{57F098CF-DADA-C44D-A867-E558C80B7CDA}" dt="2020-11-04T22:49:00.566" v="3699" actId="20577"/>
        <pc:sldMkLst>
          <pc:docMk/>
          <pc:sldMk cId="3228644494" sldId="281"/>
        </pc:sldMkLst>
        <pc:spChg chg="mod">
          <ac:chgData name="Lipani, Aldo" userId="3d811883-7188-4056-86e4-ebeb30c53017" providerId="ADAL" clId="{57F098CF-DADA-C44D-A867-E558C80B7CDA}" dt="2020-11-04T22:46:08.165" v="3446" actId="20577"/>
          <ac:spMkLst>
            <pc:docMk/>
            <pc:sldMk cId="3228644494" sldId="281"/>
            <ac:spMk id="2" creationId="{51963D48-C9DF-7A4A-A3B0-E078490F9943}"/>
          </ac:spMkLst>
        </pc:spChg>
        <pc:spChg chg="mod">
          <ac:chgData name="Lipani, Aldo" userId="3d811883-7188-4056-86e4-ebeb30c53017" providerId="ADAL" clId="{57F098CF-DADA-C44D-A867-E558C80B7CDA}" dt="2020-11-04T22:49:00.566" v="3699" actId="20577"/>
          <ac:spMkLst>
            <pc:docMk/>
            <pc:sldMk cId="3228644494" sldId="281"/>
            <ac:spMk id="3" creationId="{FA6DC316-6184-4943-B43E-B04BCC40A747}"/>
          </ac:spMkLst>
        </pc:spChg>
      </pc:sldChg>
      <pc:sldChg chg="modSp add mod">
        <pc:chgData name="Lipani, Aldo" userId="3d811883-7188-4056-86e4-ebeb30c53017" providerId="ADAL" clId="{57F098CF-DADA-C44D-A867-E558C80B7CDA}" dt="2020-11-04T22:51:33.354" v="3813" actId="20577"/>
        <pc:sldMkLst>
          <pc:docMk/>
          <pc:sldMk cId="1288278621" sldId="282"/>
        </pc:sldMkLst>
        <pc:spChg chg="mod">
          <ac:chgData name="Lipani, Aldo" userId="3d811883-7188-4056-86e4-ebeb30c53017" providerId="ADAL" clId="{57F098CF-DADA-C44D-A867-E558C80B7CDA}" dt="2020-11-04T22:50:59.565" v="3721" actId="20577"/>
          <ac:spMkLst>
            <pc:docMk/>
            <pc:sldMk cId="1288278621" sldId="282"/>
            <ac:spMk id="2" creationId="{51963D48-C9DF-7A4A-A3B0-E078490F9943}"/>
          </ac:spMkLst>
        </pc:spChg>
        <pc:spChg chg="mod">
          <ac:chgData name="Lipani, Aldo" userId="3d811883-7188-4056-86e4-ebeb30c53017" providerId="ADAL" clId="{57F098CF-DADA-C44D-A867-E558C80B7CDA}" dt="2020-11-04T22:51:33.354" v="3813" actId="20577"/>
          <ac:spMkLst>
            <pc:docMk/>
            <pc:sldMk cId="1288278621" sldId="282"/>
            <ac:spMk id="3" creationId="{FA6DC316-6184-4943-B43E-B04BCC40A747}"/>
          </ac:spMkLst>
        </pc:spChg>
      </pc:sldChg>
      <pc:sldChg chg="del">
        <pc:chgData name="Lipani, Aldo" userId="3d811883-7188-4056-86e4-ebeb30c53017" providerId="ADAL" clId="{57F098CF-DADA-C44D-A867-E558C80B7CDA}" dt="2020-10-21T19:52:18.162" v="23" actId="2696"/>
        <pc:sldMkLst>
          <pc:docMk/>
          <pc:sldMk cId="3723034200" sldId="282"/>
        </pc:sldMkLst>
      </pc:sldChg>
      <pc:sldChg chg="modSp new mod">
        <pc:chgData name="Lipani, Aldo" userId="3d811883-7188-4056-86e4-ebeb30c53017" providerId="ADAL" clId="{57F098CF-DADA-C44D-A867-E558C80B7CDA}" dt="2020-11-04T23:11:58.325" v="3845" actId="5793"/>
        <pc:sldMkLst>
          <pc:docMk/>
          <pc:sldMk cId="844879253" sldId="283"/>
        </pc:sldMkLst>
        <pc:spChg chg="mod">
          <ac:chgData name="Lipani, Aldo" userId="3d811883-7188-4056-86e4-ebeb30c53017" providerId="ADAL" clId="{57F098CF-DADA-C44D-A867-E558C80B7CDA}" dt="2020-11-04T22:52:20.857" v="3844" actId="20577"/>
          <ac:spMkLst>
            <pc:docMk/>
            <pc:sldMk cId="844879253" sldId="283"/>
            <ac:spMk id="2" creationId="{DF28C8AE-E805-8F4C-AEDE-4DE5EA811459}"/>
          </ac:spMkLst>
        </pc:spChg>
        <pc:spChg chg="mod">
          <ac:chgData name="Lipani, Aldo" userId="3d811883-7188-4056-86e4-ebeb30c53017" providerId="ADAL" clId="{57F098CF-DADA-C44D-A867-E558C80B7CDA}" dt="2020-11-04T23:11:58.325" v="3845" actId="5793"/>
          <ac:spMkLst>
            <pc:docMk/>
            <pc:sldMk cId="844879253" sldId="283"/>
            <ac:spMk id="3" creationId="{E2CFC8D9-3C60-0C45-B87D-9A38D7AD51F6}"/>
          </ac:spMkLst>
        </pc:spChg>
      </pc:sldChg>
      <pc:sldChg chg="del">
        <pc:chgData name="Lipani, Aldo" userId="3d811883-7188-4056-86e4-ebeb30c53017" providerId="ADAL" clId="{57F098CF-DADA-C44D-A867-E558C80B7CDA}" dt="2020-10-21T19:52:16.673" v="14" actId="2696"/>
        <pc:sldMkLst>
          <pc:docMk/>
          <pc:sldMk cId="3477817586" sldId="283"/>
        </pc:sldMkLst>
      </pc:sldChg>
      <pc:sldChg chg="modSp new mod">
        <pc:chgData name="Lipani, Aldo" userId="3d811883-7188-4056-86e4-ebeb30c53017" providerId="ADAL" clId="{57F098CF-DADA-C44D-A867-E558C80B7CDA}" dt="2020-11-04T23:25:04.735" v="4122" actId="20577"/>
        <pc:sldMkLst>
          <pc:docMk/>
          <pc:sldMk cId="1579826091" sldId="284"/>
        </pc:sldMkLst>
        <pc:spChg chg="mod">
          <ac:chgData name="Lipani, Aldo" userId="3d811883-7188-4056-86e4-ebeb30c53017" providerId="ADAL" clId="{57F098CF-DADA-C44D-A867-E558C80B7CDA}" dt="2020-11-04T23:23:36.126" v="3847"/>
          <ac:spMkLst>
            <pc:docMk/>
            <pc:sldMk cId="1579826091" sldId="284"/>
            <ac:spMk id="2" creationId="{E5761803-70C4-2741-9B0D-0C78E750CAD4}"/>
          </ac:spMkLst>
        </pc:spChg>
        <pc:spChg chg="mod">
          <ac:chgData name="Lipani, Aldo" userId="3d811883-7188-4056-86e4-ebeb30c53017" providerId="ADAL" clId="{57F098CF-DADA-C44D-A867-E558C80B7CDA}" dt="2020-11-04T23:25:04.735" v="4122" actId="20577"/>
          <ac:spMkLst>
            <pc:docMk/>
            <pc:sldMk cId="1579826091" sldId="284"/>
            <ac:spMk id="3" creationId="{AFBC962F-5310-504F-A32F-B95CF0451368}"/>
          </ac:spMkLst>
        </pc:spChg>
      </pc:sldChg>
      <pc:sldChg chg="del">
        <pc:chgData name="Lipani, Aldo" userId="3d811883-7188-4056-86e4-ebeb30c53017" providerId="ADAL" clId="{57F098CF-DADA-C44D-A867-E558C80B7CDA}" dt="2020-10-21T19:52:18.556" v="24" actId="2696"/>
        <pc:sldMkLst>
          <pc:docMk/>
          <pc:sldMk cId="3074168228" sldId="284"/>
        </pc:sldMkLst>
      </pc:sldChg>
      <pc:sldChg chg="modSp new mod">
        <pc:chgData name="Lipani, Aldo" userId="3d811883-7188-4056-86e4-ebeb30c53017" providerId="ADAL" clId="{57F098CF-DADA-C44D-A867-E558C80B7CDA}" dt="2020-11-04T23:31:20.077" v="4315" actId="20577"/>
        <pc:sldMkLst>
          <pc:docMk/>
          <pc:sldMk cId="654420778" sldId="285"/>
        </pc:sldMkLst>
        <pc:spChg chg="mod">
          <ac:chgData name="Lipani, Aldo" userId="3d811883-7188-4056-86e4-ebeb30c53017" providerId="ADAL" clId="{57F098CF-DADA-C44D-A867-E558C80B7CDA}" dt="2020-11-04T23:30:14.085" v="4146" actId="20577"/>
          <ac:spMkLst>
            <pc:docMk/>
            <pc:sldMk cId="654420778" sldId="285"/>
            <ac:spMk id="2" creationId="{01C9DB22-16BC-564F-9928-601A1741AF39}"/>
          </ac:spMkLst>
        </pc:spChg>
        <pc:spChg chg="mod">
          <ac:chgData name="Lipani, Aldo" userId="3d811883-7188-4056-86e4-ebeb30c53017" providerId="ADAL" clId="{57F098CF-DADA-C44D-A867-E558C80B7CDA}" dt="2020-11-04T23:31:20.077" v="4315" actId="20577"/>
          <ac:spMkLst>
            <pc:docMk/>
            <pc:sldMk cId="654420778" sldId="285"/>
            <ac:spMk id="3" creationId="{7170B90F-0ACE-3D44-8EDD-6328BAFFF201}"/>
          </ac:spMkLst>
        </pc:spChg>
      </pc:sldChg>
      <pc:sldChg chg="modSp new mod">
        <pc:chgData name="Lipani, Aldo" userId="3d811883-7188-4056-86e4-ebeb30c53017" providerId="ADAL" clId="{57F098CF-DADA-C44D-A867-E558C80B7CDA}" dt="2020-11-04T23:38:53.077" v="4630" actId="20577"/>
        <pc:sldMkLst>
          <pc:docMk/>
          <pc:sldMk cId="1628996145" sldId="286"/>
        </pc:sldMkLst>
        <pc:spChg chg="mod">
          <ac:chgData name="Lipani, Aldo" userId="3d811883-7188-4056-86e4-ebeb30c53017" providerId="ADAL" clId="{57F098CF-DADA-C44D-A867-E558C80B7CDA}" dt="2020-11-04T23:31:33.373" v="4338" actId="20577"/>
          <ac:spMkLst>
            <pc:docMk/>
            <pc:sldMk cId="1628996145" sldId="286"/>
            <ac:spMk id="2" creationId="{9E8C1DF5-9948-DA44-926C-8F3D121983BD}"/>
          </ac:spMkLst>
        </pc:spChg>
        <pc:spChg chg="mod">
          <ac:chgData name="Lipani, Aldo" userId="3d811883-7188-4056-86e4-ebeb30c53017" providerId="ADAL" clId="{57F098CF-DADA-C44D-A867-E558C80B7CDA}" dt="2020-11-04T23:38:53.077" v="4630" actId="20577"/>
          <ac:spMkLst>
            <pc:docMk/>
            <pc:sldMk cId="1628996145" sldId="286"/>
            <ac:spMk id="3" creationId="{8CDE43B9-0A16-3B48-B692-5FF389CC5676}"/>
          </ac:spMkLst>
        </pc:spChg>
      </pc:sldChg>
      <pc:sldChg chg="addSp delSp modSp add mod chgLayout">
        <pc:chgData name="Lipani, Aldo" userId="3d811883-7188-4056-86e4-ebeb30c53017" providerId="ADAL" clId="{57F098CF-DADA-C44D-A867-E558C80B7CDA}" dt="2020-11-04T23:40:59.451" v="4814" actId="20577"/>
        <pc:sldMkLst>
          <pc:docMk/>
          <pc:sldMk cId="2788197710" sldId="287"/>
        </pc:sldMkLst>
        <pc:spChg chg="mod ord">
          <ac:chgData name="Lipani, Aldo" userId="3d811883-7188-4056-86e4-ebeb30c53017" providerId="ADAL" clId="{57F098CF-DADA-C44D-A867-E558C80B7CDA}" dt="2020-11-04T23:39:02.794" v="4632" actId="6264"/>
          <ac:spMkLst>
            <pc:docMk/>
            <pc:sldMk cId="2788197710" sldId="287"/>
            <ac:spMk id="2" creationId="{9E8C1DF5-9948-DA44-926C-8F3D121983BD}"/>
          </ac:spMkLst>
        </pc:spChg>
        <pc:spChg chg="mod ord">
          <ac:chgData name="Lipani, Aldo" userId="3d811883-7188-4056-86e4-ebeb30c53017" providerId="ADAL" clId="{57F098CF-DADA-C44D-A867-E558C80B7CDA}" dt="2020-11-04T23:40:59.451" v="4814" actId="20577"/>
          <ac:spMkLst>
            <pc:docMk/>
            <pc:sldMk cId="2788197710" sldId="287"/>
            <ac:spMk id="3" creationId="{8CDE43B9-0A16-3B48-B692-5FF389CC5676}"/>
          </ac:spMkLst>
        </pc:spChg>
        <pc:spChg chg="add del mod">
          <ac:chgData name="Lipani, Aldo" userId="3d811883-7188-4056-86e4-ebeb30c53017" providerId="ADAL" clId="{57F098CF-DADA-C44D-A867-E558C80B7CDA}" dt="2020-11-04T23:39:02.794" v="4632" actId="6264"/>
          <ac:spMkLst>
            <pc:docMk/>
            <pc:sldMk cId="2788197710" sldId="287"/>
            <ac:spMk id="4" creationId="{8C932289-C6BF-5645-8DF0-DF54D856EBBF}"/>
          </ac:spMkLst>
        </pc:spChg>
        <pc:spChg chg="add del mod">
          <ac:chgData name="Lipani, Aldo" userId="3d811883-7188-4056-86e4-ebeb30c53017" providerId="ADAL" clId="{57F098CF-DADA-C44D-A867-E558C80B7CDA}" dt="2020-11-04T23:39:02.794" v="4632" actId="6264"/>
          <ac:spMkLst>
            <pc:docMk/>
            <pc:sldMk cId="2788197710" sldId="287"/>
            <ac:spMk id="5" creationId="{978B0A2C-8FA1-994C-9016-E4BCC6A0B9EF}"/>
          </ac:spMkLst>
        </pc:spChg>
      </pc:sldChg>
      <pc:sldChg chg="add">
        <pc:chgData name="Lipani, Aldo" userId="3d811883-7188-4056-86e4-ebeb30c53017" providerId="ADAL" clId="{57F098CF-DADA-C44D-A867-E558C80B7CDA}" dt="2020-11-04T23:41:02.017" v="4815" actId="2890"/>
        <pc:sldMkLst>
          <pc:docMk/>
          <pc:sldMk cId="1145134152" sldId="288"/>
        </pc:sldMkLst>
      </pc:sldChg>
    </pc:docChg>
  </pc:docChgLst>
  <pc:docChgLst>
    <pc:chgData name="Lipani, Aldo" userId="3d811883-7188-4056-86e4-ebeb30c53017" providerId="ADAL" clId="{9FEE3B51-EC45-CB4C-913F-B679E428E209}"/>
    <pc:docChg chg="undo custSel addSld delSld modSld">
      <pc:chgData name="Lipani, Aldo" userId="3d811883-7188-4056-86e4-ebeb30c53017" providerId="ADAL" clId="{9FEE3B51-EC45-CB4C-913F-B679E428E209}" dt="2020-10-06T21:17:47.241" v="1598" actId="2890"/>
      <pc:docMkLst>
        <pc:docMk/>
      </pc:docMkLst>
      <pc:sldChg chg="addSp delSp modSp mod modClrScheme chgLayout">
        <pc:chgData name="Lipani, Aldo" userId="3d811883-7188-4056-86e4-ebeb30c53017" providerId="ADAL" clId="{9FEE3B51-EC45-CB4C-913F-B679E428E209}" dt="2020-10-03T22:45:30.576" v="145" actId="20577"/>
        <pc:sldMkLst>
          <pc:docMk/>
          <pc:sldMk cId="936308896" sldId="256"/>
        </pc:sldMkLst>
        <pc:spChg chg="del mod ord">
          <ac:chgData name="Lipani, Aldo" userId="3d811883-7188-4056-86e4-ebeb30c53017" providerId="ADAL" clId="{9FEE3B51-EC45-CB4C-913F-B679E428E209}" dt="2020-10-03T22:42:55.348" v="23" actId="700"/>
          <ac:spMkLst>
            <pc:docMk/>
            <pc:sldMk cId="936308896" sldId="256"/>
            <ac:spMk id="2" creationId="{1A5C1EE2-6CBB-0A44-B056-C282DA0703F2}"/>
          </ac:spMkLst>
        </pc:spChg>
        <pc:spChg chg="del mod ord">
          <ac:chgData name="Lipani, Aldo" userId="3d811883-7188-4056-86e4-ebeb30c53017" providerId="ADAL" clId="{9FEE3B51-EC45-CB4C-913F-B679E428E209}" dt="2020-10-03T22:42:55.348" v="23" actId="700"/>
          <ac:spMkLst>
            <pc:docMk/>
            <pc:sldMk cId="936308896" sldId="256"/>
            <ac:spMk id="3" creationId="{4504FA76-2F08-2440-A1AD-CD1A6C372B4D}"/>
          </ac:spMkLst>
        </pc:spChg>
        <pc:spChg chg="add del mod ord">
          <ac:chgData name="Lipani, Aldo" userId="3d811883-7188-4056-86e4-ebeb30c53017" providerId="ADAL" clId="{9FEE3B51-EC45-CB4C-913F-B679E428E209}" dt="2020-10-03T22:43:02.843" v="24" actId="700"/>
          <ac:spMkLst>
            <pc:docMk/>
            <pc:sldMk cId="936308896" sldId="256"/>
            <ac:spMk id="4" creationId="{33103D2D-6E8E-654E-95D8-1397AFA017BD}"/>
          </ac:spMkLst>
        </pc:spChg>
        <pc:spChg chg="add del mod ord">
          <ac:chgData name="Lipani, Aldo" userId="3d811883-7188-4056-86e4-ebeb30c53017" providerId="ADAL" clId="{9FEE3B51-EC45-CB4C-913F-B679E428E209}" dt="2020-10-03T22:43:02.843" v="24" actId="700"/>
          <ac:spMkLst>
            <pc:docMk/>
            <pc:sldMk cId="936308896" sldId="256"/>
            <ac:spMk id="5" creationId="{C3689D72-B0C9-7C46-87F5-A4CB51A9307C}"/>
          </ac:spMkLst>
        </pc:spChg>
        <pc:spChg chg="add mod ord">
          <ac:chgData name="Lipani, Aldo" userId="3d811883-7188-4056-86e4-ebeb30c53017" providerId="ADAL" clId="{9FEE3B51-EC45-CB4C-913F-B679E428E209}" dt="2020-10-03T22:45:30.576" v="145" actId="20577"/>
          <ac:spMkLst>
            <pc:docMk/>
            <pc:sldMk cId="936308896" sldId="256"/>
            <ac:spMk id="6" creationId="{3ACAE145-F0B1-CE44-9147-C4BD2A18800B}"/>
          </ac:spMkLst>
        </pc:spChg>
        <pc:spChg chg="add del mod ord">
          <ac:chgData name="Lipani, Aldo" userId="3d811883-7188-4056-86e4-ebeb30c53017" providerId="ADAL" clId="{9FEE3B51-EC45-CB4C-913F-B679E428E209}" dt="2020-10-03T22:43:07.778" v="25" actId="478"/>
          <ac:spMkLst>
            <pc:docMk/>
            <pc:sldMk cId="936308896" sldId="256"/>
            <ac:spMk id="7" creationId="{5FD60952-BBA4-9448-B7D5-E3E74E654830}"/>
          </ac:spMkLst>
        </pc:spChg>
      </pc:sldChg>
      <pc:sldChg chg="modSp add mod">
        <pc:chgData name="Lipani, Aldo" userId="3d811883-7188-4056-86e4-ebeb30c53017" providerId="ADAL" clId="{9FEE3B51-EC45-CB4C-913F-B679E428E209}" dt="2020-10-03T22:47:57.809" v="343" actId="6549"/>
        <pc:sldMkLst>
          <pc:docMk/>
          <pc:sldMk cId="3839921929" sldId="257"/>
        </pc:sldMkLst>
        <pc:spChg chg="mod">
          <ac:chgData name="Lipani, Aldo" userId="3d811883-7188-4056-86e4-ebeb30c53017" providerId="ADAL" clId="{9FEE3B51-EC45-CB4C-913F-B679E428E209}" dt="2020-10-03T22:46:21.846" v="157" actId="20577"/>
          <ac:spMkLst>
            <pc:docMk/>
            <pc:sldMk cId="3839921929" sldId="257"/>
            <ac:spMk id="2" creationId="{E695262A-1830-D347-BB30-E8FBEF7F5D53}"/>
          </ac:spMkLst>
        </pc:spChg>
        <pc:spChg chg="mod">
          <ac:chgData name="Lipani, Aldo" userId="3d811883-7188-4056-86e4-ebeb30c53017" providerId="ADAL" clId="{9FEE3B51-EC45-CB4C-913F-B679E428E209}" dt="2020-10-03T22:47:57.809" v="343" actId="6549"/>
          <ac:spMkLst>
            <pc:docMk/>
            <pc:sldMk cId="3839921929" sldId="257"/>
            <ac:spMk id="3" creationId="{CD1702C7-5A00-4F49-B1DA-79C89484146C}"/>
          </ac:spMkLst>
        </pc:spChg>
      </pc:sldChg>
      <pc:sldChg chg="modSp add del mod modClrScheme chgLayout">
        <pc:chgData name="Lipani, Aldo" userId="3d811883-7188-4056-86e4-ebeb30c53017" providerId="ADAL" clId="{9FEE3B51-EC45-CB4C-913F-B679E428E209}" dt="2020-10-03T22:46:10.963" v="148" actId="2696"/>
        <pc:sldMkLst>
          <pc:docMk/>
          <pc:sldMk cId="4293636442" sldId="257"/>
        </pc:sldMkLst>
        <pc:spChg chg="mod ord">
          <ac:chgData name="Lipani, Aldo" userId="3d811883-7188-4056-86e4-ebeb30c53017" providerId="ADAL" clId="{9FEE3B51-EC45-CB4C-913F-B679E428E209}" dt="2020-10-03T22:45:38.785" v="147" actId="700"/>
          <ac:spMkLst>
            <pc:docMk/>
            <pc:sldMk cId="4293636442" sldId="257"/>
            <ac:spMk id="6" creationId="{3ACAE145-F0B1-CE44-9147-C4BD2A18800B}"/>
          </ac:spMkLst>
        </pc:spChg>
      </pc:sldChg>
      <pc:sldChg chg="add del">
        <pc:chgData name="Lipani, Aldo" userId="3d811883-7188-4056-86e4-ebeb30c53017" providerId="ADAL" clId="{9FEE3B51-EC45-CB4C-913F-B679E428E209}" dt="2020-10-03T22:48:10.936" v="345" actId="2890"/>
        <pc:sldMkLst>
          <pc:docMk/>
          <pc:sldMk cId="1235725787" sldId="258"/>
        </pc:sldMkLst>
      </pc:sldChg>
      <pc:sldChg chg="addSp modSp add mod">
        <pc:chgData name="Lipani, Aldo" userId="3d811883-7188-4056-86e4-ebeb30c53017" providerId="ADAL" clId="{9FEE3B51-EC45-CB4C-913F-B679E428E209}" dt="2020-10-03T22:50:10.270" v="462" actId="20577"/>
        <pc:sldMkLst>
          <pc:docMk/>
          <pc:sldMk cId="4139239258" sldId="258"/>
        </pc:sldMkLst>
        <pc:spChg chg="add mod">
          <ac:chgData name="Lipani, Aldo" userId="3d811883-7188-4056-86e4-ebeb30c53017" providerId="ADAL" clId="{9FEE3B51-EC45-CB4C-913F-B679E428E209}" dt="2020-10-03T22:50:10.270" v="462" actId="20577"/>
          <ac:spMkLst>
            <pc:docMk/>
            <pc:sldMk cId="4139239258" sldId="258"/>
            <ac:spMk id="2" creationId="{4E556581-F3B4-A04D-B8E4-D1505FA51CE7}"/>
          </ac:spMkLst>
        </pc:spChg>
      </pc:sldChg>
      <pc:sldChg chg="add del">
        <pc:chgData name="Lipani, Aldo" userId="3d811883-7188-4056-86e4-ebeb30c53017" providerId="ADAL" clId="{9FEE3B51-EC45-CB4C-913F-B679E428E209}" dt="2020-10-03T22:50:38.987" v="464" actId="2890"/>
        <pc:sldMkLst>
          <pc:docMk/>
          <pc:sldMk cId="17193809" sldId="259"/>
        </pc:sldMkLst>
      </pc:sldChg>
      <pc:sldChg chg="addSp delSp modSp add mod modClrScheme chgLayout">
        <pc:chgData name="Lipani, Aldo" userId="3d811883-7188-4056-86e4-ebeb30c53017" providerId="ADAL" clId="{9FEE3B51-EC45-CB4C-913F-B679E428E209}" dt="2020-10-03T22:56:31.261" v="694" actId="14100"/>
        <pc:sldMkLst>
          <pc:docMk/>
          <pc:sldMk cId="3813812169" sldId="259"/>
        </pc:sldMkLst>
        <pc:spChg chg="add mod ord">
          <ac:chgData name="Lipani, Aldo" userId="3d811883-7188-4056-86e4-ebeb30c53017" providerId="ADAL" clId="{9FEE3B51-EC45-CB4C-913F-B679E428E209}" dt="2020-10-03T22:51:29.407" v="508" actId="20577"/>
          <ac:spMkLst>
            <pc:docMk/>
            <pc:sldMk cId="3813812169" sldId="259"/>
            <ac:spMk id="4" creationId="{642F6DE2-BDD6-DA40-AA9B-B1E163280626}"/>
          </ac:spMkLst>
        </pc:spChg>
        <pc:spChg chg="add del mod ord">
          <ac:chgData name="Lipani, Aldo" userId="3d811883-7188-4056-86e4-ebeb30c53017" providerId="ADAL" clId="{9FEE3B51-EC45-CB4C-913F-B679E428E209}" dt="2020-10-03T22:51:33.402" v="509" actId="478"/>
          <ac:spMkLst>
            <pc:docMk/>
            <pc:sldMk cId="3813812169" sldId="259"/>
            <ac:spMk id="5" creationId="{3511AC71-ED88-8F47-BBAB-ECCF824D2899}"/>
          </ac:spMkLst>
        </pc:spChg>
        <pc:graphicFrameChg chg="add del">
          <ac:chgData name="Lipani, Aldo" userId="3d811883-7188-4056-86e4-ebeb30c53017" providerId="ADAL" clId="{9FEE3B51-EC45-CB4C-913F-B679E428E209}" dt="2020-10-03T22:51:07.910" v="467"/>
          <ac:graphicFrameMkLst>
            <pc:docMk/>
            <pc:sldMk cId="3813812169" sldId="259"/>
            <ac:graphicFrameMk id="2" creationId="{6ED4A47D-4B16-0A43-B07F-7C17DA647C3C}"/>
          </ac:graphicFrameMkLst>
        </pc:graphicFrameChg>
        <pc:graphicFrameChg chg="add mod modGraphic">
          <ac:chgData name="Lipani, Aldo" userId="3d811883-7188-4056-86e4-ebeb30c53017" providerId="ADAL" clId="{9FEE3B51-EC45-CB4C-913F-B679E428E209}" dt="2020-10-03T22:56:31.261" v="694" actId="14100"/>
          <ac:graphicFrameMkLst>
            <pc:docMk/>
            <pc:sldMk cId="3813812169" sldId="259"/>
            <ac:graphicFrameMk id="3" creationId="{AC973FEB-88B0-C34E-901F-5ADE46D005A7}"/>
          </ac:graphicFrameMkLst>
        </pc:graphicFrameChg>
      </pc:sldChg>
      <pc:sldChg chg="modSp add mod">
        <pc:chgData name="Lipani, Aldo" userId="3d811883-7188-4056-86e4-ebeb30c53017" providerId="ADAL" clId="{9FEE3B51-EC45-CB4C-913F-B679E428E209}" dt="2020-10-03T22:58:54.124" v="946" actId="20577"/>
        <pc:sldMkLst>
          <pc:docMk/>
          <pc:sldMk cId="477663429" sldId="260"/>
        </pc:sldMkLst>
        <pc:graphicFrameChg chg="mod modGraphic">
          <ac:chgData name="Lipani, Aldo" userId="3d811883-7188-4056-86e4-ebeb30c53017" providerId="ADAL" clId="{9FEE3B51-EC45-CB4C-913F-B679E428E209}" dt="2020-10-03T22:58:54.124" v="946" actId="20577"/>
          <ac:graphicFrameMkLst>
            <pc:docMk/>
            <pc:sldMk cId="477663429" sldId="260"/>
            <ac:graphicFrameMk id="3" creationId="{AC973FEB-88B0-C34E-901F-5ADE46D005A7}"/>
          </ac:graphicFrameMkLst>
        </pc:graphicFrameChg>
      </pc:sldChg>
      <pc:sldChg chg="modSp add mod">
        <pc:chgData name="Lipani, Aldo" userId="3d811883-7188-4056-86e4-ebeb30c53017" providerId="ADAL" clId="{9FEE3B51-EC45-CB4C-913F-B679E428E209}" dt="2020-10-03T23:02:01.154" v="1165" actId="20577"/>
        <pc:sldMkLst>
          <pc:docMk/>
          <pc:sldMk cId="2295103705" sldId="261"/>
        </pc:sldMkLst>
        <pc:spChg chg="mod">
          <ac:chgData name="Lipani, Aldo" userId="3d811883-7188-4056-86e4-ebeb30c53017" providerId="ADAL" clId="{9FEE3B51-EC45-CB4C-913F-B679E428E209}" dt="2020-10-03T22:59:47.804" v="964" actId="20577"/>
          <ac:spMkLst>
            <pc:docMk/>
            <pc:sldMk cId="2295103705" sldId="261"/>
            <ac:spMk id="2" creationId="{A2CBEAF7-2570-1545-BD02-8D5504900813}"/>
          </ac:spMkLst>
        </pc:spChg>
        <pc:spChg chg="mod">
          <ac:chgData name="Lipani, Aldo" userId="3d811883-7188-4056-86e4-ebeb30c53017" providerId="ADAL" clId="{9FEE3B51-EC45-CB4C-913F-B679E428E209}" dt="2020-10-03T23:02:01.154" v="1165" actId="20577"/>
          <ac:spMkLst>
            <pc:docMk/>
            <pc:sldMk cId="2295103705" sldId="261"/>
            <ac:spMk id="3" creationId="{86D1F3BF-2EB7-1A48-A7DF-8E7D533AD00A}"/>
          </ac:spMkLst>
        </pc:spChg>
      </pc:sldChg>
      <pc:sldChg chg="add del">
        <pc:chgData name="Lipani, Aldo" userId="3d811883-7188-4056-86e4-ebeb30c53017" providerId="ADAL" clId="{9FEE3B51-EC45-CB4C-913F-B679E428E209}" dt="2020-10-03T22:59:34.942" v="948" actId="2890"/>
        <pc:sldMkLst>
          <pc:docMk/>
          <pc:sldMk cId="2590841442" sldId="261"/>
        </pc:sldMkLst>
      </pc:sldChg>
      <pc:sldChg chg="modSp add mod">
        <pc:chgData name="Lipani, Aldo" userId="3d811883-7188-4056-86e4-ebeb30c53017" providerId="ADAL" clId="{9FEE3B51-EC45-CB4C-913F-B679E428E209}" dt="2020-10-03T23:02:17.327" v="1177" actId="20577"/>
        <pc:sldMkLst>
          <pc:docMk/>
          <pc:sldMk cId="2451599303" sldId="262"/>
        </pc:sldMkLst>
        <pc:spChg chg="mod">
          <ac:chgData name="Lipani, Aldo" userId="3d811883-7188-4056-86e4-ebeb30c53017" providerId="ADAL" clId="{9FEE3B51-EC45-CB4C-913F-B679E428E209}" dt="2020-10-03T23:02:17.327" v="1177" actId="20577"/>
          <ac:spMkLst>
            <pc:docMk/>
            <pc:sldMk cId="2451599303" sldId="262"/>
            <ac:spMk id="2" creationId="{02AA25D3-E029-8648-B525-F4AE5CCF08B9}"/>
          </ac:spMkLst>
        </pc:spChg>
      </pc:sldChg>
      <pc:sldChg chg="addSp modSp add mod">
        <pc:chgData name="Lipani, Aldo" userId="3d811883-7188-4056-86e4-ebeb30c53017" providerId="ADAL" clId="{9FEE3B51-EC45-CB4C-913F-B679E428E209}" dt="2020-10-03T23:10:26.919" v="1308" actId="1076"/>
        <pc:sldMkLst>
          <pc:docMk/>
          <pc:sldMk cId="750526278" sldId="263"/>
        </pc:sldMkLst>
        <pc:spChg chg="mod">
          <ac:chgData name="Lipani, Aldo" userId="3d811883-7188-4056-86e4-ebeb30c53017" providerId="ADAL" clId="{9FEE3B51-EC45-CB4C-913F-B679E428E209}" dt="2020-10-03T23:02:39.394" v="1208" actId="20577"/>
          <ac:spMkLst>
            <pc:docMk/>
            <pc:sldMk cId="750526278" sldId="263"/>
            <ac:spMk id="2" creationId="{02AA25D3-E029-8648-B525-F4AE5CCF08B9}"/>
          </ac:spMkLst>
        </pc:spChg>
        <pc:spChg chg="mod">
          <ac:chgData name="Lipani, Aldo" userId="3d811883-7188-4056-86e4-ebeb30c53017" providerId="ADAL" clId="{9FEE3B51-EC45-CB4C-913F-B679E428E209}" dt="2020-10-03T23:03:12.320" v="1225" actId="20577"/>
          <ac:spMkLst>
            <pc:docMk/>
            <pc:sldMk cId="750526278" sldId="263"/>
            <ac:spMk id="3" creationId="{90327E0B-EF0C-D148-AF48-E4EAC5D4CB81}"/>
          </ac:spMkLst>
        </pc:spChg>
        <pc:picChg chg="add mod">
          <ac:chgData name="Lipani, Aldo" userId="3d811883-7188-4056-86e4-ebeb30c53017" providerId="ADAL" clId="{9FEE3B51-EC45-CB4C-913F-B679E428E209}" dt="2020-10-03T23:10:26.919" v="1308" actId="1076"/>
          <ac:picMkLst>
            <pc:docMk/>
            <pc:sldMk cId="750526278" sldId="263"/>
            <ac:picMk id="4" creationId="{7D69338E-E999-A843-AFED-A7DEA8795B7A}"/>
          </ac:picMkLst>
        </pc:picChg>
      </pc:sldChg>
      <pc:sldChg chg="addSp delSp modSp add mod modClrScheme chgLayout">
        <pc:chgData name="Lipani, Aldo" userId="3d811883-7188-4056-86e4-ebeb30c53017" providerId="ADAL" clId="{9FEE3B51-EC45-CB4C-913F-B679E428E209}" dt="2020-10-03T23:04:51.351" v="1257" actId="20577"/>
        <pc:sldMkLst>
          <pc:docMk/>
          <pc:sldMk cId="3021623273" sldId="264"/>
        </pc:sldMkLst>
        <pc:spChg chg="del mod ord">
          <ac:chgData name="Lipani, Aldo" userId="3d811883-7188-4056-86e4-ebeb30c53017" providerId="ADAL" clId="{9FEE3B51-EC45-CB4C-913F-B679E428E209}" dt="2020-10-03T23:04:39.632" v="1229" actId="700"/>
          <ac:spMkLst>
            <pc:docMk/>
            <pc:sldMk cId="3021623273" sldId="264"/>
            <ac:spMk id="2" creationId="{98DF386D-3B17-8247-9B5A-64A16625C413}"/>
          </ac:spMkLst>
        </pc:spChg>
        <pc:spChg chg="del mod ord">
          <ac:chgData name="Lipani, Aldo" userId="3d811883-7188-4056-86e4-ebeb30c53017" providerId="ADAL" clId="{9FEE3B51-EC45-CB4C-913F-B679E428E209}" dt="2020-10-03T23:04:39.632" v="1229" actId="700"/>
          <ac:spMkLst>
            <pc:docMk/>
            <pc:sldMk cId="3021623273" sldId="264"/>
            <ac:spMk id="3" creationId="{785947BE-9B23-8546-A91F-1903976B5CEA}"/>
          </ac:spMkLst>
        </pc:spChg>
        <pc:spChg chg="add mod ord">
          <ac:chgData name="Lipani, Aldo" userId="3d811883-7188-4056-86e4-ebeb30c53017" providerId="ADAL" clId="{9FEE3B51-EC45-CB4C-913F-B679E428E209}" dt="2020-10-03T23:04:51.351" v="1257" actId="20577"/>
          <ac:spMkLst>
            <pc:docMk/>
            <pc:sldMk cId="3021623273" sldId="264"/>
            <ac:spMk id="4" creationId="{D31C9147-3900-854A-8536-C6FC7575D065}"/>
          </ac:spMkLst>
        </pc:spChg>
        <pc:spChg chg="add mod ord">
          <ac:chgData name="Lipani, Aldo" userId="3d811883-7188-4056-86e4-ebeb30c53017" providerId="ADAL" clId="{9FEE3B51-EC45-CB4C-913F-B679E428E209}" dt="2020-10-03T23:04:39.632" v="1229" actId="700"/>
          <ac:spMkLst>
            <pc:docMk/>
            <pc:sldMk cId="3021623273" sldId="264"/>
            <ac:spMk id="5" creationId="{8406BCAB-7261-F843-AC39-025DF0B558D8}"/>
          </ac:spMkLst>
        </pc:spChg>
      </pc:sldChg>
      <pc:sldChg chg="modSp add mod">
        <pc:chgData name="Lipani, Aldo" userId="3d811883-7188-4056-86e4-ebeb30c53017" providerId="ADAL" clId="{9FEE3B51-EC45-CB4C-913F-B679E428E209}" dt="2020-10-03T23:05:07.689" v="1274" actId="20577"/>
        <pc:sldMkLst>
          <pc:docMk/>
          <pc:sldMk cId="2004898809" sldId="265"/>
        </pc:sldMkLst>
        <pc:spChg chg="mod">
          <ac:chgData name="Lipani, Aldo" userId="3d811883-7188-4056-86e4-ebeb30c53017" providerId="ADAL" clId="{9FEE3B51-EC45-CB4C-913F-B679E428E209}" dt="2020-10-03T23:05:07.689" v="1274" actId="20577"/>
          <ac:spMkLst>
            <pc:docMk/>
            <pc:sldMk cId="2004898809" sldId="265"/>
            <ac:spMk id="4" creationId="{D31C9147-3900-854A-8536-C6FC7575D065}"/>
          </ac:spMkLst>
        </pc:spChg>
      </pc:sldChg>
      <pc:sldChg chg="addSp delSp modSp add mod modClrScheme chgLayout">
        <pc:chgData name="Lipani, Aldo" userId="3d811883-7188-4056-86e4-ebeb30c53017" providerId="ADAL" clId="{9FEE3B51-EC45-CB4C-913F-B679E428E209}" dt="2020-10-03T23:22:23.986" v="1386" actId="20577"/>
        <pc:sldMkLst>
          <pc:docMk/>
          <pc:sldMk cId="3456335139" sldId="266"/>
        </pc:sldMkLst>
        <pc:spChg chg="del mod ord">
          <ac:chgData name="Lipani, Aldo" userId="3d811883-7188-4056-86e4-ebeb30c53017" providerId="ADAL" clId="{9FEE3B51-EC45-CB4C-913F-B679E428E209}" dt="2020-10-03T23:08:11.786" v="1276" actId="700"/>
          <ac:spMkLst>
            <pc:docMk/>
            <pc:sldMk cId="3456335139" sldId="266"/>
            <ac:spMk id="2" creationId="{EC5EC2AB-0C68-4C41-B15D-D955357D34F2}"/>
          </ac:spMkLst>
        </pc:spChg>
        <pc:spChg chg="del mod ord">
          <ac:chgData name="Lipani, Aldo" userId="3d811883-7188-4056-86e4-ebeb30c53017" providerId="ADAL" clId="{9FEE3B51-EC45-CB4C-913F-B679E428E209}" dt="2020-10-03T23:08:11.786" v="1276" actId="700"/>
          <ac:spMkLst>
            <pc:docMk/>
            <pc:sldMk cId="3456335139" sldId="266"/>
            <ac:spMk id="3" creationId="{27C9A597-10DC-4B4D-8100-217FAE654F47}"/>
          </ac:spMkLst>
        </pc:spChg>
        <pc:spChg chg="add mod ord">
          <ac:chgData name="Lipani, Aldo" userId="3d811883-7188-4056-86e4-ebeb30c53017" providerId="ADAL" clId="{9FEE3B51-EC45-CB4C-913F-B679E428E209}" dt="2020-10-03T23:08:16.228" v="1299" actId="20577"/>
          <ac:spMkLst>
            <pc:docMk/>
            <pc:sldMk cId="3456335139" sldId="266"/>
            <ac:spMk id="4" creationId="{C4D753C5-CEEF-C14E-9B85-B5672B9B5C0F}"/>
          </ac:spMkLst>
        </pc:spChg>
        <pc:spChg chg="add mod ord">
          <ac:chgData name="Lipani, Aldo" userId="3d811883-7188-4056-86e4-ebeb30c53017" providerId="ADAL" clId="{9FEE3B51-EC45-CB4C-913F-B679E428E209}" dt="2020-10-03T23:22:23.986" v="1386" actId="20577"/>
          <ac:spMkLst>
            <pc:docMk/>
            <pc:sldMk cId="3456335139" sldId="266"/>
            <ac:spMk id="5" creationId="{D5FC8405-DAF2-8643-B03F-327DE304E220}"/>
          </ac:spMkLst>
        </pc:spChg>
      </pc:sldChg>
      <pc:sldChg chg="addSp delSp modSp add mod">
        <pc:chgData name="Lipani, Aldo" userId="3d811883-7188-4056-86e4-ebeb30c53017" providerId="ADAL" clId="{9FEE3B51-EC45-CB4C-913F-B679E428E209}" dt="2020-10-03T23:42:27.821" v="1422" actId="1076"/>
        <pc:sldMkLst>
          <pc:docMk/>
          <pc:sldMk cId="794554592" sldId="267"/>
        </pc:sldMkLst>
        <pc:spChg chg="add del">
          <ac:chgData name="Lipani, Aldo" userId="3d811883-7188-4056-86e4-ebeb30c53017" providerId="ADAL" clId="{9FEE3B51-EC45-CB4C-913F-B679E428E209}" dt="2020-10-03T23:38:18.250" v="1413"/>
          <ac:spMkLst>
            <pc:docMk/>
            <pc:sldMk cId="794554592" sldId="267"/>
            <ac:spMk id="2" creationId="{EBECFC86-DF40-DD40-8BF7-5CA6946CA823}"/>
          </ac:spMkLst>
        </pc:spChg>
        <pc:spChg chg="add del">
          <ac:chgData name="Lipani, Aldo" userId="3d811883-7188-4056-86e4-ebeb30c53017" providerId="ADAL" clId="{9FEE3B51-EC45-CB4C-913F-B679E428E209}" dt="2020-10-03T23:38:20.829" v="1415"/>
          <ac:spMkLst>
            <pc:docMk/>
            <pc:sldMk cId="794554592" sldId="267"/>
            <ac:spMk id="3" creationId="{C6B7E7E7-E6E2-364A-8DE7-D98FB1D13BB2}"/>
          </ac:spMkLst>
        </pc:spChg>
        <pc:spChg chg="mod">
          <ac:chgData name="Lipani, Aldo" userId="3d811883-7188-4056-86e4-ebeb30c53017" providerId="ADAL" clId="{9FEE3B51-EC45-CB4C-913F-B679E428E209}" dt="2020-10-03T23:25:56.548" v="1408" actId="20577"/>
          <ac:spMkLst>
            <pc:docMk/>
            <pc:sldMk cId="794554592" sldId="267"/>
            <ac:spMk id="4" creationId="{C4D753C5-CEEF-C14E-9B85-B5672B9B5C0F}"/>
          </ac:spMkLst>
        </pc:spChg>
        <pc:spChg chg="mod">
          <ac:chgData name="Lipani, Aldo" userId="3d811883-7188-4056-86e4-ebeb30c53017" providerId="ADAL" clId="{9FEE3B51-EC45-CB4C-913F-B679E428E209}" dt="2020-10-03T23:26:00.330" v="1411" actId="20577"/>
          <ac:spMkLst>
            <pc:docMk/>
            <pc:sldMk cId="794554592" sldId="267"/>
            <ac:spMk id="5" creationId="{D5FC8405-DAF2-8643-B03F-327DE304E220}"/>
          </ac:spMkLst>
        </pc:spChg>
        <pc:spChg chg="add mod">
          <ac:chgData name="Lipani, Aldo" userId="3d811883-7188-4056-86e4-ebeb30c53017" providerId="ADAL" clId="{9FEE3B51-EC45-CB4C-913F-B679E428E209}" dt="2020-10-03T23:42:23.370" v="1420" actId="1076"/>
          <ac:spMkLst>
            <pc:docMk/>
            <pc:sldMk cId="794554592" sldId="267"/>
            <ac:spMk id="6" creationId="{CCAEF496-CA09-714C-A5ED-3FFE7630EA64}"/>
          </ac:spMkLst>
        </pc:spChg>
        <pc:spChg chg="add mod">
          <ac:chgData name="Lipani, Aldo" userId="3d811883-7188-4056-86e4-ebeb30c53017" providerId="ADAL" clId="{9FEE3B51-EC45-CB4C-913F-B679E428E209}" dt="2020-10-03T23:42:27.821" v="1422" actId="1076"/>
          <ac:spMkLst>
            <pc:docMk/>
            <pc:sldMk cId="794554592" sldId="267"/>
            <ac:spMk id="7" creationId="{8E9F4BEC-6497-A042-99BA-2D5440DCFC44}"/>
          </ac:spMkLst>
        </pc:spChg>
        <pc:picChg chg="add del">
          <ac:chgData name="Lipani, Aldo" userId="3d811883-7188-4056-86e4-ebeb30c53017" providerId="ADAL" clId="{9FEE3B51-EC45-CB4C-913F-B679E428E209}" dt="2020-10-03T23:38:18.250" v="1413"/>
          <ac:picMkLst>
            <pc:docMk/>
            <pc:sldMk cId="794554592" sldId="267"/>
            <ac:picMk id="1026" creationId="{DABDB885-E1B8-874F-B74A-9AF4C3F61BAB}"/>
          </ac:picMkLst>
        </pc:picChg>
        <pc:picChg chg="add del">
          <ac:chgData name="Lipani, Aldo" userId="3d811883-7188-4056-86e4-ebeb30c53017" providerId="ADAL" clId="{9FEE3B51-EC45-CB4C-913F-B679E428E209}" dt="2020-10-03T23:38:20.829" v="1415"/>
          <ac:picMkLst>
            <pc:docMk/>
            <pc:sldMk cId="794554592" sldId="267"/>
            <ac:picMk id="1028" creationId="{F1583758-7F39-714D-AE49-5D644AABCC5B}"/>
          </ac:picMkLst>
        </pc:picChg>
        <pc:picChg chg="add mod">
          <ac:chgData name="Lipani, Aldo" userId="3d811883-7188-4056-86e4-ebeb30c53017" providerId="ADAL" clId="{9FEE3B51-EC45-CB4C-913F-B679E428E209}" dt="2020-10-03T23:38:32.924" v="1418" actId="1076"/>
          <ac:picMkLst>
            <pc:docMk/>
            <pc:sldMk cId="794554592" sldId="267"/>
            <ac:picMk id="1030" creationId="{19D53B4A-EFC7-7447-BF15-D4E1093C35EF}"/>
          </ac:picMkLst>
        </pc:picChg>
      </pc:sldChg>
      <pc:sldChg chg="addSp delSp modSp add mod setBg modClrScheme chgLayout">
        <pc:chgData name="Lipani, Aldo" userId="3d811883-7188-4056-86e4-ebeb30c53017" providerId="ADAL" clId="{9FEE3B51-EC45-CB4C-913F-B679E428E209}" dt="2020-10-06T21:07:04.139" v="1426" actId="478"/>
        <pc:sldMkLst>
          <pc:docMk/>
          <pc:sldMk cId="587861350" sldId="302"/>
        </pc:sldMkLst>
        <pc:spChg chg="add del mod ord">
          <ac:chgData name="Lipani, Aldo" userId="3d811883-7188-4056-86e4-ebeb30c53017" providerId="ADAL" clId="{9FEE3B51-EC45-CB4C-913F-B679E428E209}" dt="2020-10-06T21:07:04.139" v="1426" actId="478"/>
          <ac:spMkLst>
            <pc:docMk/>
            <pc:sldMk cId="587861350" sldId="302"/>
            <ac:spMk id="6" creationId="{641A88C4-C133-2544-9C9E-57FA706A5143}"/>
          </ac:spMkLst>
        </pc:spChg>
        <pc:spChg chg="mod ord">
          <ac:chgData name="Lipani, Aldo" userId="3d811883-7188-4056-86e4-ebeb30c53017" providerId="ADAL" clId="{9FEE3B51-EC45-CB4C-913F-B679E428E209}" dt="2020-10-06T21:06:59.770" v="1425" actId="700"/>
          <ac:spMkLst>
            <pc:docMk/>
            <pc:sldMk cId="587861350" sldId="302"/>
            <ac:spMk id="50" creationId="{00000000-0000-0000-0000-000000000000}"/>
          </ac:spMkLst>
        </pc:spChg>
      </pc:sldChg>
      <pc:sldChg chg="modSp add mod setBg modClrScheme chgLayout">
        <pc:chgData name="Lipani, Aldo" userId="3d811883-7188-4056-86e4-ebeb30c53017" providerId="ADAL" clId="{9FEE3B51-EC45-CB4C-913F-B679E428E209}" dt="2020-10-06T21:07:22.415" v="1428" actId="700"/>
        <pc:sldMkLst>
          <pc:docMk/>
          <pc:sldMk cId="2964058649" sldId="303"/>
        </pc:sldMkLst>
        <pc:spChg chg="mod ord">
          <ac:chgData name="Lipani, Aldo" userId="3d811883-7188-4056-86e4-ebeb30c53017" providerId="ADAL" clId="{9FEE3B51-EC45-CB4C-913F-B679E428E209}" dt="2020-10-06T21:07:22.415" v="1428" actId="700"/>
          <ac:spMkLst>
            <pc:docMk/>
            <pc:sldMk cId="2964058649" sldId="303"/>
            <ac:spMk id="50" creationId="{00000000-0000-0000-0000-000000000000}"/>
          </ac:spMkLst>
        </pc:spChg>
      </pc:sldChg>
      <pc:sldChg chg="add setBg">
        <pc:chgData name="Lipani, Aldo" userId="3d811883-7188-4056-86e4-ebeb30c53017" providerId="ADAL" clId="{9FEE3B51-EC45-CB4C-913F-B679E428E209}" dt="2020-10-06T21:10:13.176" v="1429"/>
        <pc:sldMkLst>
          <pc:docMk/>
          <pc:sldMk cId="2048622189" sldId="304"/>
        </pc:sldMkLst>
      </pc:sldChg>
      <pc:sldChg chg="add setBg">
        <pc:chgData name="Lipani, Aldo" userId="3d811883-7188-4056-86e4-ebeb30c53017" providerId="ADAL" clId="{9FEE3B51-EC45-CB4C-913F-B679E428E209}" dt="2020-10-06T21:10:13.176" v="1429"/>
        <pc:sldMkLst>
          <pc:docMk/>
          <pc:sldMk cId="4055329630" sldId="306"/>
        </pc:sldMkLst>
      </pc:sldChg>
      <pc:sldChg chg="add setBg">
        <pc:chgData name="Lipani, Aldo" userId="3d811883-7188-4056-86e4-ebeb30c53017" providerId="ADAL" clId="{9FEE3B51-EC45-CB4C-913F-B679E428E209}" dt="2020-10-06T21:10:13.176" v="1429"/>
        <pc:sldMkLst>
          <pc:docMk/>
          <pc:sldMk cId="783949406" sldId="307"/>
        </pc:sldMkLst>
      </pc:sldChg>
      <pc:sldChg chg="addSp delSp modSp add mod setBg modClrScheme delAnim modAnim chgLayout">
        <pc:chgData name="Lipani, Aldo" userId="3d811883-7188-4056-86e4-ebeb30c53017" providerId="ADAL" clId="{9FEE3B51-EC45-CB4C-913F-B679E428E209}" dt="2020-10-06T21:15:55.059" v="1552" actId="1076"/>
        <pc:sldMkLst>
          <pc:docMk/>
          <pc:sldMk cId="2098478111" sldId="308"/>
        </pc:sldMkLst>
        <pc:spChg chg="add mod">
          <ac:chgData name="Lipani, Aldo" userId="3d811883-7188-4056-86e4-ebeb30c53017" providerId="ADAL" clId="{9FEE3B51-EC45-CB4C-913F-B679E428E209}" dt="2020-10-06T21:15:55.059" v="1552" actId="1076"/>
          <ac:spMkLst>
            <pc:docMk/>
            <pc:sldMk cId="2098478111" sldId="308"/>
            <ac:spMk id="3" creationId="{54E1AB80-16E8-8D42-8439-84B92011340B}"/>
          </ac:spMkLst>
        </pc:spChg>
        <pc:spChg chg="del mod">
          <ac:chgData name="Lipani, Aldo" userId="3d811883-7188-4056-86e4-ebeb30c53017" providerId="ADAL" clId="{9FEE3B51-EC45-CB4C-913F-B679E428E209}" dt="2020-10-06T21:13:35.459" v="1510" actId="12084"/>
          <ac:spMkLst>
            <pc:docMk/>
            <pc:sldMk cId="2098478111" sldId="308"/>
            <ac:spMk id="4" creationId="{091A0035-53A9-0942-8C27-FC89411471FD}"/>
          </ac:spMkLst>
        </pc:spChg>
        <pc:spChg chg="del mod">
          <ac:chgData name="Lipani, Aldo" userId="3d811883-7188-4056-86e4-ebeb30c53017" providerId="ADAL" clId="{9FEE3B51-EC45-CB4C-913F-B679E428E209}" dt="2020-10-06T21:12:45.883" v="1495" actId="478"/>
          <ac:spMkLst>
            <pc:docMk/>
            <pc:sldMk cId="2098478111" sldId="308"/>
            <ac:spMk id="9" creationId="{32BB0B2E-6A1D-3F4C-B1B7-B6FA97DA7288}"/>
          </ac:spMkLst>
        </pc:spChg>
        <pc:spChg chg="del">
          <ac:chgData name="Lipani, Aldo" userId="3d811883-7188-4056-86e4-ebeb30c53017" providerId="ADAL" clId="{9FEE3B51-EC45-CB4C-913F-B679E428E209}" dt="2020-10-06T21:12:47.221" v="1496" actId="478"/>
          <ac:spMkLst>
            <pc:docMk/>
            <pc:sldMk cId="2098478111" sldId="308"/>
            <ac:spMk id="10" creationId="{A92AEDF2-EB40-1144-AB58-FC504C5E37C1}"/>
          </ac:spMkLst>
        </pc:spChg>
        <pc:spChg chg="mod ord">
          <ac:chgData name="Lipani, Aldo" userId="3d811883-7188-4056-86e4-ebeb30c53017" providerId="ADAL" clId="{9FEE3B51-EC45-CB4C-913F-B679E428E209}" dt="2020-10-06T21:15:47.515" v="1550" actId="20577"/>
          <ac:spMkLst>
            <pc:docMk/>
            <pc:sldMk cId="2098478111" sldId="308"/>
            <ac:spMk id="66" creationId="{00000000-0000-0000-0000-000000000000}"/>
          </ac:spMkLst>
        </pc:spChg>
        <pc:graphicFrameChg chg="add del mod">
          <ac:chgData name="Lipani, Aldo" userId="3d811883-7188-4056-86e4-ebeb30c53017" providerId="ADAL" clId="{9FEE3B51-EC45-CB4C-913F-B679E428E209}" dt="2020-10-06T21:15:39.751" v="1520" actId="478"/>
          <ac:graphicFrameMkLst>
            <pc:docMk/>
            <pc:sldMk cId="2098478111" sldId="308"/>
            <ac:graphicFrameMk id="2" creationId="{BF041528-C06E-9F4B-82A7-4490C43D22EF}"/>
          </ac:graphicFrameMkLst>
        </pc:graphicFrameChg>
      </pc:sldChg>
      <pc:sldChg chg="addSp modSp add mod modClrScheme chgLayout">
        <pc:chgData name="Lipani, Aldo" userId="3d811883-7188-4056-86e4-ebeb30c53017" providerId="ADAL" clId="{9FEE3B51-EC45-CB4C-913F-B679E428E209}" dt="2020-10-06T21:15:04.756" v="1518" actId="700"/>
        <pc:sldMkLst>
          <pc:docMk/>
          <pc:sldMk cId="3794861461" sldId="309"/>
        </pc:sldMkLst>
        <pc:spChg chg="add mod ord">
          <ac:chgData name="Lipani, Aldo" userId="3d811883-7188-4056-86e4-ebeb30c53017" providerId="ADAL" clId="{9FEE3B51-EC45-CB4C-913F-B679E428E209}" dt="2020-10-06T21:15:04.756" v="1518" actId="700"/>
          <ac:spMkLst>
            <pc:docMk/>
            <pc:sldMk cId="3794861461" sldId="309"/>
            <ac:spMk id="2" creationId="{6B053EF5-6C72-294D-B830-094665CF85C2}"/>
          </ac:spMkLst>
        </pc:spChg>
        <pc:spChg chg="mod ord">
          <ac:chgData name="Lipani, Aldo" userId="3d811883-7188-4056-86e4-ebeb30c53017" providerId="ADAL" clId="{9FEE3B51-EC45-CB4C-913F-B679E428E209}" dt="2020-10-06T21:15:04.756" v="1518" actId="700"/>
          <ac:spMkLst>
            <pc:docMk/>
            <pc:sldMk cId="3794861461" sldId="309"/>
            <ac:spMk id="66" creationId="{00000000-0000-0000-0000-000000000000}"/>
          </ac:spMkLst>
        </pc:spChg>
      </pc:sldChg>
      <pc:sldChg chg="add">
        <pc:chgData name="Lipani, Aldo" userId="3d811883-7188-4056-86e4-ebeb30c53017" providerId="ADAL" clId="{9FEE3B51-EC45-CB4C-913F-B679E428E209}" dt="2020-10-06T21:15:34.178" v="1519" actId="2890"/>
        <pc:sldMkLst>
          <pc:docMk/>
          <pc:sldMk cId="193877796" sldId="310"/>
        </pc:sldMkLst>
      </pc:sldChg>
      <pc:sldChg chg="addSp delSp modSp add mod delAnim chgLayout">
        <pc:chgData name="Lipani, Aldo" userId="3d811883-7188-4056-86e4-ebeb30c53017" providerId="ADAL" clId="{9FEE3B51-EC45-CB4C-913F-B679E428E209}" dt="2020-10-06T21:17:05.624" v="1577"/>
        <pc:sldMkLst>
          <pc:docMk/>
          <pc:sldMk cId="105589881" sldId="311"/>
        </pc:sldMkLst>
        <pc:spChg chg="del">
          <ac:chgData name="Lipani, Aldo" userId="3d811883-7188-4056-86e4-ebeb30c53017" providerId="ADAL" clId="{9FEE3B51-EC45-CB4C-913F-B679E428E209}" dt="2020-10-06T21:16:56.572" v="1571" actId="478"/>
          <ac:spMkLst>
            <pc:docMk/>
            <pc:sldMk cId="105589881" sldId="311"/>
            <ac:spMk id="2" creationId="{6B053EF5-6C72-294D-B830-094665CF85C2}"/>
          </ac:spMkLst>
        </pc:spChg>
        <pc:spChg chg="add del mod">
          <ac:chgData name="Lipani, Aldo" userId="3d811883-7188-4056-86e4-ebeb30c53017" providerId="ADAL" clId="{9FEE3B51-EC45-CB4C-913F-B679E428E209}" dt="2020-10-06T21:17:02.259" v="1576" actId="6264"/>
          <ac:spMkLst>
            <pc:docMk/>
            <pc:sldMk cId="105589881" sldId="311"/>
            <ac:spMk id="3" creationId="{F7BDB898-D241-2343-8B85-B3D73AFA4BC3}"/>
          </ac:spMkLst>
        </pc:spChg>
        <pc:spChg chg="del">
          <ac:chgData name="Lipani, Aldo" userId="3d811883-7188-4056-86e4-ebeb30c53017" providerId="ADAL" clId="{9FEE3B51-EC45-CB4C-913F-B679E428E209}" dt="2020-10-06T21:16:58.125" v="1572" actId="478"/>
          <ac:spMkLst>
            <pc:docMk/>
            <pc:sldMk cId="105589881" sldId="311"/>
            <ac:spMk id="4" creationId="{091A0035-53A9-0942-8C27-FC89411471FD}"/>
          </ac:spMkLst>
        </pc:spChg>
        <pc:spChg chg="add mod ord">
          <ac:chgData name="Lipani, Aldo" userId="3d811883-7188-4056-86e4-ebeb30c53017" providerId="ADAL" clId="{9FEE3B51-EC45-CB4C-913F-B679E428E209}" dt="2020-10-06T21:17:05.624" v="1577"/>
          <ac:spMkLst>
            <pc:docMk/>
            <pc:sldMk cId="105589881" sldId="311"/>
            <ac:spMk id="5" creationId="{875A5B15-9B6C-FA4B-9FE0-A89B3B0BAB22}"/>
          </ac:spMkLst>
        </pc:spChg>
        <pc:spChg chg="del">
          <ac:chgData name="Lipani, Aldo" userId="3d811883-7188-4056-86e4-ebeb30c53017" providerId="ADAL" clId="{9FEE3B51-EC45-CB4C-913F-B679E428E209}" dt="2020-10-06T21:16:59.213" v="1573" actId="478"/>
          <ac:spMkLst>
            <pc:docMk/>
            <pc:sldMk cId="105589881" sldId="311"/>
            <ac:spMk id="9" creationId="{32BB0B2E-6A1D-3F4C-B1B7-B6FA97DA7288}"/>
          </ac:spMkLst>
        </pc:spChg>
        <pc:spChg chg="del mod">
          <ac:chgData name="Lipani, Aldo" userId="3d811883-7188-4056-86e4-ebeb30c53017" providerId="ADAL" clId="{9FEE3B51-EC45-CB4C-913F-B679E428E209}" dt="2020-10-06T21:17:00.994" v="1575" actId="478"/>
          <ac:spMkLst>
            <pc:docMk/>
            <pc:sldMk cId="105589881" sldId="311"/>
            <ac:spMk id="10" creationId="{A92AEDF2-EB40-1144-AB58-FC504C5E37C1}"/>
          </ac:spMkLst>
        </pc:spChg>
        <pc:spChg chg="mod ord">
          <ac:chgData name="Lipani, Aldo" userId="3d811883-7188-4056-86e4-ebeb30c53017" providerId="ADAL" clId="{9FEE3B51-EC45-CB4C-913F-B679E428E209}" dt="2020-10-06T21:17:02.259" v="1576" actId="6264"/>
          <ac:spMkLst>
            <pc:docMk/>
            <pc:sldMk cId="105589881" sldId="311"/>
            <ac:spMk id="66" creationId="{00000000-0000-0000-0000-000000000000}"/>
          </ac:spMkLst>
        </pc:spChg>
      </pc:sldChg>
      <pc:sldChg chg="modSp add">
        <pc:chgData name="Lipani, Aldo" userId="3d811883-7188-4056-86e4-ebeb30c53017" providerId="ADAL" clId="{9FEE3B51-EC45-CB4C-913F-B679E428E209}" dt="2020-10-06T21:17:44.760" v="1597"/>
        <pc:sldMkLst>
          <pc:docMk/>
          <pc:sldMk cId="2217987737" sldId="312"/>
        </pc:sldMkLst>
        <pc:spChg chg="mod">
          <ac:chgData name="Lipani, Aldo" userId="3d811883-7188-4056-86e4-ebeb30c53017" providerId="ADAL" clId="{9FEE3B51-EC45-CB4C-913F-B679E428E209}" dt="2020-10-06T21:17:44.760" v="1597"/>
          <ac:spMkLst>
            <pc:docMk/>
            <pc:sldMk cId="2217987737" sldId="312"/>
            <ac:spMk id="5" creationId="{875A5B15-9B6C-FA4B-9FE0-A89B3B0BAB22}"/>
          </ac:spMkLst>
        </pc:spChg>
        <pc:spChg chg="mod">
          <ac:chgData name="Lipani, Aldo" userId="3d811883-7188-4056-86e4-ebeb30c53017" providerId="ADAL" clId="{9FEE3B51-EC45-CB4C-913F-B679E428E209}" dt="2020-10-06T21:17:39.734" v="1596" actId="20577"/>
          <ac:spMkLst>
            <pc:docMk/>
            <pc:sldMk cId="2217987737" sldId="312"/>
            <ac:spMk id="66" creationId="{00000000-0000-0000-0000-000000000000}"/>
          </ac:spMkLst>
        </pc:spChg>
      </pc:sldChg>
      <pc:sldChg chg="add">
        <pc:chgData name="Lipani, Aldo" userId="3d811883-7188-4056-86e4-ebeb30c53017" providerId="ADAL" clId="{9FEE3B51-EC45-CB4C-913F-B679E428E209}" dt="2020-10-06T21:17:47.241" v="1598" actId="2890"/>
        <pc:sldMkLst>
          <pc:docMk/>
          <pc:sldMk cId="2291945635" sldId="313"/>
        </pc:sldMkLst>
      </pc:sldChg>
      <pc:sldChg chg="add del setBg">
        <pc:chgData name="Lipani, Aldo" userId="3d811883-7188-4056-86e4-ebeb30c53017" providerId="ADAL" clId="{9FEE3B51-EC45-CB4C-913F-B679E428E209}" dt="2020-10-03T23:04:33.247" v="1227"/>
        <pc:sldMkLst>
          <pc:docMk/>
          <pc:sldMk cId="1569081656" sldId="734"/>
        </pc:sldMkLst>
      </pc:sldChg>
    </pc:docChg>
  </pc:docChgLst>
  <pc:docChgLst>
    <pc:chgData name="Lipani, Aldo" userId="3d811883-7188-4056-86e4-ebeb30c53017" providerId="ADAL" clId="{394009DF-8DBB-3242-85B3-039FE5A7243E}"/>
    <pc:docChg chg="undo custSel addSld delSld modSld">
      <pc:chgData name="Lipani, Aldo" userId="3d811883-7188-4056-86e4-ebeb30c53017" providerId="ADAL" clId="{394009DF-8DBB-3242-85B3-039FE5A7243E}" dt="2020-10-06T22:18:05.377" v="476" actId="2890"/>
      <pc:docMkLst>
        <pc:docMk/>
      </pc:docMkLst>
      <pc:sldChg chg="modSp add del mod">
        <pc:chgData name="Lipani, Aldo" userId="3d811883-7188-4056-86e4-ebeb30c53017" providerId="ADAL" clId="{394009DF-8DBB-3242-85B3-039FE5A7243E}" dt="2020-10-06T22:13:41.538" v="47" actId="2696"/>
        <pc:sldMkLst>
          <pc:docMk/>
          <pc:sldMk cId="936308896" sldId="256"/>
        </pc:sldMkLst>
        <pc:spChg chg="mod">
          <ac:chgData name="Lipani, Aldo" userId="3d811883-7188-4056-86e4-ebeb30c53017" providerId="ADAL" clId="{394009DF-8DBB-3242-85B3-039FE5A7243E}" dt="2020-10-06T22:13:30.147" v="16" actId="20577"/>
          <ac:spMkLst>
            <pc:docMk/>
            <pc:sldMk cId="936308896" sldId="256"/>
            <ac:spMk id="6" creationId="{3ACAE145-F0B1-CE44-9147-C4BD2A18800B}"/>
          </ac:spMkLst>
        </pc:spChg>
      </pc:sldChg>
      <pc:sldChg chg="addSp delSp modSp add mod chgLayout">
        <pc:chgData name="Lipani, Aldo" userId="3d811883-7188-4056-86e4-ebeb30c53017" providerId="ADAL" clId="{394009DF-8DBB-3242-85B3-039FE5A7243E}" dt="2020-10-06T22:15:10.018" v="203" actId="20577"/>
        <pc:sldMkLst>
          <pc:docMk/>
          <pc:sldMk cId="1333199065" sldId="257"/>
        </pc:sldMkLst>
        <pc:spChg chg="del">
          <ac:chgData name="Lipani, Aldo" userId="3d811883-7188-4056-86e4-ebeb30c53017" providerId="ADAL" clId="{394009DF-8DBB-3242-85B3-039FE5A7243E}" dt="2020-10-06T22:13:59.325" v="61" actId="700"/>
          <ac:spMkLst>
            <pc:docMk/>
            <pc:sldMk cId="1333199065" sldId="257"/>
            <ac:spMk id="2" creationId="{57C8B182-244E-DE4E-BD8F-5AE4524111A6}"/>
          </ac:spMkLst>
        </pc:spChg>
        <pc:spChg chg="del">
          <ac:chgData name="Lipani, Aldo" userId="3d811883-7188-4056-86e4-ebeb30c53017" providerId="ADAL" clId="{394009DF-8DBB-3242-85B3-039FE5A7243E}" dt="2020-10-06T22:13:59.325" v="61" actId="700"/>
          <ac:spMkLst>
            <pc:docMk/>
            <pc:sldMk cId="1333199065" sldId="257"/>
            <ac:spMk id="3" creationId="{9A1C2AE7-67E4-9749-AE03-E0EFCC8270E7}"/>
          </ac:spMkLst>
        </pc:spChg>
        <pc:spChg chg="add mod ord">
          <ac:chgData name="Lipani, Aldo" userId="3d811883-7188-4056-86e4-ebeb30c53017" providerId="ADAL" clId="{394009DF-8DBB-3242-85B3-039FE5A7243E}" dt="2020-10-06T22:15:10.018" v="203" actId="20577"/>
          <ac:spMkLst>
            <pc:docMk/>
            <pc:sldMk cId="1333199065" sldId="257"/>
            <ac:spMk id="4" creationId="{EF105FD8-3D4A-D841-A43D-F55CB95F4D0E}"/>
          </ac:spMkLst>
        </pc:spChg>
        <pc:spChg chg="add mod ord">
          <ac:chgData name="Lipani, Aldo" userId="3d811883-7188-4056-86e4-ebeb30c53017" providerId="ADAL" clId="{394009DF-8DBB-3242-85B3-039FE5A7243E}" dt="2020-10-06T22:15:04.194" v="180" actId="313"/>
          <ac:spMkLst>
            <pc:docMk/>
            <pc:sldMk cId="1333199065" sldId="257"/>
            <ac:spMk id="5" creationId="{58F200FB-DEA3-BF42-9B0F-C63779500622}"/>
          </ac:spMkLst>
        </pc:spChg>
      </pc:sldChg>
      <pc:sldChg chg="add del">
        <pc:chgData name="Lipani, Aldo" userId="3d811883-7188-4056-86e4-ebeb30c53017" providerId="ADAL" clId="{394009DF-8DBB-3242-85B3-039FE5A7243E}" dt="2020-10-06T22:13:51.619" v="59" actId="2890"/>
        <pc:sldMkLst>
          <pc:docMk/>
          <pc:sldMk cId="1634778572" sldId="257"/>
        </pc:sldMkLst>
      </pc:sldChg>
      <pc:sldChg chg="del">
        <pc:chgData name="Lipani, Aldo" userId="3d811883-7188-4056-86e4-ebeb30c53017" providerId="ADAL" clId="{394009DF-8DBB-3242-85B3-039FE5A7243E}" dt="2020-10-06T22:13:33.739" v="17" actId="2696"/>
        <pc:sldMkLst>
          <pc:docMk/>
          <pc:sldMk cId="3839921929" sldId="257"/>
        </pc:sldMkLst>
      </pc:sldChg>
      <pc:sldChg chg="modSp add mod">
        <pc:chgData name="Lipani, Aldo" userId="3d811883-7188-4056-86e4-ebeb30c53017" providerId="ADAL" clId="{394009DF-8DBB-3242-85B3-039FE5A7243E}" dt="2020-10-06T22:16:18.917" v="256" actId="20577"/>
        <pc:sldMkLst>
          <pc:docMk/>
          <pc:sldMk cId="3672666340" sldId="258"/>
        </pc:sldMkLst>
        <pc:spChg chg="mod">
          <ac:chgData name="Lipani, Aldo" userId="3d811883-7188-4056-86e4-ebeb30c53017" providerId="ADAL" clId="{394009DF-8DBB-3242-85B3-039FE5A7243E}" dt="2020-10-06T22:16:18.917" v="256" actId="20577"/>
          <ac:spMkLst>
            <pc:docMk/>
            <pc:sldMk cId="3672666340" sldId="258"/>
            <ac:spMk id="2" creationId="{77751650-D89D-8D4B-9FAD-80487AD22D12}"/>
          </ac:spMkLst>
        </pc:spChg>
      </pc:sldChg>
      <pc:sldChg chg="del">
        <pc:chgData name="Lipani, Aldo" userId="3d811883-7188-4056-86e4-ebeb30c53017" providerId="ADAL" clId="{394009DF-8DBB-3242-85B3-039FE5A7243E}" dt="2020-10-06T22:13:34.169" v="18" actId="2696"/>
        <pc:sldMkLst>
          <pc:docMk/>
          <pc:sldMk cId="4139239258" sldId="258"/>
        </pc:sldMkLst>
      </pc:sldChg>
      <pc:sldChg chg="modSp add mod">
        <pc:chgData name="Lipani, Aldo" userId="3d811883-7188-4056-86e4-ebeb30c53017" providerId="ADAL" clId="{394009DF-8DBB-3242-85B3-039FE5A7243E}" dt="2020-10-06T22:16:35.693" v="287" actId="20577"/>
        <pc:sldMkLst>
          <pc:docMk/>
          <pc:sldMk cId="961122649" sldId="259"/>
        </pc:sldMkLst>
        <pc:spChg chg="mod">
          <ac:chgData name="Lipani, Aldo" userId="3d811883-7188-4056-86e4-ebeb30c53017" providerId="ADAL" clId="{394009DF-8DBB-3242-85B3-039FE5A7243E}" dt="2020-10-06T22:16:35.693" v="287" actId="20577"/>
          <ac:spMkLst>
            <pc:docMk/>
            <pc:sldMk cId="961122649" sldId="259"/>
            <ac:spMk id="2" creationId="{102EB4A0-3FB3-B04E-A615-A4783EFF01D8}"/>
          </ac:spMkLst>
        </pc:spChg>
      </pc:sldChg>
      <pc:sldChg chg="del">
        <pc:chgData name="Lipani, Aldo" userId="3d811883-7188-4056-86e4-ebeb30c53017" providerId="ADAL" clId="{394009DF-8DBB-3242-85B3-039FE5A7243E}" dt="2020-10-06T22:13:34.661" v="19" actId="2696"/>
        <pc:sldMkLst>
          <pc:docMk/>
          <pc:sldMk cId="3813812169" sldId="259"/>
        </pc:sldMkLst>
      </pc:sldChg>
      <pc:sldChg chg="modSp add mod">
        <pc:chgData name="Lipani, Aldo" userId="3d811883-7188-4056-86e4-ebeb30c53017" providerId="ADAL" clId="{394009DF-8DBB-3242-85B3-039FE5A7243E}" dt="2020-10-06T22:16:53.160" v="321" actId="20577"/>
        <pc:sldMkLst>
          <pc:docMk/>
          <pc:sldMk cId="4801027" sldId="260"/>
        </pc:sldMkLst>
        <pc:spChg chg="mod">
          <ac:chgData name="Lipani, Aldo" userId="3d811883-7188-4056-86e4-ebeb30c53017" providerId="ADAL" clId="{394009DF-8DBB-3242-85B3-039FE5A7243E}" dt="2020-10-06T22:16:53.160" v="321" actId="20577"/>
          <ac:spMkLst>
            <pc:docMk/>
            <pc:sldMk cId="4801027" sldId="260"/>
            <ac:spMk id="2" creationId="{5FE966AC-9D2A-7047-B442-E333860043A6}"/>
          </ac:spMkLst>
        </pc:spChg>
      </pc:sldChg>
      <pc:sldChg chg="del">
        <pc:chgData name="Lipani, Aldo" userId="3d811883-7188-4056-86e4-ebeb30c53017" providerId="ADAL" clId="{394009DF-8DBB-3242-85B3-039FE5A7243E}" dt="2020-10-06T22:13:34.782" v="20" actId="2696"/>
        <pc:sldMkLst>
          <pc:docMk/>
          <pc:sldMk cId="477663429" sldId="260"/>
        </pc:sldMkLst>
      </pc:sldChg>
      <pc:sldChg chg="modSp add mod">
        <pc:chgData name="Lipani, Aldo" userId="3d811883-7188-4056-86e4-ebeb30c53017" providerId="ADAL" clId="{394009DF-8DBB-3242-85B3-039FE5A7243E}" dt="2020-10-06T22:17:19.065" v="392" actId="20577"/>
        <pc:sldMkLst>
          <pc:docMk/>
          <pc:sldMk cId="784911702" sldId="261"/>
        </pc:sldMkLst>
        <pc:spChg chg="mod">
          <ac:chgData name="Lipani, Aldo" userId="3d811883-7188-4056-86e4-ebeb30c53017" providerId="ADAL" clId="{394009DF-8DBB-3242-85B3-039FE5A7243E}" dt="2020-10-06T22:17:19.065" v="392" actId="20577"/>
          <ac:spMkLst>
            <pc:docMk/>
            <pc:sldMk cId="784911702" sldId="261"/>
            <ac:spMk id="2" creationId="{BF53B92D-E6AD-F847-B1F7-F5708456D2F2}"/>
          </ac:spMkLst>
        </pc:spChg>
      </pc:sldChg>
      <pc:sldChg chg="del">
        <pc:chgData name="Lipani, Aldo" userId="3d811883-7188-4056-86e4-ebeb30c53017" providerId="ADAL" clId="{394009DF-8DBB-3242-85B3-039FE5A7243E}" dt="2020-10-06T22:13:34.817" v="21" actId="2696"/>
        <pc:sldMkLst>
          <pc:docMk/>
          <pc:sldMk cId="2295103705" sldId="261"/>
        </pc:sldMkLst>
      </pc:sldChg>
      <pc:sldChg chg="modSp add mod">
        <pc:chgData name="Lipani, Aldo" userId="3d811883-7188-4056-86e4-ebeb30c53017" providerId="ADAL" clId="{394009DF-8DBB-3242-85B3-039FE5A7243E}" dt="2020-10-06T22:17:40.551" v="437" actId="20577"/>
        <pc:sldMkLst>
          <pc:docMk/>
          <pc:sldMk cId="1664498035" sldId="262"/>
        </pc:sldMkLst>
        <pc:spChg chg="mod">
          <ac:chgData name="Lipani, Aldo" userId="3d811883-7188-4056-86e4-ebeb30c53017" providerId="ADAL" clId="{394009DF-8DBB-3242-85B3-039FE5A7243E}" dt="2020-10-06T22:17:40.551" v="437" actId="20577"/>
          <ac:spMkLst>
            <pc:docMk/>
            <pc:sldMk cId="1664498035" sldId="262"/>
            <ac:spMk id="2" creationId="{BF53B92D-E6AD-F847-B1F7-F5708456D2F2}"/>
          </ac:spMkLst>
        </pc:spChg>
      </pc:sldChg>
      <pc:sldChg chg="del">
        <pc:chgData name="Lipani, Aldo" userId="3d811883-7188-4056-86e4-ebeb30c53017" providerId="ADAL" clId="{394009DF-8DBB-3242-85B3-039FE5A7243E}" dt="2020-10-06T22:13:34.896" v="22" actId="2696"/>
        <pc:sldMkLst>
          <pc:docMk/>
          <pc:sldMk cId="2451599303" sldId="262"/>
        </pc:sldMkLst>
      </pc:sldChg>
      <pc:sldChg chg="del">
        <pc:chgData name="Lipani, Aldo" userId="3d811883-7188-4056-86e4-ebeb30c53017" providerId="ADAL" clId="{394009DF-8DBB-3242-85B3-039FE5A7243E}" dt="2020-10-06T22:13:34.991" v="23" actId="2696"/>
        <pc:sldMkLst>
          <pc:docMk/>
          <pc:sldMk cId="750526278" sldId="263"/>
        </pc:sldMkLst>
      </pc:sldChg>
      <pc:sldChg chg="modSp add mod">
        <pc:chgData name="Lipani, Aldo" userId="3d811883-7188-4056-86e4-ebeb30c53017" providerId="ADAL" clId="{394009DF-8DBB-3242-85B3-039FE5A7243E}" dt="2020-10-06T22:18:02.385" v="475" actId="20577"/>
        <pc:sldMkLst>
          <pc:docMk/>
          <pc:sldMk cId="1786072883" sldId="263"/>
        </pc:sldMkLst>
        <pc:spChg chg="mod">
          <ac:chgData name="Lipani, Aldo" userId="3d811883-7188-4056-86e4-ebeb30c53017" providerId="ADAL" clId="{394009DF-8DBB-3242-85B3-039FE5A7243E}" dt="2020-10-06T22:18:02.385" v="475" actId="20577"/>
          <ac:spMkLst>
            <pc:docMk/>
            <pc:sldMk cId="1786072883" sldId="263"/>
            <ac:spMk id="2" creationId="{BF53B92D-E6AD-F847-B1F7-F5708456D2F2}"/>
          </ac:spMkLst>
        </pc:spChg>
      </pc:sldChg>
      <pc:sldChg chg="add">
        <pc:chgData name="Lipani, Aldo" userId="3d811883-7188-4056-86e4-ebeb30c53017" providerId="ADAL" clId="{394009DF-8DBB-3242-85B3-039FE5A7243E}" dt="2020-10-06T22:18:05.377" v="476" actId="2890"/>
        <pc:sldMkLst>
          <pc:docMk/>
          <pc:sldMk cId="289019521" sldId="264"/>
        </pc:sldMkLst>
      </pc:sldChg>
      <pc:sldChg chg="del">
        <pc:chgData name="Lipani, Aldo" userId="3d811883-7188-4056-86e4-ebeb30c53017" providerId="ADAL" clId="{394009DF-8DBB-3242-85B3-039FE5A7243E}" dt="2020-10-06T22:13:35.071" v="24" actId="2696"/>
        <pc:sldMkLst>
          <pc:docMk/>
          <pc:sldMk cId="3021623273" sldId="264"/>
        </pc:sldMkLst>
      </pc:sldChg>
      <pc:sldChg chg="del">
        <pc:chgData name="Lipani, Aldo" userId="3d811883-7188-4056-86e4-ebeb30c53017" providerId="ADAL" clId="{394009DF-8DBB-3242-85B3-039FE5A7243E}" dt="2020-10-06T22:13:35.340" v="27" actId="2696"/>
        <pc:sldMkLst>
          <pc:docMk/>
          <pc:sldMk cId="2004898809" sldId="265"/>
        </pc:sldMkLst>
      </pc:sldChg>
      <pc:sldChg chg="del">
        <pc:chgData name="Lipani, Aldo" userId="3d811883-7188-4056-86e4-ebeb30c53017" providerId="ADAL" clId="{394009DF-8DBB-3242-85B3-039FE5A7243E}" dt="2020-10-06T22:13:35.192" v="25" actId="2696"/>
        <pc:sldMkLst>
          <pc:docMk/>
          <pc:sldMk cId="3456335139" sldId="266"/>
        </pc:sldMkLst>
      </pc:sldChg>
      <pc:sldChg chg="del">
        <pc:chgData name="Lipani, Aldo" userId="3d811883-7188-4056-86e4-ebeb30c53017" providerId="ADAL" clId="{394009DF-8DBB-3242-85B3-039FE5A7243E}" dt="2020-10-06T22:13:35.220" v="26" actId="2696"/>
        <pc:sldMkLst>
          <pc:docMk/>
          <pc:sldMk cId="794554592" sldId="267"/>
        </pc:sldMkLst>
      </pc:sldChg>
      <pc:sldChg chg="del">
        <pc:chgData name="Lipani, Aldo" userId="3d811883-7188-4056-86e4-ebeb30c53017" providerId="ADAL" clId="{394009DF-8DBB-3242-85B3-039FE5A7243E}" dt="2020-10-06T22:13:35.477" v="28" actId="2696"/>
        <pc:sldMkLst>
          <pc:docMk/>
          <pc:sldMk cId="587861350" sldId="302"/>
        </pc:sldMkLst>
      </pc:sldChg>
      <pc:sldChg chg="del">
        <pc:chgData name="Lipani, Aldo" userId="3d811883-7188-4056-86e4-ebeb30c53017" providerId="ADAL" clId="{394009DF-8DBB-3242-85B3-039FE5A7243E}" dt="2020-10-06T22:13:35.516" v="29" actId="2696"/>
        <pc:sldMkLst>
          <pc:docMk/>
          <pc:sldMk cId="2964058649" sldId="303"/>
        </pc:sldMkLst>
      </pc:sldChg>
      <pc:sldChg chg="add del">
        <pc:chgData name="Lipani, Aldo" userId="3d811883-7188-4056-86e4-ebeb30c53017" providerId="ADAL" clId="{394009DF-8DBB-3242-85B3-039FE5A7243E}" dt="2020-10-06T22:13:44.714" v="50" actId="2696"/>
        <pc:sldMkLst>
          <pc:docMk/>
          <pc:sldMk cId="2048622189" sldId="304"/>
        </pc:sldMkLst>
      </pc:sldChg>
      <pc:sldChg chg="del">
        <pc:chgData name="Lipani, Aldo" userId="3d811883-7188-4056-86e4-ebeb30c53017" providerId="ADAL" clId="{394009DF-8DBB-3242-85B3-039FE5A7243E}" dt="2020-10-06T22:13:35.695" v="31" actId="2696"/>
        <pc:sldMkLst>
          <pc:docMk/>
          <pc:sldMk cId="4055329630" sldId="306"/>
        </pc:sldMkLst>
      </pc:sldChg>
      <pc:sldChg chg="del">
        <pc:chgData name="Lipani, Aldo" userId="3d811883-7188-4056-86e4-ebeb30c53017" providerId="ADAL" clId="{394009DF-8DBB-3242-85B3-039FE5A7243E}" dt="2020-10-06T22:13:35.658" v="30" actId="2696"/>
        <pc:sldMkLst>
          <pc:docMk/>
          <pc:sldMk cId="783949406" sldId="307"/>
        </pc:sldMkLst>
      </pc:sldChg>
      <pc:sldChg chg="add del">
        <pc:chgData name="Lipani, Aldo" userId="3d811883-7188-4056-86e4-ebeb30c53017" providerId="ADAL" clId="{394009DF-8DBB-3242-85B3-039FE5A7243E}" dt="2020-10-06T22:13:44.752" v="52" actId="2696"/>
        <pc:sldMkLst>
          <pc:docMk/>
          <pc:sldMk cId="2098478111" sldId="308"/>
        </pc:sldMkLst>
      </pc:sldChg>
      <pc:sldChg chg="add del">
        <pc:chgData name="Lipani, Aldo" userId="3d811883-7188-4056-86e4-ebeb30c53017" providerId="ADAL" clId="{394009DF-8DBB-3242-85B3-039FE5A7243E}" dt="2020-10-06T22:13:44.797" v="54" actId="2696"/>
        <pc:sldMkLst>
          <pc:docMk/>
          <pc:sldMk cId="3794861461" sldId="309"/>
        </pc:sldMkLst>
      </pc:sldChg>
      <pc:sldChg chg="add del">
        <pc:chgData name="Lipani, Aldo" userId="3d811883-7188-4056-86e4-ebeb30c53017" providerId="ADAL" clId="{394009DF-8DBB-3242-85B3-039FE5A7243E}" dt="2020-10-06T22:13:44.787" v="53" actId="2696"/>
        <pc:sldMkLst>
          <pc:docMk/>
          <pc:sldMk cId="193877796" sldId="310"/>
        </pc:sldMkLst>
      </pc:sldChg>
      <pc:sldChg chg="add del">
        <pc:chgData name="Lipani, Aldo" userId="3d811883-7188-4056-86e4-ebeb30c53017" providerId="ADAL" clId="{394009DF-8DBB-3242-85B3-039FE5A7243E}" dt="2020-10-06T22:13:44.806" v="55" actId="2696"/>
        <pc:sldMkLst>
          <pc:docMk/>
          <pc:sldMk cId="105589881" sldId="311"/>
        </pc:sldMkLst>
      </pc:sldChg>
      <pc:sldChg chg="add del">
        <pc:chgData name="Lipani, Aldo" userId="3d811883-7188-4056-86e4-ebeb30c53017" providerId="ADAL" clId="{394009DF-8DBB-3242-85B3-039FE5A7243E}" dt="2020-10-06T22:13:44.815" v="56" actId="2696"/>
        <pc:sldMkLst>
          <pc:docMk/>
          <pc:sldMk cId="2217987737" sldId="312"/>
        </pc:sldMkLst>
      </pc:sldChg>
      <pc:sldChg chg="add del">
        <pc:chgData name="Lipani, Aldo" userId="3d811883-7188-4056-86e4-ebeb30c53017" providerId="ADAL" clId="{394009DF-8DBB-3242-85B3-039FE5A7243E}" dt="2020-10-06T22:13:44.824" v="57" actId="2696"/>
        <pc:sldMkLst>
          <pc:docMk/>
          <pc:sldMk cId="2291945635" sldId="313"/>
        </pc:sldMkLst>
      </pc:sldChg>
      <pc:sldMasterChg chg="addSldLayout delSldLayout">
        <pc:chgData name="Lipani, Aldo" userId="3d811883-7188-4056-86e4-ebeb30c53017" providerId="ADAL" clId="{394009DF-8DBB-3242-85B3-039FE5A7243E}" dt="2020-10-06T22:13:44.718" v="51" actId="2696"/>
        <pc:sldMasterMkLst>
          <pc:docMk/>
          <pc:sldMasterMk cId="0" sldId="2147483843"/>
        </pc:sldMasterMkLst>
        <pc:sldLayoutChg chg="add del">
          <pc:chgData name="Lipani, Aldo" userId="3d811883-7188-4056-86e4-ebeb30c53017" providerId="ADAL" clId="{394009DF-8DBB-3242-85B3-039FE5A7243E}" dt="2020-10-06T22:13:44.718" v="51" actId="2696"/>
          <pc:sldLayoutMkLst>
            <pc:docMk/>
            <pc:sldMasterMk cId="0" sldId="2147483843"/>
            <pc:sldLayoutMk cId="3710215793" sldId="2147484009"/>
          </pc:sldLayoutMkLst>
        </pc:sldLayoutChg>
      </pc:sldMasterChg>
    </pc:docChg>
  </pc:docChgLst>
  <pc:docChgLst>
    <pc:chgData name="Lipani, Aldo" userId="3d811883-7188-4056-86e4-ebeb30c53017" providerId="ADAL" clId="{921D80D6-AAC6-E94E-9666-1D7D7ABB0FE6}"/>
    <pc:docChg chg="undo custSel addSld delSld modSld sldOrd">
      <pc:chgData name="Lipani, Aldo" userId="3d811883-7188-4056-86e4-ebeb30c53017" providerId="ADAL" clId="{921D80D6-AAC6-E94E-9666-1D7D7ABB0FE6}" dt="2020-10-21T19:36:53.507" v="11560" actId="20577"/>
      <pc:docMkLst>
        <pc:docMk/>
      </pc:docMkLst>
      <pc:sldChg chg="addSp delSp modSp mod">
        <pc:chgData name="Lipani, Aldo" userId="3d811883-7188-4056-86e4-ebeb30c53017" providerId="ADAL" clId="{921D80D6-AAC6-E94E-9666-1D7D7ABB0FE6}" dt="2020-10-07T13:45:14.672" v="482" actId="478"/>
        <pc:sldMkLst>
          <pc:docMk/>
          <pc:sldMk cId="936308896" sldId="256"/>
        </pc:sldMkLst>
        <pc:spChg chg="add del mod">
          <ac:chgData name="Lipani, Aldo" userId="3d811883-7188-4056-86e4-ebeb30c53017" providerId="ADAL" clId="{921D80D6-AAC6-E94E-9666-1D7D7ABB0FE6}" dt="2020-10-07T13:44:57.075" v="477"/>
          <ac:spMkLst>
            <pc:docMk/>
            <pc:sldMk cId="936308896" sldId="256"/>
            <ac:spMk id="2" creationId="{127E6A2B-B7A7-3E41-B794-051F6C35A995}"/>
          </ac:spMkLst>
        </pc:spChg>
        <pc:spChg chg="add del mod">
          <ac:chgData name="Lipani, Aldo" userId="3d811883-7188-4056-86e4-ebeb30c53017" providerId="ADAL" clId="{921D80D6-AAC6-E94E-9666-1D7D7ABB0FE6}" dt="2020-10-07T13:45:09.879" v="479"/>
          <ac:spMkLst>
            <pc:docMk/>
            <pc:sldMk cId="936308896" sldId="256"/>
            <ac:spMk id="3" creationId="{935E5BA1-F2AA-2A43-958D-0BEF3D7849B2}"/>
          </ac:spMkLst>
        </pc:spChg>
        <pc:spChg chg="add del mod">
          <ac:chgData name="Lipani, Aldo" userId="3d811883-7188-4056-86e4-ebeb30c53017" providerId="ADAL" clId="{921D80D6-AAC6-E94E-9666-1D7D7ABB0FE6}" dt="2020-10-07T13:45:14.672" v="482" actId="478"/>
          <ac:spMkLst>
            <pc:docMk/>
            <pc:sldMk cId="936308896" sldId="256"/>
            <ac:spMk id="4" creationId="{0F238A08-9190-1F42-BEAF-37B3E985812F}"/>
          </ac:spMkLst>
        </pc:spChg>
      </pc:sldChg>
      <pc:sldChg chg="addSp delSp modSp mod">
        <pc:chgData name="Lipani, Aldo" userId="3d811883-7188-4056-86e4-ebeb30c53017" providerId="ADAL" clId="{921D80D6-AAC6-E94E-9666-1D7D7ABB0FE6}" dt="2020-10-07T16:40:10.591" v="3190" actId="14100"/>
        <pc:sldMkLst>
          <pc:docMk/>
          <pc:sldMk cId="1333199065" sldId="257"/>
        </pc:sldMkLst>
        <pc:spChg chg="add del mod">
          <ac:chgData name="Lipani, Aldo" userId="3d811883-7188-4056-86e4-ebeb30c53017" providerId="ADAL" clId="{921D80D6-AAC6-E94E-9666-1D7D7ABB0FE6}" dt="2020-10-07T13:38:26.626" v="407"/>
          <ac:spMkLst>
            <pc:docMk/>
            <pc:sldMk cId="1333199065" sldId="257"/>
            <ac:spMk id="2" creationId="{E594E30F-7FB6-B24A-AD92-1D4C02972824}"/>
          </ac:spMkLst>
        </pc:spChg>
        <pc:spChg chg="add del mod">
          <ac:chgData name="Lipani, Aldo" userId="3d811883-7188-4056-86e4-ebeb30c53017" providerId="ADAL" clId="{921D80D6-AAC6-E94E-9666-1D7D7ABB0FE6}" dt="2020-10-07T13:41:22.686" v="426" actId="478"/>
          <ac:spMkLst>
            <pc:docMk/>
            <pc:sldMk cId="1333199065" sldId="257"/>
            <ac:spMk id="3" creationId="{DD4A76A7-AEF0-3D49-8EC1-887F9D9998D8}"/>
          </ac:spMkLst>
        </pc:spChg>
        <pc:spChg chg="mod">
          <ac:chgData name="Lipani, Aldo" userId="3d811883-7188-4056-86e4-ebeb30c53017" providerId="ADAL" clId="{921D80D6-AAC6-E94E-9666-1D7D7ABB0FE6}" dt="2020-10-07T13:29:57.057" v="0" actId="20577"/>
          <ac:spMkLst>
            <pc:docMk/>
            <pc:sldMk cId="1333199065" sldId="257"/>
            <ac:spMk id="4" creationId="{EF105FD8-3D4A-D841-A43D-F55CB95F4D0E}"/>
          </ac:spMkLst>
        </pc:spChg>
        <pc:spChg chg="mod">
          <ac:chgData name="Lipani, Aldo" userId="3d811883-7188-4056-86e4-ebeb30c53017" providerId="ADAL" clId="{921D80D6-AAC6-E94E-9666-1D7D7ABB0FE6}" dt="2020-10-07T16:40:10.591" v="3190" actId="14100"/>
          <ac:spMkLst>
            <pc:docMk/>
            <pc:sldMk cId="1333199065" sldId="257"/>
            <ac:spMk id="5" creationId="{58F200FB-DEA3-BF42-9B0F-C63779500622}"/>
          </ac:spMkLst>
        </pc:spChg>
      </pc:sldChg>
      <pc:sldChg chg="addSp delSp modSp mod">
        <pc:chgData name="Lipani, Aldo" userId="3d811883-7188-4056-86e4-ebeb30c53017" providerId="ADAL" clId="{921D80D6-AAC6-E94E-9666-1D7D7ABB0FE6}" dt="2020-10-07T14:59:55.158" v="1785" actId="20577"/>
        <pc:sldMkLst>
          <pc:docMk/>
          <pc:sldMk cId="3672666340" sldId="258"/>
        </pc:sldMkLst>
        <pc:spChg chg="mod">
          <ac:chgData name="Lipani, Aldo" userId="3d811883-7188-4056-86e4-ebeb30c53017" providerId="ADAL" clId="{921D80D6-AAC6-E94E-9666-1D7D7ABB0FE6}" dt="2020-10-07T13:35:22.732" v="396" actId="20577"/>
          <ac:spMkLst>
            <pc:docMk/>
            <pc:sldMk cId="3672666340" sldId="258"/>
            <ac:spMk id="2" creationId="{77751650-D89D-8D4B-9FAD-80487AD22D12}"/>
          </ac:spMkLst>
        </pc:spChg>
        <pc:spChg chg="mod">
          <ac:chgData name="Lipani, Aldo" userId="3d811883-7188-4056-86e4-ebeb30c53017" providerId="ADAL" clId="{921D80D6-AAC6-E94E-9666-1D7D7ABB0FE6}" dt="2020-10-07T14:59:55.158" v="1785" actId="20577"/>
          <ac:spMkLst>
            <pc:docMk/>
            <pc:sldMk cId="3672666340" sldId="258"/>
            <ac:spMk id="3" creationId="{AF3126AD-8474-394B-AA69-31B64C156E2C}"/>
          </ac:spMkLst>
        </pc:spChg>
        <pc:spChg chg="add mod">
          <ac:chgData name="Lipani, Aldo" userId="3d811883-7188-4056-86e4-ebeb30c53017" providerId="ADAL" clId="{921D80D6-AAC6-E94E-9666-1D7D7ABB0FE6}" dt="2020-10-07T14:58:34.997" v="1695" actId="20577"/>
          <ac:spMkLst>
            <pc:docMk/>
            <pc:sldMk cId="3672666340" sldId="258"/>
            <ac:spMk id="4" creationId="{DF8E2988-99A6-9B4A-83FA-2C683EC40C0F}"/>
          </ac:spMkLst>
        </pc:spChg>
        <pc:spChg chg="add del mod">
          <ac:chgData name="Lipani, Aldo" userId="3d811883-7188-4056-86e4-ebeb30c53017" providerId="ADAL" clId="{921D80D6-AAC6-E94E-9666-1D7D7ABB0FE6}" dt="2020-10-07T14:31:52.114" v="536" actId="47"/>
          <ac:spMkLst>
            <pc:docMk/>
            <pc:sldMk cId="3672666340" sldId="258"/>
            <ac:spMk id="5" creationId="{9A560FDC-FA9C-4146-A4C1-1474C59CD2D6}"/>
          </ac:spMkLst>
        </pc:spChg>
        <pc:spChg chg="add mod">
          <ac:chgData name="Lipani, Aldo" userId="3d811883-7188-4056-86e4-ebeb30c53017" providerId="ADAL" clId="{921D80D6-AAC6-E94E-9666-1D7D7ABB0FE6}" dt="2020-10-07T14:58:36.935" v="1697" actId="20577"/>
          <ac:spMkLst>
            <pc:docMk/>
            <pc:sldMk cId="3672666340" sldId="258"/>
            <ac:spMk id="6" creationId="{6DEF4E4D-FD29-3D47-BF42-8C38C4CEA9BA}"/>
          </ac:spMkLst>
        </pc:spChg>
        <pc:spChg chg="add mod">
          <ac:chgData name="Lipani, Aldo" userId="3d811883-7188-4056-86e4-ebeb30c53017" providerId="ADAL" clId="{921D80D6-AAC6-E94E-9666-1D7D7ABB0FE6}" dt="2020-10-07T14:58:38.655" v="1699" actId="20577"/>
          <ac:spMkLst>
            <pc:docMk/>
            <pc:sldMk cId="3672666340" sldId="258"/>
            <ac:spMk id="7" creationId="{B1EF42B4-91FE-BA42-A266-0A1C904B4451}"/>
          </ac:spMkLst>
        </pc:spChg>
        <pc:spChg chg="add del">
          <ac:chgData name="Lipani, Aldo" userId="3d811883-7188-4056-86e4-ebeb30c53017" providerId="ADAL" clId="{921D80D6-AAC6-E94E-9666-1D7D7ABB0FE6}" dt="2020-10-07T14:32:19.879" v="550" actId="11529"/>
          <ac:spMkLst>
            <pc:docMk/>
            <pc:sldMk cId="3672666340" sldId="258"/>
            <ac:spMk id="8" creationId="{80B9CB38-8796-8349-9CAE-A55028307F75}"/>
          </ac:spMkLst>
        </pc:spChg>
        <pc:spChg chg="add mod">
          <ac:chgData name="Lipani, Aldo" userId="3d811883-7188-4056-86e4-ebeb30c53017" providerId="ADAL" clId="{921D80D6-AAC6-E94E-9666-1D7D7ABB0FE6}" dt="2020-10-07T14:58:14.780" v="1677" actId="20577"/>
          <ac:spMkLst>
            <pc:docMk/>
            <pc:sldMk cId="3672666340" sldId="258"/>
            <ac:spMk id="9" creationId="{1CBC5298-6BAC-FB40-B838-12E26E117B35}"/>
          </ac:spMkLst>
        </pc:spChg>
        <pc:spChg chg="add mod">
          <ac:chgData name="Lipani, Aldo" userId="3d811883-7188-4056-86e4-ebeb30c53017" providerId="ADAL" clId="{921D80D6-AAC6-E94E-9666-1D7D7ABB0FE6}" dt="2020-10-07T14:58:20.862" v="1685" actId="20577"/>
          <ac:spMkLst>
            <pc:docMk/>
            <pc:sldMk cId="3672666340" sldId="258"/>
            <ac:spMk id="10" creationId="{642A159C-031B-4846-9026-BAFC7B11B1BD}"/>
          </ac:spMkLst>
        </pc:spChg>
        <pc:spChg chg="add mod">
          <ac:chgData name="Lipani, Aldo" userId="3d811883-7188-4056-86e4-ebeb30c53017" providerId="ADAL" clId="{921D80D6-AAC6-E94E-9666-1D7D7ABB0FE6}" dt="2020-10-07T14:58:16.619" v="1679" actId="20577"/>
          <ac:spMkLst>
            <pc:docMk/>
            <pc:sldMk cId="3672666340" sldId="258"/>
            <ac:spMk id="11" creationId="{B7471EB0-6523-0844-9988-2AC2893699FB}"/>
          </ac:spMkLst>
        </pc:spChg>
        <pc:spChg chg="add mod">
          <ac:chgData name="Lipani, Aldo" userId="3d811883-7188-4056-86e4-ebeb30c53017" providerId="ADAL" clId="{921D80D6-AAC6-E94E-9666-1D7D7ABB0FE6}" dt="2020-10-07T14:58:23.092" v="1687" actId="20577"/>
          <ac:spMkLst>
            <pc:docMk/>
            <pc:sldMk cId="3672666340" sldId="258"/>
            <ac:spMk id="12" creationId="{D97796FD-2348-B249-B775-E1EE68BF937C}"/>
          </ac:spMkLst>
        </pc:spChg>
        <pc:spChg chg="add mod">
          <ac:chgData name="Lipani, Aldo" userId="3d811883-7188-4056-86e4-ebeb30c53017" providerId="ADAL" clId="{921D80D6-AAC6-E94E-9666-1D7D7ABB0FE6}" dt="2020-10-07T14:58:24.935" v="1689" actId="20577"/>
          <ac:spMkLst>
            <pc:docMk/>
            <pc:sldMk cId="3672666340" sldId="258"/>
            <ac:spMk id="13" creationId="{6D5F0596-8CF3-C345-8F91-D3BE91C7CF43}"/>
          </ac:spMkLst>
        </pc:spChg>
        <pc:spChg chg="add mod">
          <ac:chgData name="Lipani, Aldo" userId="3d811883-7188-4056-86e4-ebeb30c53017" providerId="ADAL" clId="{921D80D6-AAC6-E94E-9666-1D7D7ABB0FE6}" dt="2020-10-07T14:58:27.251" v="1691" actId="20577"/>
          <ac:spMkLst>
            <pc:docMk/>
            <pc:sldMk cId="3672666340" sldId="258"/>
            <ac:spMk id="14" creationId="{CE71DB37-E04D-EB4E-8E63-D14C09BA50BA}"/>
          </ac:spMkLst>
        </pc:spChg>
        <pc:spChg chg="add mod">
          <ac:chgData name="Lipani, Aldo" userId="3d811883-7188-4056-86e4-ebeb30c53017" providerId="ADAL" clId="{921D80D6-AAC6-E94E-9666-1D7D7ABB0FE6}" dt="2020-10-07T14:58:28.801" v="1693" actId="20577"/>
          <ac:spMkLst>
            <pc:docMk/>
            <pc:sldMk cId="3672666340" sldId="258"/>
            <ac:spMk id="15" creationId="{057217A0-D3E2-7345-B858-D13B00D4A096}"/>
          </ac:spMkLst>
        </pc:spChg>
        <pc:spChg chg="add mod">
          <ac:chgData name="Lipani, Aldo" userId="3d811883-7188-4056-86e4-ebeb30c53017" providerId="ADAL" clId="{921D80D6-AAC6-E94E-9666-1D7D7ABB0FE6}" dt="2020-10-07T14:58:45.589" v="1703" actId="20577"/>
          <ac:spMkLst>
            <pc:docMk/>
            <pc:sldMk cId="3672666340" sldId="258"/>
            <ac:spMk id="16" creationId="{27251BC8-DAD1-3445-AC2F-3C93B6CD8300}"/>
          </ac:spMkLst>
        </pc:spChg>
        <pc:spChg chg="add mod">
          <ac:chgData name="Lipani, Aldo" userId="3d811883-7188-4056-86e4-ebeb30c53017" providerId="ADAL" clId="{921D80D6-AAC6-E94E-9666-1D7D7ABB0FE6}" dt="2020-10-07T14:58:47.908" v="1705" actId="20577"/>
          <ac:spMkLst>
            <pc:docMk/>
            <pc:sldMk cId="3672666340" sldId="258"/>
            <ac:spMk id="17" creationId="{CA04D59F-48D5-8948-847F-7D90B7E89DA2}"/>
          </ac:spMkLst>
        </pc:spChg>
        <pc:spChg chg="add mod">
          <ac:chgData name="Lipani, Aldo" userId="3d811883-7188-4056-86e4-ebeb30c53017" providerId="ADAL" clId="{921D80D6-AAC6-E94E-9666-1D7D7ABB0FE6}" dt="2020-10-07T14:58:43.132" v="1701" actId="20577"/>
          <ac:spMkLst>
            <pc:docMk/>
            <pc:sldMk cId="3672666340" sldId="258"/>
            <ac:spMk id="18" creationId="{6D72364E-9930-AD4B-9841-D1BDA64A8044}"/>
          </ac:spMkLst>
        </pc:spChg>
        <pc:spChg chg="add mod">
          <ac:chgData name="Lipani, Aldo" userId="3d811883-7188-4056-86e4-ebeb30c53017" providerId="ADAL" clId="{921D80D6-AAC6-E94E-9666-1D7D7ABB0FE6}" dt="2020-10-07T14:58:51.452" v="1709" actId="20577"/>
          <ac:spMkLst>
            <pc:docMk/>
            <pc:sldMk cId="3672666340" sldId="258"/>
            <ac:spMk id="19" creationId="{D2B17854-46B6-3544-8F7A-68E0956D81EE}"/>
          </ac:spMkLst>
        </pc:spChg>
        <pc:spChg chg="add mod">
          <ac:chgData name="Lipani, Aldo" userId="3d811883-7188-4056-86e4-ebeb30c53017" providerId="ADAL" clId="{921D80D6-AAC6-E94E-9666-1D7D7ABB0FE6}" dt="2020-10-07T14:58:49.737" v="1707" actId="20577"/>
          <ac:spMkLst>
            <pc:docMk/>
            <pc:sldMk cId="3672666340" sldId="258"/>
            <ac:spMk id="20" creationId="{D630F787-C6C3-1040-9C27-B600FDDA13D5}"/>
          </ac:spMkLst>
        </pc:spChg>
        <pc:spChg chg="add mod">
          <ac:chgData name="Lipani, Aldo" userId="3d811883-7188-4056-86e4-ebeb30c53017" providerId="ADAL" clId="{921D80D6-AAC6-E94E-9666-1D7D7ABB0FE6}" dt="2020-10-07T14:44:06.294" v="855" actId="14100"/>
          <ac:spMkLst>
            <pc:docMk/>
            <pc:sldMk cId="3672666340" sldId="258"/>
            <ac:spMk id="21" creationId="{8C2AA717-05B9-8C41-A6BB-4BB850A69149}"/>
          </ac:spMkLst>
        </pc:spChg>
        <pc:cxnChg chg="add mod">
          <ac:chgData name="Lipani, Aldo" userId="3d811883-7188-4056-86e4-ebeb30c53017" providerId="ADAL" clId="{921D80D6-AAC6-E94E-9666-1D7D7ABB0FE6}" dt="2020-10-07T14:48:04.411" v="994"/>
          <ac:cxnSpMkLst>
            <pc:docMk/>
            <pc:sldMk cId="3672666340" sldId="258"/>
            <ac:cxnSpMk id="23" creationId="{123BF425-A95F-124E-AF82-212788AE1D50}"/>
          </ac:cxnSpMkLst>
        </pc:cxnChg>
        <pc:cxnChg chg="add mod">
          <ac:chgData name="Lipani, Aldo" userId="3d811883-7188-4056-86e4-ebeb30c53017" providerId="ADAL" clId="{921D80D6-AAC6-E94E-9666-1D7D7ABB0FE6}" dt="2020-10-07T14:47:23.587" v="967" actId="14100"/>
          <ac:cxnSpMkLst>
            <pc:docMk/>
            <pc:sldMk cId="3672666340" sldId="258"/>
            <ac:cxnSpMk id="24" creationId="{37D2BEF1-FB1E-BB44-ACAA-0AF965835CC0}"/>
          </ac:cxnSpMkLst>
        </pc:cxnChg>
        <pc:cxnChg chg="add mod">
          <ac:chgData name="Lipani, Aldo" userId="3d811883-7188-4056-86e4-ebeb30c53017" providerId="ADAL" clId="{921D80D6-AAC6-E94E-9666-1D7D7ABB0FE6}" dt="2020-10-07T14:47:38.035" v="974" actId="14100"/>
          <ac:cxnSpMkLst>
            <pc:docMk/>
            <pc:sldMk cId="3672666340" sldId="258"/>
            <ac:cxnSpMk id="27" creationId="{64D6F41F-9D9C-9F46-9AB9-EF2B827AB3D5}"/>
          </ac:cxnSpMkLst>
        </pc:cxnChg>
        <pc:cxnChg chg="add del mod">
          <ac:chgData name="Lipani, Aldo" userId="3d811883-7188-4056-86e4-ebeb30c53017" providerId="ADAL" clId="{921D80D6-AAC6-E94E-9666-1D7D7ABB0FE6}" dt="2020-10-07T14:47:25.252" v="968" actId="478"/>
          <ac:cxnSpMkLst>
            <pc:docMk/>
            <pc:sldMk cId="3672666340" sldId="258"/>
            <ac:cxnSpMk id="30" creationId="{40AC25A3-8E0E-464C-AB48-FCD5CDEE2B09}"/>
          </ac:cxnSpMkLst>
        </pc:cxnChg>
        <pc:cxnChg chg="add mod">
          <ac:chgData name="Lipani, Aldo" userId="3d811883-7188-4056-86e4-ebeb30c53017" providerId="ADAL" clId="{921D80D6-AAC6-E94E-9666-1D7D7ABB0FE6}" dt="2020-10-07T14:44:53.741" v="895" actId="1036"/>
          <ac:cxnSpMkLst>
            <pc:docMk/>
            <pc:sldMk cId="3672666340" sldId="258"/>
            <ac:cxnSpMk id="33" creationId="{0CB23692-A72A-4E42-AD62-ED8562F05D7B}"/>
          </ac:cxnSpMkLst>
        </pc:cxnChg>
        <pc:cxnChg chg="add del mod">
          <ac:chgData name="Lipani, Aldo" userId="3d811883-7188-4056-86e4-ebeb30c53017" providerId="ADAL" clId="{921D80D6-AAC6-E94E-9666-1D7D7ABB0FE6}" dt="2020-10-07T14:47:34.084" v="973" actId="478"/>
          <ac:cxnSpMkLst>
            <pc:docMk/>
            <pc:sldMk cId="3672666340" sldId="258"/>
            <ac:cxnSpMk id="36" creationId="{13A83A3A-6292-9547-B9FD-2F16485E3392}"/>
          </ac:cxnSpMkLst>
        </pc:cxnChg>
        <pc:cxnChg chg="add del mod">
          <ac:chgData name="Lipani, Aldo" userId="3d811883-7188-4056-86e4-ebeb30c53017" providerId="ADAL" clId="{921D80D6-AAC6-E94E-9666-1D7D7ABB0FE6}" dt="2020-10-07T14:40:42.525" v="813" actId="478"/>
          <ac:cxnSpMkLst>
            <pc:docMk/>
            <pc:sldMk cId="3672666340" sldId="258"/>
            <ac:cxnSpMk id="37" creationId="{DEC5B8E0-4825-0A4D-AD5A-FB509398B067}"/>
          </ac:cxnSpMkLst>
        </pc:cxnChg>
        <pc:cxnChg chg="add mod">
          <ac:chgData name="Lipani, Aldo" userId="3d811883-7188-4056-86e4-ebeb30c53017" providerId="ADAL" clId="{921D80D6-AAC6-E94E-9666-1D7D7ABB0FE6}" dt="2020-10-07T14:48:12.699" v="995" actId="14100"/>
          <ac:cxnSpMkLst>
            <pc:docMk/>
            <pc:sldMk cId="3672666340" sldId="258"/>
            <ac:cxnSpMk id="45" creationId="{DA94EF4D-643B-1E4C-9801-ACD1ACF624D6}"/>
          </ac:cxnSpMkLst>
        </pc:cxnChg>
        <pc:cxnChg chg="add mod">
          <ac:chgData name="Lipani, Aldo" userId="3d811883-7188-4056-86e4-ebeb30c53017" providerId="ADAL" clId="{921D80D6-AAC6-E94E-9666-1D7D7ABB0FE6}" dt="2020-10-07T14:48:17.331" v="997" actId="14100"/>
          <ac:cxnSpMkLst>
            <pc:docMk/>
            <pc:sldMk cId="3672666340" sldId="258"/>
            <ac:cxnSpMk id="48" creationId="{7B2E48CB-C632-3D40-A93B-792224662452}"/>
          </ac:cxnSpMkLst>
        </pc:cxnChg>
        <pc:cxnChg chg="add mod">
          <ac:chgData name="Lipani, Aldo" userId="3d811883-7188-4056-86e4-ebeb30c53017" providerId="ADAL" clId="{921D80D6-AAC6-E94E-9666-1D7D7ABB0FE6}" dt="2020-10-07T14:48:28.952" v="1016" actId="14100"/>
          <ac:cxnSpMkLst>
            <pc:docMk/>
            <pc:sldMk cId="3672666340" sldId="258"/>
            <ac:cxnSpMk id="50" creationId="{0CED94B0-7D6F-0A4A-86AE-3550D8A9B00D}"/>
          </ac:cxnSpMkLst>
        </pc:cxnChg>
        <pc:cxnChg chg="add mod">
          <ac:chgData name="Lipani, Aldo" userId="3d811883-7188-4056-86e4-ebeb30c53017" providerId="ADAL" clId="{921D80D6-AAC6-E94E-9666-1D7D7ABB0FE6}" dt="2020-10-07T14:48:33.302" v="1018" actId="14100"/>
          <ac:cxnSpMkLst>
            <pc:docMk/>
            <pc:sldMk cId="3672666340" sldId="258"/>
            <ac:cxnSpMk id="54" creationId="{931B6808-01FC-6A45-BD23-45CEFA629DAD}"/>
          </ac:cxnSpMkLst>
        </pc:cxnChg>
        <pc:cxnChg chg="add del mod">
          <ac:chgData name="Lipani, Aldo" userId="3d811883-7188-4056-86e4-ebeb30c53017" providerId="ADAL" clId="{921D80D6-AAC6-E94E-9666-1D7D7ABB0FE6}" dt="2020-10-07T14:48:14.184" v="996" actId="478"/>
          <ac:cxnSpMkLst>
            <pc:docMk/>
            <pc:sldMk cId="3672666340" sldId="258"/>
            <ac:cxnSpMk id="57" creationId="{8D0E0DFA-6DF4-C247-A5A1-17A77E6F259C}"/>
          </ac:cxnSpMkLst>
        </pc:cxnChg>
        <pc:cxnChg chg="add del mod">
          <ac:chgData name="Lipani, Aldo" userId="3d811883-7188-4056-86e4-ebeb30c53017" providerId="ADAL" clId="{921D80D6-AAC6-E94E-9666-1D7D7ABB0FE6}" dt="2020-10-07T14:48:18.669" v="998" actId="478"/>
          <ac:cxnSpMkLst>
            <pc:docMk/>
            <pc:sldMk cId="3672666340" sldId="258"/>
            <ac:cxnSpMk id="60" creationId="{92EE8831-831C-7B46-A0CD-E35DB4B85EBE}"/>
          </ac:cxnSpMkLst>
        </pc:cxnChg>
        <pc:cxnChg chg="add del mod">
          <ac:chgData name="Lipani, Aldo" userId="3d811883-7188-4056-86e4-ebeb30c53017" providerId="ADAL" clId="{921D80D6-AAC6-E94E-9666-1D7D7ABB0FE6}" dt="2020-10-07T14:48:30.257" v="1017" actId="478"/>
          <ac:cxnSpMkLst>
            <pc:docMk/>
            <pc:sldMk cId="3672666340" sldId="258"/>
            <ac:cxnSpMk id="65" creationId="{5BC199A3-FB9A-D840-8737-52A65FA6B0B9}"/>
          </ac:cxnSpMkLst>
        </pc:cxnChg>
        <pc:cxnChg chg="add del mod">
          <ac:chgData name="Lipani, Aldo" userId="3d811883-7188-4056-86e4-ebeb30c53017" providerId="ADAL" clId="{921D80D6-AAC6-E94E-9666-1D7D7ABB0FE6}" dt="2020-10-07T14:48:34.542" v="1019" actId="478"/>
          <ac:cxnSpMkLst>
            <pc:docMk/>
            <pc:sldMk cId="3672666340" sldId="258"/>
            <ac:cxnSpMk id="68" creationId="{4DA57606-C62D-7244-857B-98DD41297613}"/>
          </ac:cxnSpMkLst>
        </pc:cxnChg>
      </pc:sldChg>
      <pc:sldChg chg="del">
        <pc:chgData name="Lipani, Aldo" userId="3d811883-7188-4056-86e4-ebeb30c53017" providerId="ADAL" clId="{921D80D6-AAC6-E94E-9666-1D7D7ABB0FE6}" dt="2020-10-07T15:03:18.551" v="1823" actId="2696"/>
        <pc:sldMkLst>
          <pc:docMk/>
          <pc:sldMk cId="961122649" sldId="259"/>
        </pc:sldMkLst>
      </pc:sldChg>
      <pc:sldChg chg="addSp delSp modSp mod">
        <pc:chgData name="Lipani, Aldo" userId="3d811883-7188-4056-86e4-ebeb30c53017" providerId="ADAL" clId="{921D80D6-AAC6-E94E-9666-1D7D7ABB0FE6}" dt="2020-10-07T16:29:34.145" v="3011" actId="33524"/>
        <pc:sldMkLst>
          <pc:docMk/>
          <pc:sldMk cId="4801027" sldId="260"/>
        </pc:sldMkLst>
        <pc:spChg chg="mod">
          <ac:chgData name="Lipani, Aldo" userId="3d811883-7188-4056-86e4-ebeb30c53017" providerId="ADAL" clId="{921D80D6-AAC6-E94E-9666-1D7D7ABB0FE6}" dt="2020-10-07T16:29:34.145" v="3011" actId="33524"/>
          <ac:spMkLst>
            <pc:docMk/>
            <pc:sldMk cId="4801027" sldId="260"/>
            <ac:spMk id="3" creationId="{1DC9FA53-9EE8-0745-92FC-DAD400D86E32}"/>
          </ac:spMkLst>
        </pc:spChg>
        <pc:spChg chg="add mod">
          <ac:chgData name="Lipani, Aldo" userId="3d811883-7188-4056-86e4-ebeb30c53017" providerId="ADAL" clId="{921D80D6-AAC6-E94E-9666-1D7D7ABB0FE6}" dt="2020-10-07T16:24:31.917" v="2962" actId="1036"/>
          <ac:spMkLst>
            <pc:docMk/>
            <pc:sldMk cId="4801027" sldId="260"/>
            <ac:spMk id="7" creationId="{C1DD5170-CF38-734C-BB18-50C7793CAC0B}"/>
          </ac:spMkLst>
        </pc:spChg>
        <pc:spChg chg="add del mod">
          <ac:chgData name="Lipani, Aldo" userId="3d811883-7188-4056-86e4-ebeb30c53017" providerId="ADAL" clId="{921D80D6-AAC6-E94E-9666-1D7D7ABB0FE6}" dt="2020-10-07T16:15:40.181" v="2739" actId="478"/>
          <ac:spMkLst>
            <pc:docMk/>
            <pc:sldMk cId="4801027" sldId="260"/>
            <ac:spMk id="8" creationId="{7B00E89A-42BE-ED48-8B2C-EE5C05652699}"/>
          </ac:spMkLst>
        </pc:spChg>
        <pc:spChg chg="add del mod">
          <ac:chgData name="Lipani, Aldo" userId="3d811883-7188-4056-86e4-ebeb30c53017" providerId="ADAL" clId="{921D80D6-AAC6-E94E-9666-1D7D7ABB0FE6}" dt="2020-10-07T16:15:49.318" v="2743" actId="478"/>
          <ac:spMkLst>
            <pc:docMk/>
            <pc:sldMk cId="4801027" sldId="260"/>
            <ac:spMk id="9" creationId="{5A016227-53C6-8946-B552-F2116EF6C974}"/>
          </ac:spMkLst>
        </pc:spChg>
        <pc:spChg chg="add mod">
          <ac:chgData name="Lipani, Aldo" userId="3d811883-7188-4056-86e4-ebeb30c53017" providerId="ADAL" clId="{921D80D6-AAC6-E94E-9666-1D7D7ABB0FE6}" dt="2020-10-07T16:27:00.267" v="2979" actId="1076"/>
          <ac:spMkLst>
            <pc:docMk/>
            <pc:sldMk cId="4801027" sldId="260"/>
            <ac:spMk id="10" creationId="{829A9CAD-E42A-9149-B7FC-AF841E734686}"/>
          </ac:spMkLst>
        </pc:spChg>
        <pc:spChg chg="add del mod">
          <ac:chgData name="Lipani, Aldo" userId="3d811883-7188-4056-86e4-ebeb30c53017" providerId="ADAL" clId="{921D80D6-AAC6-E94E-9666-1D7D7ABB0FE6}" dt="2020-10-07T16:16:14.231" v="2752" actId="478"/>
          <ac:spMkLst>
            <pc:docMk/>
            <pc:sldMk cId="4801027" sldId="260"/>
            <ac:spMk id="11" creationId="{8A6CF0F1-5812-944D-A28B-C8731EE7B7F7}"/>
          </ac:spMkLst>
        </pc:spChg>
        <pc:spChg chg="add mod">
          <ac:chgData name="Lipani, Aldo" userId="3d811883-7188-4056-86e4-ebeb30c53017" providerId="ADAL" clId="{921D80D6-AAC6-E94E-9666-1D7D7ABB0FE6}" dt="2020-10-07T16:27:03.081" v="2980" actId="1076"/>
          <ac:spMkLst>
            <pc:docMk/>
            <pc:sldMk cId="4801027" sldId="260"/>
            <ac:spMk id="12" creationId="{84DAF9BB-8A6C-C243-B958-2689E97FAB6A}"/>
          </ac:spMkLst>
        </pc:spChg>
        <pc:spChg chg="add del mod">
          <ac:chgData name="Lipani, Aldo" userId="3d811883-7188-4056-86e4-ebeb30c53017" providerId="ADAL" clId="{921D80D6-AAC6-E94E-9666-1D7D7ABB0FE6}" dt="2020-10-07T16:20:43.776" v="2858" actId="478"/>
          <ac:spMkLst>
            <pc:docMk/>
            <pc:sldMk cId="4801027" sldId="260"/>
            <ac:spMk id="13" creationId="{C2DC457A-E652-C64A-884A-79F35776B122}"/>
          </ac:spMkLst>
        </pc:spChg>
        <pc:spChg chg="add del mod">
          <ac:chgData name="Lipani, Aldo" userId="3d811883-7188-4056-86e4-ebeb30c53017" providerId="ADAL" clId="{921D80D6-AAC6-E94E-9666-1D7D7ABB0FE6}" dt="2020-10-07T16:20:45.180" v="2859" actId="478"/>
          <ac:spMkLst>
            <pc:docMk/>
            <pc:sldMk cId="4801027" sldId="260"/>
            <ac:spMk id="14" creationId="{771F22ED-339E-0843-B7C3-63532CD2EA46}"/>
          </ac:spMkLst>
        </pc:spChg>
        <pc:spChg chg="add mod">
          <ac:chgData name="Lipani, Aldo" userId="3d811883-7188-4056-86e4-ebeb30c53017" providerId="ADAL" clId="{921D80D6-AAC6-E94E-9666-1D7D7ABB0FE6}" dt="2020-10-07T16:27:10.100" v="2984" actId="1038"/>
          <ac:spMkLst>
            <pc:docMk/>
            <pc:sldMk cId="4801027" sldId="260"/>
            <ac:spMk id="15" creationId="{E9FBB642-7397-FD47-8384-0EDD3927DFA2}"/>
          </ac:spMkLst>
        </pc:spChg>
        <pc:spChg chg="add del mod">
          <ac:chgData name="Lipani, Aldo" userId="3d811883-7188-4056-86e4-ebeb30c53017" providerId="ADAL" clId="{921D80D6-AAC6-E94E-9666-1D7D7ABB0FE6}" dt="2020-10-07T16:24:06.696" v="2949" actId="478"/>
          <ac:spMkLst>
            <pc:docMk/>
            <pc:sldMk cId="4801027" sldId="260"/>
            <ac:spMk id="16" creationId="{20CC986E-C408-184C-B6DA-003633F62D09}"/>
          </ac:spMkLst>
        </pc:spChg>
        <pc:spChg chg="add del mod">
          <ac:chgData name="Lipani, Aldo" userId="3d811883-7188-4056-86e4-ebeb30c53017" providerId="ADAL" clId="{921D80D6-AAC6-E94E-9666-1D7D7ABB0FE6}" dt="2020-10-07T16:21:55.540" v="2887" actId="478"/>
          <ac:spMkLst>
            <pc:docMk/>
            <pc:sldMk cId="4801027" sldId="260"/>
            <ac:spMk id="17" creationId="{66A38EE5-582F-2B4B-B52D-DC59BCAB7A97}"/>
          </ac:spMkLst>
        </pc:spChg>
        <pc:spChg chg="add del mod">
          <ac:chgData name="Lipani, Aldo" userId="3d811883-7188-4056-86e4-ebeb30c53017" providerId="ADAL" clId="{921D80D6-AAC6-E94E-9666-1D7D7ABB0FE6}" dt="2020-10-07T16:20:46.670" v="2860" actId="478"/>
          <ac:spMkLst>
            <pc:docMk/>
            <pc:sldMk cId="4801027" sldId="260"/>
            <ac:spMk id="18" creationId="{B63C29B0-379F-8E40-A43C-0CF53E2DBECF}"/>
          </ac:spMkLst>
        </pc:spChg>
        <pc:spChg chg="add del mod">
          <ac:chgData name="Lipani, Aldo" userId="3d811883-7188-4056-86e4-ebeb30c53017" providerId="ADAL" clId="{921D80D6-AAC6-E94E-9666-1D7D7ABB0FE6}" dt="2020-10-07T16:16:18.113" v="2755" actId="478"/>
          <ac:spMkLst>
            <pc:docMk/>
            <pc:sldMk cId="4801027" sldId="260"/>
            <ac:spMk id="19" creationId="{BD5E7BDF-2DD4-FB4C-BF00-CBD29BF6A09E}"/>
          </ac:spMkLst>
        </pc:spChg>
        <pc:spChg chg="add mod">
          <ac:chgData name="Lipani, Aldo" userId="3d811883-7188-4056-86e4-ebeb30c53017" providerId="ADAL" clId="{921D80D6-AAC6-E94E-9666-1D7D7ABB0FE6}" dt="2020-10-07T16:26:44.987" v="2978" actId="207"/>
          <ac:spMkLst>
            <pc:docMk/>
            <pc:sldMk cId="4801027" sldId="260"/>
            <ac:spMk id="20" creationId="{77616500-558D-E24C-8400-6BAC1507A7D6}"/>
          </ac:spMkLst>
        </pc:spChg>
        <pc:spChg chg="add del mod">
          <ac:chgData name="Lipani, Aldo" userId="3d811883-7188-4056-86e4-ebeb30c53017" providerId="ADAL" clId="{921D80D6-AAC6-E94E-9666-1D7D7ABB0FE6}" dt="2020-10-07T16:20:47.978" v="2861" actId="478"/>
          <ac:spMkLst>
            <pc:docMk/>
            <pc:sldMk cId="4801027" sldId="260"/>
            <ac:spMk id="21" creationId="{DD90164F-0E8E-DC4D-A97C-08627B9DD5B2}"/>
          </ac:spMkLst>
        </pc:spChg>
        <pc:spChg chg="add mod">
          <ac:chgData name="Lipani, Aldo" userId="3d811883-7188-4056-86e4-ebeb30c53017" providerId="ADAL" clId="{921D80D6-AAC6-E94E-9666-1D7D7ABB0FE6}" dt="2020-10-07T16:27:43.758" v="3009" actId="20577"/>
          <ac:spMkLst>
            <pc:docMk/>
            <pc:sldMk cId="4801027" sldId="260"/>
            <ac:spMk id="22" creationId="{11B8C49D-43E1-EA41-B90A-3FA1C8DFD1CF}"/>
          </ac:spMkLst>
        </pc:spChg>
        <pc:spChg chg="add mod">
          <ac:chgData name="Lipani, Aldo" userId="3d811883-7188-4056-86e4-ebeb30c53017" providerId="ADAL" clId="{921D80D6-AAC6-E94E-9666-1D7D7ABB0FE6}" dt="2020-10-07T16:24:31.917" v="2962" actId="1036"/>
          <ac:spMkLst>
            <pc:docMk/>
            <pc:sldMk cId="4801027" sldId="260"/>
            <ac:spMk id="49" creationId="{9759DF6F-7B34-3B4D-B05E-BE80DA208CBF}"/>
          </ac:spMkLst>
        </pc:spChg>
        <pc:spChg chg="add mod">
          <ac:chgData name="Lipani, Aldo" userId="3d811883-7188-4056-86e4-ebeb30c53017" providerId="ADAL" clId="{921D80D6-AAC6-E94E-9666-1D7D7ABB0FE6}" dt="2020-10-07T16:24:31.917" v="2962" actId="1036"/>
          <ac:spMkLst>
            <pc:docMk/>
            <pc:sldMk cId="4801027" sldId="260"/>
            <ac:spMk id="50" creationId="{CE978F06-4B36-EC43-9A43-CEB8A19190C7}"/>
          </ac:spMkLst>
        </pc:spChg>
        <pc:spChg chg="add mod">
          <ac:chgData name="Lipani, Aldo" userId="3d811883-7188-4056-86e4-ebeb30c53017" providerId="ADAL" clId="{921D80D6-AAC6-E94E-9666-1D7D7ABB0FE6}" dt="2020-10-07T16:24:31.917" v="2962" actId="1036"/>
          <ac:spMkLst>
            <pc:docMk/>
            <pc:sldMk cId="4801027" sldId="260"/>
            <ac:spMk id="51" creationId="{1D17B011-185D-BC4B-A79D-4EB3E537211C}"/>
          </ac:spMkLst>
        </pc:spChg>
        <pc:spChg chg="add mod">
          <ac:chgData name="Lipani, Aldo" userId="3d811883-7188-4056-86e4-ebeb30c53017" providerId="ADAL" clId="{921D80D6-AAC6-E94E-9666-1D7D7ABB0FE6}" dt="2020-10-07T16:24:31.917" v="2962" actId="1036"/>
          <ac:spMkLst>
            <pc:docMk/>
            <pc:sldMk cId="4801027" sldId="260"/>
            <ac:spMk id="52" creationId="{3605CE17-796A-FC45-95F6-A09BE979E061}"/>
          </ac:spMkLst>
        </pc:spChg>
        <pc:spChg chg="add mod">
          <ac:chgData name="Lipani, Aldo" userId="3d811883-7188-4056-86e4-ebeb30c53017" providerId="ADAL" clId="{921D80D6-AAC6-E94E-9666-1D7D7ABB0FE6}" dt="2020-10-07T16:27:15.965" v="2988" actId="1038"/>
          <ac:spMkLst>
            <pc:docMk/>
            <pc:sldMk cId="4801027" sldId="260"/>
            <ac:spMk id="65" creationId="{ADD1971D-1216-894C-9CDE-0AD422692847}"/>
          </ac:spMkLst>
        </pc:spChg>
        <pc:spChg chg="add mod">
          <ac:chgData name="Lipani, Aldo" userId="3d811883-7188-4056-86e4-ebeb30c53017" providerId="ADAL" clId="{921D80D6-AAC6-E94E-9666-1D7D7ABB0FE6}" dt="2020-10-07T16:27:13.403" v="2986" actId="1037"/>
          <ac:spMkLst>
            <pc:docMk/>
            <pc:sldMk cId="4801027" sldId="260"/>
            <ac:spMk id="66" creationId="{FCA63A16-7BB9-C547-8FEB-DF4EC89BD12E}"/>
          </ac:spMkLst>
        </pc:spChg>
        <pc:spChg chg="add mod">
          <ac:chgData name="Lipani, Aldo" userId="3d811883-7188-4056-86e4-ebeb30c53017" providerId="ADAL" clId="{921D80D6-AAC6-E94E-9666-1D7D7ABB0FE6}" dt="2020-10-07T16:26:33.791" v="2974" actId="207"/>
          <ac:spMkLst>
            <pc:docMk/>
            <pc:sldMk cId="4801027" sldId="260"/>
            <ac:spMk id="68" creationId="{07835158-7E7C-8E43-B218-2406354F6E59}"/>
          </ac:spMkLst>
        </pc:spChg>
        <pc:spChg chg="add mod">
          <ac:chgData name="Lipani, Aldo" userId="3d811883-7188-4056-86e4-ebeb30c53017" providerId="ADAL" clId="{921D80D6-AAC6-E94E-9666-1D7D7ABB0FE6}" dt="2020-10-07T16:27:07.988" v="2982" actId="1037"/>
          <ac:spMkLst>
            <pc:docMk/>
            <pc:sldMk cId="4801027" sldId="260"/>
            <ac:spMk id="83" creationId="{9AFA83F8-BC70-0347-B437-4D30D646718D}"/>
          </ac:spMkLst>
        </pc:spChg>
        <pc:spChg chg="add mod">
          <ac:chgData name="Lipani, Aldo" userId="3d811883-7188-4056-86e4-ebeb30c53017" providerId="ADAL" clId="{921D80D6-AAC6-E94E-9666-1D7D7ABB0FE6}" dt="2020-10-07T16:26:31.377" v="2973" actId="207"/>
          <ac:spMkLst>
            <pc:docMk/>
            <pc:sldMk cId="4801027" sldId="260"/>
            <ac:spMk id="84" creationId="{DE4E3E8D-7E0B-394E-8530-C18495550A67}"/>
          </ac:spMkLst>
        </pc:spChg>
        <pc:spChg chg="add mod">
          <ac:chgData name="Lipani, Aldo" userId="3d811883-7188-4056-86e4-ebeb30c53017" providerId="ADAL" clId="{921D80D6-AAC6-E94E-9666-1D7D7ABB0FE6}" dt="2020-10-07T16:24:31.917" v="2962" actId="1036"/>
          <ac:spMkLst>
            <pc:docMk/>
            <pc:sldMk cId="4801027" sldId="260"/>
            <ac:spMk id="87" creationId="{6E120E21-F3B8-E948-A3FC-A0A65907FBB3}"/>
          </ac:spMkLst>
        </pc:spChg>
        <pc:spChg chg="add mod">
          <ac:chgData name="Lipani, Aldo" userId="3d811883-7188-4056-86e4-ebeb30c53017" providerId="ADAL" clId="{921D80D6-AAC6-E94E-9666-1D7D7ABB0FE6}" dt="2020-10-07T16:26:42.009" v="2977" actId="207"/>
          <ac:spMkLst>
            <pc:docMk/>
            <pc:sldMk cId="4801027" sldId="260"/>
            <ac:spMk id="88" creationId="{97132C47-D76C-EB48-B1AE-1E3B0A20064E}"/>
          </ac:spMkLst>
        </pc:spChg>
        <pc:spChg chg="add mod">
          <ac:chgData name="Lipani, Aldo" userId="3d811883-7188-4056-86e4-ebeb30c53017" providerId="ADAL" clId="{921D80D6-AAC6-E94E-9666-1D7D7ABB0FE6}" dt="2020-10-07T16:26:39.715" v="2976" actId="207"/>
          <ac:spMkLst>
            <pc:docMk/>
            <pc:sldMk cId="4801027" sldId="260"/>
            <ac:spMk id="96" creationId="{925A3BC7-C22C-B84B-938D-F0CD3C3766B1}"/>
          </ac:spMkLst>
        </pc:spChg>
        <pc:spChg chg="add mod">
          <ac:chgData name="Lipani, Aldo" userId="3d811883-7188-4056-86e4-ebeb30c53017" providerId="ADAL" clId="{921D80D6-AAC6-E94E-9666-1D7D7ABB0FE6}" dt="2020-10-07T16:26:36.650" v="2975" actId="207"/>
          <ac:spMkLst>
            <pc:docMk/>
            <pc:sldMk cId="4801027" sldId="260"/>
            <ac:spMk id="99" creationId="{A831793F-7A53-904F-BC93-3B2AB076286A}"/>
          </ac:spMkLst>
        </pc:spChg>
        <pc:spChg chg="add mod">
          <ac:chgData name="Lipani, Aldo" userId="3d811883-7188-4056-86e4-ebeb30c53017" providerId="ADAL" clId="{921D80D6-AAC6-E94E-9666-1D7D7ABB0FE6}" dt="2020-10-07T16:24:31.917" v="2962" actId="1036"/>
          <ac:spMkLst>
            <pc:docMk/>
            <pc:sldMk cId="4801027" sldId="260"/>
            <ac:spMk id="100" creationId="{601E8278-6EE6-2A4B-96BA-5FBC08183B7B}"/>
          </ac:spMkLst>
        </pc:spChg>
        <pc:spChg chg="add mod">
          <ac:chgData name="Lipani, Aldo" userId="3d811883-7188-4056-86e4-ebeb30c53017" providerId="ADAL" clId="{921D80D6-AAC6-E94E-9666-1D7D7ABB0FE6}" dt="2020-10-07T16:24:31.917" v="2962" actId="1036"/>
          <ac:spMkLst>
            <pc:docMk/>
            <pc:sldMk cId="4801027" sldId="260"/>
            <ac:spMk id="101" creationId="{568CA5CB-B376-E34C-BD7F-50FFFC1BEEBF}"/>
          </ac:spMkLst>
        </pc:spChg>
        <pc:spChg chg="add mod">
          <ac:chgData name="Lipani, Aldo" userId="3d811883-7188-4056-86e4-ebeb30c53017" providerId="ADAL" clId="{921D80D6-AAC6-E94E-9666-1D7D7ABB0FE6}" dt="2020-10-07T16:24:31.917" v="2962" actId="1036"/>
          <ac:spMkLst>
            <pc:docMk/>
            <pc:sldMk cId="4801027" sldId="260"/>
            <ac:spMk id="118" creationId="{602D9DDB-8C8D-E742-97C4-B71CECA6BE53}"/>
          </ac:spMkLst>
        </pc:spChg>
        <pc:graphicFrameChg chg="add del mod">
          <ac:chgData name="Lipani, Aldo" userId="3d811883-7188-4056-86e4-ebeb30c53017" providerId="ADAL" clId="{921D80D6-AAC6-E94E-9666-1D7D7ABB0FE6}" dt="2020-10-07T15:42:27.059" v="2682" actId="478"/>
          <ac:graphicFrameMkLst>
            <pc:docMk/>
            <pc:sldMk cId="4801027" sldId="260"/>
            <ac:graphicFrameMk id="4" creationId="{62B77E47-7DBC-324A-B303-1CD457A34E2D}"/>
          </ac:graphicFrameMkLst>
        </pc:graphicFrameChg>
        <pc:graphicFrameChg chg="add del mod">
          <ac:chgData name="Lipani, Aldo" userId="3d811883-7188-4056-86e4-ebeb30c53017" providerId="ADAL" clId="{921D80D6-AAC6-E94E-9666-1D7D7ABB0FE6}" dt="2020-10-07T15:42:52.618" v="2685" actId="478"/>
          <ac:graphicFrameMkLst>
            <pc:docMk/>
            <pc:sldMk cId="4801027" sldId="260"/>
            <ac:graphicFrameMk id="5" creationId="{588FA742-26C4-3549-8F54-826C1E087B44}"/>
          </ac:graphicFrameMkLst>
        </pc:graphicFrameChg>
        <pc:picChg chg="add mod">
          <ac:chgData name="Lipani, Aldo" userId="3d811883-7188-4056-86e4-ebeb30c53017" providerId="ADAL" clId="{921D80D6-AAC6-E94E-9666-1D7D7ABB0FE6}" dt="2020-10-07T16:05:20.076" v="2689" actId="1076"/>
          <ac:picMkLst>
            <pc:docMk/>
            <pc:sldMk cId="4801027" sldId="260"/>
            <ac:picMk id="6" creationId="{61C3CFC3-5AB6-AA47-804E-3B071CC6344C}"/>
          </ac:picMkLst>
        </pc:picChg>
        <pc:cxnChg chg="add del mod">
          <ac:chgData name="Lipani, Aldo" userId="3d811883-7188-4056-86e4-ebeb30c53017" providerId="ADAL" clId="{921D80D6-AAC6-E94E-9666-1D7D7ABB0FE6}" dt="2020-10-07T16:16:15.192" v="2753" actId="478"/>
          <ac:cxnSpMkLst>
            <pc:docMk/>
            <pc:sldMk cId="4801027" sldId="260"/>
            <ac:cxnSpMk id="23" creationId="{F92EEC8E-0F81-3E4A-8467-88A6E60C0DCF}"/>
          </ac:cxnSpMkLst>
        </pc:cxnChg>
        <pc:cxnChg chg="add mod">
          <ac:chgData name="Lipani, Aldo" userId="3d811883-7188-4056-86e4-ebeb30c53017" providerId="ADAL" clId="{921D80D6-AAC6-E94E-9666-1D7D7ABB0FE6}" dt="2020-10-07T16:24:31.917" v="2962" actId="1036"/>
          <ac:cxnSpMkLst>
            <pc:docMk/>
            <pc:sldMk cId="4801027" sldId="260"/>
            <ac:cxnSpMk id="24" creationId="{968F1622-BFA2-704B-AF64-6B1B21B17FBE}"/>
          </ac:cxnSpMkLst>
        </pc:cxnChg>
        <pc:cxnChg chg="add mod">
          <ac:chgData name="Lipani, Aldo" userId="3d811883-7188-4056-86e4-ebeb30c53017" providerId="ADAL" clId="{921D80D6-AAC6-E94E-9666-1D7D7ABB0FE6}" dt="2020-10-07T16:24:31.917" v="2962" actId="1036"/>
          <ac:cxnSpMkLst>
            <pc:docMk/>
            <pc:sldMk cId="4801027" sldId="260"/>
            <ac:cxnSpMk id="25" creationId="{2DA07448-85D1-F84A-ADBD-F39D56755AE3}"/>
          </ac:cxnSpMkLst>
        </pc:cxnChg>
        <pc:cxnChg chg="add del mod">
          <ac:chgData name="Lipani, Aldo" userId="3d811883-7188-4056-86e4-ebeb30c53017" providerId="ADAL" clId="{921D80D6-AAC6-E94E-9666-1D7D7ABB0FE6}" dt="2020-10-07T16:16:16.238" v="2754" actId="478"/>
          <ac:cxnSpMkLst>
            <pc:docMk/>
            <pc:sldMk cId="4801027" sldId="260"/>
            <ac:cxnSpMk id="26" creationId="{777A7C22-5440-E648-A291-86B42CC48A46}"/>
          </ac:cxnSpMkLst>
        </pc:cxnChg>
        <pc:cxnChg chg="add mod">
          <ac:chgData name="Lipani, Aldo" userId="3d811883-7188-4056-86e4-ebeb30c53017" providerId="ADAL" clId="{921D80D6-AAC6-E94E-9666-1D7D7ABB0FE6}" dt="2020-10-07T16:24:31.917" v="2962" actId="1036"/>
          <ac:cxnSpMkLst>
            <pc:docMk/>
            <pc:sldMk cId="4801027" sldId="260"/>
            <ac:cxnSpMk id="27" creationId="{6D0C2C80-5360-DF40-9424-49A59E885500}"/>
          </ac:cxnSpMkLst>
        </pc:cxnChg>
        <pc:cxnChg chg="add mod">
          <ac:chgData name="Lipani, Aldo" userId="3d811883-7188-4056-86e4-ebeb30c53017" providerId="ADAL" clId="{921D80D6-AAC6-E94E-9666-1D7D7ABB0FE6}" dt="2020-10-07T16:24:31.917" v="2962" actId="1036"/>
          <ac:cxnSpMkLst>
            <pc:docMk/>
            <pc:sldMk cId="4801027" sldId="260"/>
            <ac:cxnSpMk id="28" creationId="{4A1E63EC-E0F0-FF40-BF9E-F66E002A3C11}"/>
          </ac:cxnSpMkLst>
        </pc:cxnChg>
        <pc:cxnChg chg="add mod">
          <ac:chgData name="Lipani, Aldo" userId="3d811883-7188-4056-86e4-ebeb30c53017" providerId="ADAL" clId="{921D80D6-AAC6-E94E-9666-1D7D7ABB0FE6}" dt="2020-10-07T16:24:31.917" v="2962" actId="1036"/>
          <ac:cxnSpMkLst>
            <pc:docMk/>
            <pc:sldMk cId="4801027" sldId="260"/>
            <ac:cxnSpMk id="29" creationId="{683BC7A2-F6AE-5F4C-89C8-282B59868A09}"/>
          </ac:cxnSpMkLst>
        </pc:cxnChg>
        <pc:cxnChg chg="add mod">
          <ac:chgData name="Lipani, Aldo" userId="3d811883-7188-4056-86e4-ebeb30c53017" providerId="ADAL" clId="{921D80D6-AAC6-E94E-9666-1D7D7ABB0FE6}" dt="2020-10-07T16:24:31.917" v="2962" actId="1036"/>
          <ac:cxnSpMkLst>
            <pc:docMk/>
            <pc:sldMk cId="4801027" sldId="260"/>
            <ac:cxnSpMk id="30" creationId="{72214697-A905-2B4B-A494-1A140AB7AEE1}"/>
          </ac:cxnSpMkLst>
        </pc:cxnChg>
        <pc:cxnChg chg="add mod">
          <ac:chgData name="Lipani, Aldo" userId="3d811883-7188-4056-86e4-ebeb30c53017" providerId="ADAL" clId="{921D80D6-AAC6-E94E-9666-1D7D7ABB0FE6}" dt="2020-10-07T16:26:21.822" v="2972" actId="1076"/>
          <ac:cxnSpMkLst>
            <pc:docMk/>
            <pc:sldMk cId="4801027" sldId="260"/>
            <ac:cxnSpMk id="85" creationId="{1016AA15-3BFD-864A-87C1-4C91E79A5798}"/>
          </ac:cxnSpMkLst>
        </pc:cxnChg>
        <pc:cxnChg chg="add mod">
          <ac:chgData name="Lipani, Aldo" userId="3d811883-7188-4056-86e4-ebeb30c53017" providerId="ADAL" clId="{921D80D6-AAC6-E94E-9666-1D7D7ABB0FE6}" dt="2020-10-07T16:24:31.917" v="2962" actId="1036"/>
          <ac:cxnSpMkLst>
            <pc:docMk/>
            <pc:sldMk cId="4801027" sldId="260"/>
            <ac:cxnSpMk id="86" creationId="{79B39642-90FD-1944-9E02-4EEB9946186B}"/>
          </ac:cxnSpMkLst>
        </pc:cxnChg>
        <pc:cxnChg chg="add mod">
          <ac:chgData name="Lipani, Aldo" userId="3d811883-7188-4056-86e4-ebeb30c53017" providerId="ADAL" clId="{921D80D6-AAC6-E94E-9666-1D7D7ABB0FE6}" dt="2020-10-07T16:26:11.773" v="2971" actId="1076"/>
          <ac:cxnSpMkLst>
            <pc:docMk/>
            <pc:sldMk cId="4801027" sldId="260"/>
            <ac:cxnSpMk id="97" creationId="{54175238-5707-2745-8CE9-4B2883CB181C}"/>
          </ac:cxnSpMkLst>
        </pc:cxnChg>
        <pc:cxnChg chg="add mod">
          <ac:chgData name="Lipani, Aldo" userId="3d811883-7188-4056-86e4-ebeb30c53017" providerId="ADAL" clId="{921D80D6-AAC6-E94E-9666-1D7D7ABB0FE6}" dt="2020-10-07T16:24:31.917" v="2962" actId="1036"/>
          <ac:cxnSpMkLst>
            <pc:docMk/>
            <pc:sldMk cId="4801027" sldId="260"/>
            <ac:cxnSpMk id="98" creationId="{6CE75FF6-127C-8443-B1E5-44AB9E6C2541}"/>
          </ac:cxnSpMkLst>
        </pc:cxnChg>
      </pc:sldChg>
      <pc:sldChg chg="modSp mod">
        <pc:chgData name="Lipani, Aldo" userId="3d811883-7188-4056-86e4-ebeb30c53017" providerId="ADAL" clId="{921D80D6-AAC6-E94E-9666-1D7D7ABB0FE6}" dt="2020-10-21T19:36:53.507" v="11560" actId="20577"/>
        <pc:sldMkLst>
          <pc:docMk/>
          <pc:sldMk cId="784911702" sldId="261"/>
        </pc:sldMkLst>
        <pc:spChg chg="mod">
          <ac:chgData name="Lipani, Aldo" userId="3d811883-7188-4056-86e4-ebeb30c53017" providerId="ADAL" clId="{921D80D6-AAC6-E94E-9666-1D7D7ABB0FE6}" dt="2020-10-07T16:44:02.725" v="3459" actId="20577"/>
          <ac:spMkLst>
            <pc:docMk/>
            <pc:sldMk cId="784911702" sldId="261"/>
            <ac:spMk id="2" creationId="{BF53B92D-E6AD-F847-B1F7-F5708456D2F2}"/>
          </ac:spMkLst>
        </pc:spChg>
        <pc:spChg chg="mod">
          <ac:chgData name="Lipani, Aldo" userId="3d811883-7188-4056-86e4-ebeb30c53017" providerId="ADAL" clId="{921D80D6-AAC6-E94E-9666-1D7D7ABB0FE6}" dt="2020-10-21T19:36:53.507" v="11560" actId="20577"/>
          <ac:spMkLst>
            <pc:docMk/>
            <pc:sldMk cId="784911702" sldId="261"/>
            <ac:spMk id="3" creationId="{C10C942F-B795-B944-B834-B6F9C0DA1B53}"/>
          </ac:spMkLst>
        </pc:spChg>
      </pc:sldChg>
      <pc:sldChg chg="addSp delSp modSp mod">
        <pc:chgData name="Lipani, Aldo" userId="3d811883-7188-4056-86e4-ebeb30c53017" providerId="ADAL" clId="{921D80D6-AAC6-E94E-9666-1D7D7ABB0FE6}" dt="2020-10-07T23:04:29.498" v="4183" actId="478"/>
        <pc:sldMkLst>
          <pc:docMk/>
          <pc:sldMk cId="1664498035" sldId="262"/>
        </pc:sldMkLst>
        <pc:spChg chg="mod">
          <ac:chgData name="Lipani, Aldo" userId="3d811883-7188-4056-86e4-ebeb30c53017" providerId="ADAL" clId="{921D80D6-AAC6-E94E-9666-1D7D7ABB0FE6}" dt="2020-10-07T16:48:36.971" v="3957" actId="20577"/>
          <ac:spMkLst>
            <pc:docMk/>
            <pc:sldMk cId="1664498035" sldId="262"/>
            <ac:spMk id="2" creationId="{BF53B92D-E6AD-F847-B1F7-F5708456D2F2}"/>
          </ac:spMkLst>
        </pc:spChg>
        <pc:spChg chg="mod">
          <ac:chgData name="Lipani, Aldo" userId="3d811883-7188-4056-86e4-ebeb30c53017" providerId="ADAL" clId="{921D80D6-AAC6-E94E-9666-1D7D7ABB0FE6}" dt="2020-10-07T23:00:28.964" v="4115" actId="14100"/>
          <ac:spMkLst>
            <pc:docMk/>
            <pc:sldMk cId="1664498035" sldId="262"/>
            <ac:spMk id="3" creationId="{C10C942F-B795-B944-B834-B6F9C0DA1B53}"/>
          </ac:spMkLst>
        </pc:spChg>
        <pc:spChg chg="add mod">
          <ac:chgData name="Lipani, Aldo" userId="3d811883-7188-4056-86e4-ebeb30c53017" providerId="ADAL" clId="{921D80D6-AAC6-E94E-9666-1D7D7ABB0FE6}" dt="2020-10-07T23:00:50.924" v="4117" actId="20577"/>
          <ac:spMkLst>
            <pc:docMk/>
            <pc:sldMk cId="1664498035" sldId="262"/>
            <ac:spMk id="4" creationId="{1922A496-C9B9-1447-B432-59B36DF31A37}"/>
          </ac:spMkLst>
        </pc:spChg>
        <pc:spChg chg="add del mod">
          <ac:chgData name="Lipani, Aldo" userId="3d811883-7188-4056-86e4-ebeb30c53017" providerId="ADAL" clId="{921D80D6-AAC6-E94E-9666-1D7D7ABB0FE6}" dt="2020-10-07T23:04:29.498" v="4183" actId="478"/>
          <ac:spMkLst>
            <pc:docMk/>
            <pc:sldMk cId="1664498035" sldId="262"/>
            <ac:spMk id="5" creationId="{CBE323A6-490D-D341-843A-2DC806EC3FCA}"/>
          </ac:spMkLst>
        </pc:spChg>
      </pc:sldChg>
      <pc:sldChg chg="addSp modSp mod">
        <pc:chgData name="Lipani, Aldo" userId="3d811883-7188-4056-86e4-ebeb30c53017" providerId="ADAL" clId="{921D80D6-AAC6-E94E-9666-1D7D7ABB0FE6}" dt="2020-10-07T23:34:02.613" v="4341" actId="20577"/>
        <pc:sldMkLst>
          <pc:docMk/>
          <pc:sldMk cId="1786072883" sldId="263"/>
        </pc:sldMkLst>
        <pc:spChg chg="mod">
          <ac:chgData name="Lipani, Aldo" userId="3d811883-7188-4056-86e4-ebeb30c53017" providerId="ADAL" clId="{921D80D6-AAC6-E94E-9666-1D7D7ABB0FE6}" dt="2020-10-07T23:03:10.108" v="4163" actId="20577"/>
          <ac:spMkLst>
            <pc:docMk/>
            <pc:sldMk cId="1786072883" sldId="263"/>
            <ac:spMk id="2" creationId="{BF53B92D-E6AD-F847-B1F7-F5708456D2F2}"/>
          </ac:spMkLst>
        </pc:spChg>
        <pc:spChg chg="mod">
          <ac:chgData name="Lipani, Aldo" userId="3d811883-7188-4056-86e4-ebeb30c53017" providerId="ADAL" clId="{921D80D6-AAC6-E94E-9666-1D7D7ABB0FE6}" dt="2020-10-07T23:25:17.902" v="4322" actId="403"/>
          <ac:spMkLst>
            <pc:docMk/>
            <pc:sldMk cId="1786072883" sldId="263"/>
            <ac:spMk id="3" creationId="{C10C942F-B795-B944-B834-B6F9C0DA1B53}"/>
          </ac:spMkLst>
        </pc:spChg>
        <pc:spChg chg="add mod">
          <ac:chgData name="Lipani, Aldo" userId="3d811883-7188-4056-86e4-ebeb30c53017" providerId="ADAL" clId="{921D80D6-AAC6-E94E-9666-1D7D7ABB0FE6}" dt="2020-10-07T23:34:02.613" v="4341" actId="20577"/>
          <ac:spMkLst>
            <pc:docMk/>
            <pc:sldMk cId="1786072883" sldId="263"/>
            <ac:spMk id="4" creationId="{F3A5CF8A-EB04-9F46-A719-661313D74C77}"/>
          </ac:spMkLst>
        </pc:spChg>
      </pc:sldChg>
      <pc:sldChg chg="addSp delSp modSp mod">
        <pc:chgData name="Lipani, Aldo" userId="3d811883-7188-4056-86e4-ebeb30c53017" providerId="ADAL" clId="{921D80D6-AAC6-E94E-9666-1D7D7ABB0FE6}" dt="2020-10-08T00:17:14.572" v="4766" actId="14100"/>
        <pc:sldMkLst>
          <pc:docMk/>
          <pc:sldMk cId="289019521" sldId="264"/>
        </pc:sldMkLst>
        <pc:spChg chg="mod">
          <ac:chgData name="Lipani, Aldo" userId="3d811883-7188-4056-86e4-ebeb30c53017" providerId="ADAL" clId="{921D80D6-AAC6-E94E-9666-1D7D7ABB0FE6}" dt="2020-10-08T00:09:43.510" v="4546" actId="20577"/>
          <ac:spMkLst>
            <pc:docMk/>
            <pc:sldMk cId="289019521" sldId="264"/>
            <ac:spMk id="2" creationId="{BF53B92D-E6AD-F847-B1F7-F5708456D2F2}"/>
          </ac:spMkLst>
        </pc:spChg>
        <pc:spChg chg="mod">
          <ac:chgData name="Lipani, Aldo" userId="3d811883-7188-4056-86e4-ebeb30c53017" providerId="ADAL" clId="{921D80D6-AAC6-E94E-9666-1D7D7ABB0FE6}" dt="2020-10-08T00:15:46.666" v="4728" actId="14100"/>
          <ac:spMkLst>
            <pc:docMk/>
            <pc:sldMk cId="289019521" sldId="264"/>
            <ac:spMk id="3" creationId="{C10C942F-B795-B944-B834-B6F9C0DA1B53}"/>
          </ac:spMkLst>
        </pc:spChg>
        <pc:spChg chg="add mod">
          <ac:chgData name="Lipani, Aldo" userId="3d811883-7188-4056-86e4-ebeb30c53017" providerId="ADAL" clId="{921D80D6-AAC6-E94E-9666-1D7D7ABB0FE6}" dt="2020-10-08T00:14:48.039" v="4698" actId="1076"/>
          <ac:spMkLst>
            <pc:docMk/>
            <pc:sldMk cId="289019521" sldId="264"/>
            <ac:spMk id="5" creationId="{4CE67B87-4BF6-F549-B17F-10D4BC5AAE61}"/>
          </ac:spMkLst>
        </pc:spChg>
        <pc:spChg chg="add mod">
          <ac:chgData name="Lipani, Aldo" userId="3d811883-7188-4056-86e4-ebeb30c53017" providerId="ADAL" clId="{921D80D6-AAC6-E94E-9666-1D7D7ABB0FE6}" dt="2020-10-08T00:15:20.117" v="4714" actId="1038"/>
          <ac:spMkLst>
            <pc:docMk/>
            <pc:sldMk cId="289019521" sldId="264"/>
            <ac:spMk id="8" creationId="{648B378C-702F-4D48-9C99-AAC195D7B6FB}"/>
          </ac:spMkLst>
        </pc:spChg>
        <pc:spChg chg="add mod">
          <ac:chgData name="Lipani, Aldo" userId="3d811883-7188-4056-86e4-ebeb30c53017" providerId="ADAL" clId="{921D80D6-AAC6-E94E-9666-1D7D7ABB0FE6}" dt="2020-10-08T00:16:08.355" v="4733" actId="1076"/>
          <ac:spMkLst>
            <pc:docMk/>
            <pc:sldMk cId="289019521" sldId="264"/>
            <ac:spMk id="9" creationId="{489FF486-6A14-E740-B2FE-74E1604725EC}"/>
          </ac:spMkLst>
        </pc:spChg>
        <pc:spChg chg="add mod">
          <ac:chgData name="Lipani, Aldo" userId="3d811883-7188-4056-86e4-ebeb30c53017" providerId="ADAL" clId="{921D80D6-AAC6-E94E-9666-1D7D7ABB0FE6}" dt="2020-10-08T00:16:10.240" v="4734" actId="1076"/>
          <ac:spMkLst>
            <pc:docMk/>
            <pc:sldMk cId="289019521" sldId="264"/>
            <ac:spMk id="10" creationId="{05C5A1E0-3360-AE43-AC6B-EEC906426113}"/>
          </ac:spMkLst>
        </pc:spChg>
        <pc:spChg chg="add mod">
          <ac:chgData name="Lipani, Aldo" userId="3d811883-7188-4056-86e4-ebeb30c53017" providerId="ADAL" clId="{921D80D6-AAC6-E94E-9666-1D7D7ABB0FE6}" dt="2020-10-08T00:16:17.398" v="4735" actId="1076"/>
          <ac:spMkLst>
            <pc:docMk/>
            <pc:sldMk cId="289019521" sldId="264"/>
            <ac:spMk id="18" creationId="{3887A40F-0917-3945-8000-D82047B3CD83}"/>
          </ac:spMkLst>
        </pc:spChg>
        <pc:spChg chg="add mod">
          <ac:chgData name="Lipani, Aldo" userId="3d811883-7188-4056-86e4-ebeb30c53017" providerId="ADAL" clId="{921D80D6-AAC6-E94E-9666-1D7D7ABB0FE6}" dt="2020-10-08T00:16:25.457" v="4738" actId="20577"/>
          <ac:spMkLst>
            <pc:docMk/>
            <pc:sldMk cId="289019521" sldId="264"/>
            <ac:spMk id="21" creationId="{718376FA-2605-A543-B307-B672544049DB}"/>
          </ac:spMkLst>
        </pc:spChg>
        <pc:spChg chg="add mod">
          <ac:chgData name="Lipani, Aldo" userId="3d811883-7188-4056-86e4-ebeb30c53017" providerId="ADAL" clId="{921D80D6-AAC6-E94E-9666-1D7D7ABB0FE6}" dt="2020-10-08T00:16:29.338" v="4742" actId="20577"/>
          <ac:spMkLst>
            <pc:docMk/>
            <pc:sldMk cId="289019521" sldId="264"/>
            <ac:spMk id="22" creationId="{EE5D3B8B-F7FF-0846-9A55-583D7B6195EC}"/>
          </ac:spMkLst>
        </pc:spChg>
        <pc:spChg chg="add mod">
          <ac:chgData name="Lipani, Aldo" userId="3d811883-7188-4056-86e4-ebeb30c53017" providerId="ADAL" clId="{921D80D6-AAC6-E94E-9666-1D7D7ABB0FE6}" dt="2020-10-08T00:16:45.700" v="4751" actId="1037"/>
          <ac:spMkLst>
            <pc:docMk/>
            <pc:sldMk cId="289019521" sldId="264"/>
            <ac:spMk id="23" creationId="{FB70D8B8-0EA9-7E4C-A42A-CA9A6BDDCA67}"/>
          </ac:spMkLst>
        </pc:spChg>
        <pc:spChg chg="add mod">
          <ac:chgData name="Lipani, Aldo" userId="3d811883-7188-4056-86e4-ebeb30c53017" providerId="ADAL" clId="{921D80D6-AAC6-E94E-9666-1D7D7ABB0FE6}" dt="2020-10-08T00:16:50.572" v="4752" actId="1037"/>
          <ac:spMkLst>
            <pc:docMk/>
            <pc:sldMk cId="289019521" sldId="264"/>
            <ac:spMk id="26" creationId="{5DBD8C12-7DA7-AD41-B32E-8C456E9EFF6B}"/>
          </ac:spMkLst>
        </pc:spChg>
        <pc:spChg chg="add mod">
          <ac:chgData name="Lipani, Aldo" userId="3d811883-7188-4056-86e4-ebeb30c53017" providerId="ADAL" clId="{921D80D6-AAC6-E94E-9666-1D7D7ABB0FE6}" dt="2020-10-08T00:16:50.572" v="4752" actId="1037"/>
          <ac:spMkLst>
            <pc:docMk/>
            <pc:sldMk cId="289019521" sldId="264"/>
            <ac:spMk id="27" creationId="{7D482EA2-0511-B546-8A75-EE41D478A6D0}"/>
          </ac:spMkLst>
        </pc:spChg>
        <pc:spChg chg="add mod">
          <ac:chgData name="Lipani, Aldo" userId="3d811883-7188-4056-86e4-ebeb30c53017" providerId="ADAL" clId="{921D80D6-AAC6-E94E-9666-1D7D7ABB0FE6}" dt="2020-10-08T00:17:14.572" v="4766" actId="14100"/>
          <ac:spMkLst>
            <pc:docMk/>
            <pc:sldMk cId="289019521" sldId="264"/>
            <ac:spMk id="30" creationId="{3033A1E3-E007-2140-B23A-70B4E0D11997}"/>
          </ac:spMkLst>
        </pc:spChg>
        <pc:graphicFrameChg chg="add del mod">
          <ac:chgData name="Lipani, Aldo" userId="3d811883-7188-4056-86e4-ebeb30c53017" providerId="ADAL" clId="{921D80D6-AAC6-E94E-9666-1D7D7ABB0FE6}" dt="2020-10-08T00:14:36.315" v="4696" actId="478"/>
          <ac:graphicFrameMkLst>
            <pc:docMk/>
            <pc:sldMk cId="289019521" sldId="264"/>
            <ac:graphicFrameMk id="4" creationId="{A68D168C-C7E8-704C-ABAE-BC0DECD5AA29}"/>
          </ac:graphicFrameMkLst>
        </pc:graphicFrameChg>
        <pc:cxnChg chg="add mod">
          <ac:chgData name="Lipani, Aldo" userId="3d811883-7188-4056-86e4-ebeb30c53017" providerId="ADAL" clId="{921D80D6-AAC6-E94E-9666-1D7D7ABB0FE6}" dt="2020-10-08T00:16:10.240" v="4734" actId="1076"/>
          <ac:cxnSpMkLst>
            <pc:docMk/>
            <pc:sldMk cId="289019521" sldId="264"/>
            <ac:cxnSpMk id="6" creationId="{FC5256CA-2653-DC4B-8A33-153EC540AA2A}"/>
          </ac:cxnSpMkLst>
        </pc:cxnChg>
        <pc:cxnChg chg="add mod">
          <ac:chgData name="Lipani, Aldo" userId="3d811883-7188-4056-86e4-ebeb30c53017" providerId="ADAL" clId="{921D80D6-AAC6-E94E-9666-1D7D7ABB0FE6}" dt="2020-10-08T00:16:08.355" v="4733" actId="1076"/>
          <ac:cxnSpMkLst>
            <pc:docMk/>
            <pc:sldMk cId="289019521" sldId="264"/>
            <ac:cxnSpMk id="7" creationId="{C2FCD979-ECF0-5E4D-97A1-B37B1085959F}"/>
          </ac:cxnSpMkLst>
        </pc:cxnChg>
        <pc:cxnChg chg="add mod">
          <ac:chgData name="Lipani, Aldo" userId="3d811883-7188-4056-86e4-ebeb30c53017" providerId="ADAL" clId="{921D80D6-AAC6-E94E-9666-1D7D7ABB0FE6}" dt="2020-10-08T00:16:17.398" v="4735" actId="1076"/>
          <ac:cxnSpMkLst>
            <pc:docMk/>
            <pc:sldMk cId="289019521" sldId="264"/>
            <ac:cxnSpMk id="19" creationId="{B958EF50-1E14-4847-A2F6-F05BC2882299}"/>
          </ac:cxnSpMkLst>
        </pc:cxnChg>
        <pc:cxnChg chg="add mod">
          <ac:chgData name="Lipani, Aldo" userId="3d811883-7188-4056-86e4-ebeb30c53017" providerId="ADAL" clId="{921D80D6-AAC6-E94E-9666-1D7D7ABB0FE6}" dt="2020-10-08T00:16:17.398" v="4735" actId="1076"/>
          <ac:cxnSpMkLst>
            <pc:docMk/>
            <pc:sldMk cId="289019521" sldId="264"/>
            <ac:cxnSpMk id="20" creationId="{E3B0C394-B0D7-9542-BAA7-C55FD07D21A8}"/>
          </ac:cxnSpMkLst>
        </pc:cxnChg>
        <pc:cxnChg chg="add mod">
          <ac:chgData name="Lipani, Aldo" userId="3d811883-7188-4056-86e4-ebeb30c53017" providerId="ADAL" clId="{921D80D6-AAC6-E94E-9666-1D7D7ABB0FE6}" dt="2020-10-08T00:16:45.700" v="4751" actId="1037"/>
          <ac:cxnSpMkLst>
            <pc:docMk/>
            <pc:sldMk cId="289019521" sldId="264"/>
            <ac:cxnSpMk id="24" creationId="{FF2F4B4E-51E2-0F4A-AA99-72A695ECAE0D}"/>
          </ac:cxnSpMkLst>
        </pc:cxnChg>
        <pc:cxnChg chg="add mod">
          <ac:chgData name="Lipani, Aldo" userId="3d811883-7188-4056-86e4-ebeb30c53017" providerId="ADAL" clId="{921D80D6-AAC6-E94E-9666-1D7D7ABB0FE6}" dt="2020-10-08T00:16:45.700" v="4751" actId="1037"/>
          <ac:cxnSpMkLst>
            <pc:docMk/>
            <pc:sldMk cId="289019521" sldId="264"/>
            <ac:cxnSpMk id="25" creationId="{0302D213-70E2-2542-8D87-AA281C2488CF}"/>
          </ac:cxnSpMkLst>
        </pc:cxnChg>
      </pc:sldChg>
      <pc:sldChg chg="modSp add del mod">
        <pc:chgData name="Lipani, Aldo" userId="3d811883-7188-4056-86e4-ebeb30c53017" providerId="ADAL" clId="{921D80D6-AAC6-E94E-9666-1D7D7ABB0FE6}" dt="2020-10-07T15:02:17.369" v="1822" actId="2696"/>
        <pc:sldMkLst>
          <pc:docMk/>
          <pc:sldMk cId="1541508579" sldId="265"/>
        </pc:sldMkLst>
        <pc:spChg chg="mod">
          <ac:chgData name="Lipani, Aldo" userId="3d811883-7188-4056-86e4-ebeb30c53017" providerId="ADAL" clId="{921D80D6-AAC6-E94E-9666-1D7D7ABB0FE6}" dt="2020-10-07T15:01:48.321" v="1791" actId="20577"/>
          <ac:spMkLst>
            <pc:docMk/>
            <pc:sldMk cId="1541508579" sldId="265"/>
            <ac:spMk id="2" creationId="{77751650-D89D-8D4B-9FAD-80487AD22D12}"/>
          </ac:spMkLst>
        </pc:spChg>
        <pc:spChg chg="mod">
          <ac:chgData name="Lipani, Aldo" userId="3d811883-7188-4056-86e4-ebeb30c53017" providerId="ADAL" clId="{921D80D6-AAC6-E94E-9666-1D7D7ABB0FE6}" dt="2020-10-07T15:02:08.894" v="1820" actId="20577"/>
          <ac:spMkLst>
            <pc:docMk/>
            <pc:sldMk cId="1541508579" sldId="265"/>
            <ac:spMk id="3" creationId="{AF3126AD-8474-394B-AA69-31B64C156E2C}"/>
          </ac:spMkLst>
        </pc:spChg>
      </pc:sldChg>
      <pc:sldChg chg="modSp add mod">
        <pc:chgData name="Lipani, Aldo" userId="3d811883-7188-4056-86e4-ebeb30c53017" providerId="ADAL" clId="{921D80D6-AAC6-E94E-9666-1D7D7ABB0FE6}" dt="2020-10-07T15:20:54.227" v="2626" actId="20577"/>
        <pc:sldMkLst>
          <pc:docMk/>
          <pc:sldMk cId="1546110079" sldId="265"/>
        </pc:sldMkLst>
        <pc:spChg chg="mod">
          <ac:chgData name="Lipani, Aldo" userId="3d811883-7188-4056-86e4-ebeb30c53017" providerId="ADAL" clId="{921D80D6-AAC6-E94E-9666-1D7D7ABB0FE6}" dt="2020-10-07T15:04:16.516" v="1840" actId="20577"/>
          <ac:spMkLst>
            <pc:docMk/>
            <pc:sldMk cId="1546110079" sldId="265"/>
            <ac:spMk id="2" creationId="{77751650-D89D-8D4B-9FAD-80487AD22D12}"/>
          </ac:spMkLst>
        </pc:spChg>
        <pc:spChg chg="mod">
          <ac:chgData name="Lipani, Aldo" userId="3d811883-7188-4056-86e4-ebeb30c53017" providerId="ADAL" clId="{921D80D6-AAC6-E94E-9666-1D7D7ABB0FE6}" dt="2020-10-07T15:20:54.227" v="2626" actId="20577"/>
          <ac:spMkLst>
            <pc:docMk/>
            <pc:sldMk cId="1546110079" sldId="265"/>
            <ac:spMk id="3" creationId="{AF3126AD-8474-394B-AA69-31B64C156E2C}"/>
          </ac:spMkLst>
        </pc:spChg>
        <pc:spChg chg="mod">
          <ac:chgData name="Lipani, Aldo" userId="3d811883-7188-4056-86e4-ebeb30c53017" providerId="ADAL" clId="{921D80D6-AAC6-E94E-9666-1D7D7ABB0FE6}" dt="2020-10-07T15:13:40.696" v="2444" actId="20577"/>
          <ac:spMkLst>
            <pc:docMk/>
            <pc:sldMk cId="1546110079" sldId="265"/>
            <ac:spMk id="12" creationId="{D97796FD-2348-B249-B775-E1EE68BF937C}"/>
          </ac:spMkLst>
        </pc:spChg>
        <pc:spChg chg="mod">
          <ac:chgData name="Lipani, Aldo" userId="3d811883-7188-4056-86e4-ebeb30c53017" providerId="ADAL" clId="{921D80D6-AAC6-E94E-9666-1D7D7ABB0FE6}" dt="2020-10-07T15:14:07.660" v="2452" actId="20577"/>
          <ac:spMkLst>
            <pc:docMk/>
            <pc:sldMk cId="1546110079" sldId="265"/>
            <ac:spMk id="13" creationId="{6D5F0596-8CF3-C345-8F91-D3BE91C7CF43}"/>
          </ac:spMkLst>
        </pc:spChg>
        <pc:spChg chg="mod">
          <ac:chgData name="Lipani, Aldo" userId="3d811883-7188-4056-86e4-ebeb30c53017" providerId="ADAL" clId="{921D80D6-AAC6-E94E-9666-1D7D7ABB0FE6}" dt="2020-10-07T15:14:27.729" v="2458" actId="20577"/>
          <ac:spMkLst>
            <pc:docMk/>
            <pc:sldMk cId="1546110079" sldId="265"/>
            <ac:spMk id="14" creationId="{CE71DB37-E04D-EB4E-8E63-D14C09BA50BA}"/>
          </ac:spMkLst>
        </pc:spChg>
        <pc:spChg chg="mod">
          <ac:chgData name="Lipani, Aldo" userId="3d811883-7188-4056-86e4-ebeb30c53017" providerId="ADAL" clId="{921D80D6-AAC6-E94E-9666-1D7D7ABB0FE6}" dt="2020-10-07T15:14:36.871" v="2464" actId="20577"/>
          <ac:spMkLst>
            <pc:docMk/>
            <pc:sldMk cId="1546110079" sldId="265"/>
            <ac:spMk id="15" creationId="{057217A0-D3E2-7345-B858-D13B00D4A096}"/>
          </ac:spMkLst>
        </pc:spChg>
      </pc:sldChg>
      <pc:sldChg chg="addSp delSp modSp add mod">
        <pc:chgData name="Lipani, Aldo" userId="3d811883-7188-4056-86e4-ebeb30c53017" providerId="ADAL" clId="{921D80D6-AAC6-E94E-9666-1D7D7ABB0FE6}" dt="2020-10-07T16:43:51.228" v="3457" actId="1076"/>
        <pc:sldMkLst>
          <pc:docMk/>
          <pc:sldMk cId="3572138795" sldId="266"/>
        </pc:sldMkLst>
        <pc:spChg chg="mod">
          <ac:chgData name="Lipani, Aldo" userId="3d811883-7188-4056-86e4-ebeb30c53017" providerId="ADAL" clId="{921D80D6-AAC6-E94E-9666-1D7D7ABB0FE6}" dt="2020-10-07T16:38:00.115" v="3181" actId="20577"/>
          <ac:spMkLst>
            <pc:docMk/>
            <pc:sldMk cId="3572138795" sldId="266"/>
            <ac:spMk id="2" creationId="{5FE966AC-9D2A-7047-B442-E333860043A6}"/>
          </ac:spMkLst>
        </pc:spChg>
        <pc:spChg chg="mod">
          <ac:chgData name="Lipani, Aldo" userId="3d811883-7188-4056-86e4-ebeb30c53017" providerId="ADAL" clId="{921D80D6-AAC6-E94E-9666-1D7D7ABB0FE6}" dt="2020-10-07T16:30:46.381" v="3068" actId="20577"/>
          <ac:spMkLst>
            <pc:docMk/>
            <pc:sldMk cId="3572138795" sldId="266"/>
            <ac:spMk id="3" creationId="{1DC9FA53-9EE8-0745-92FC-DAD400D86E32}"/>
          </ac:spMkLst>
        </pc:spChg>
        <pc:spChg chg="mod">
          <ac:chgData name="Lipani, Aldo" userId="3d811883-7188-4056-86e4-ebeb30c53017" providerId="ADAL" clId="{921D80D6-AAC6-E94E-9666-1D7D7ABB0FE6}" dt="2020-10-07T16:37:38.289" v="3175" actId="1037"/>
          <ac:spMkLst>
            <pc:docMk/>
            <pc:sldMk cId="3572138795" sldId="266"/>
            <ac:spMk id="7" creationId="{C1DD5170-CF38-734C-BB18-50C7793CAC0B}"/>
          </ac:spMkLst>
        </pc:spChg>
        <pc:spChg chg="mod">
          <ac:chgData name="Lipani, Aldo" userId="3d811883-7188-4056-86e4-ebeb30c53017" providerId="ADAL" clId="{921D80D6-AAC6-E94E-9666-1D7D7ABB0FE6}" dt="2020-10-07T16:37:38.289" v="3175" actId="1037"/>
          <ac:spMkLst>
            <pc:docMk/>
            <pc:sldMk cId="3572138795" sldId="266"/>
            <ac:spMk id="10" creationId="{829A9CAD-E42A-9149-B7FC-AF841E734686}"/>
          </ac:spMkLst>
        </pc:spChg>
        <pc:spChg chg="mod">
          <ac:chgData name="Lipani, Aldo" userId="3d811883-7188-4056-86e4-ebeb30c53017" providerId="ADAL" clId="{921D80D6-AAC6-E94E-9666-1D7D7ABB0FE6}" dt="2020-10-07T16:37:38.289" v="3175" actId="1037"/>
          <ac:spMkLst>
            <pc:docMk/>
            <pc:sldMk cId="3572138795" sldId="266"/>
            <ac:spMk id="12" creationId="{84DAF9BB-8A6C-C243-B958-2689E97FAB6A}"/>
          </ac:spMkLst>
        </pc:spChg>
        <pc:spChg chg="mod">
          <ac:chgData name="Lipani, Aldo" userId="3d811883-7188-4056-86e4-ebeb30c53017" providerId="ADAL" clId="{921D80D6-AAC6-E94E-9666-1D7D7ABB0FE6}" dt="2020-10-07T16:37:38.289" v="3175" actId="1037"/>
          <ac:spMkLst>
            <pc:docMk/>
            <pc:sldMk cId="3572138795" sldId="266"/>
            <ac:spMk id="15" creationId="{E9FBB642-7397-FD47-8384-0EDD3927DFA2}"/>
          </ac:spMkLst>
        </pc:spChg>
        <pc:spChg chg="mod">
          <ac:chgData name="Lipani, Aldo" userId="3d811883-7188-4056-86e4-ebeb30c53017" providerId="ADAL" clId="{921D80D6-AAC6-E94E-9666-1D7D7ABB0FE6}" dt="2020-10-07T16:37:38.289" v="3175" actId="1037"/>
          <ac:spMkLst>
            <pc:docMk/>
            <pc:sldMk cId="3572138795" sldId="266"/>
            <ac:spMk id="20" creationId="{77616500-558D-E24C-8400-6BAC1507A7D6}"/>
          </ac:spMkLst>
        </pc:spChg>
        <pc:spChg chg="mod">
          <ac:chgData name="Lipani, Aldo" userId="3d811883-7188-4056-86e4-ebeb30c53017" providerId="ADAL" clId="{921D80D6-AAC6-E94E-9666-1D7D7ABB0FE6}" dt="2020-10-07T16:37:38.289" v="3175" actId="1037"/>
          <ac:spMkLst>
            <pc:docMk/>
            <pc:sldMk cId="3572138795" sldId="266"/>
            <ac:spMk id="22" creationId="{11B8C49D-43E1-EA41-B90A-3FA1C8DFD1CF}"/>
          </ac:spMkLst>
        </pc:spChg>
        <pc:spChg chg="del">
          <ac:chgData name="Lipani, Aldo" userId="3d811883-7188-4056-86e4-ebeb30c53017" providerId="ADAL" clId="{921D80D6-AAC6-E94E-9666-1D7D7ABB0FE6}" dt="2020-10-07T16:35:11.478" v="3079" actId="478"/>
          <ac:spMkLst>
            <pc:docMk/>
            <pc:sldMk cId="3572138795" sldId="266"/>
            <ac:spMk id="49" creationId="{9759DF6F-7B34-3B4D-B05E-BE80DA208CBF}"/>
          </ac:spMkLst>
        </pc:spChg>
        <pc:spChg chg="mod">
          <ac:chgData name="Lipani, Aldo" userId="3d811883-7188-4056-86e4-ebeb30c53017" providerId="ADAL" clId="{921D80D6-AAC6-E94E-9666-1D7D7ABB0FE6}" dt="2020-10-07T16:37:38.289" v="3175" actId="1037"/>
          <ac:spMkLst>
            <pc:docMk/>
            <pc:sldMk cId="3572138795" sldId="266"/>
            <ac:spMk id="50" creationId="{CE978F06-4B36-EC43-9A43-CEB8A19190C7}"/>
          </ac:spMkLst>
        </pc:spChg>
        <pc:spChg chg="mod">
          <ac:chgData name="Lipani, Aldo" userId="3d811883-7188-4056-86e4-ebeb30c53017" providerId="ADAL" clId="{921D80D6-AAC6-E94E-9666-1D7D7ABB0FE6}" dt="2020-10-07T16:37:38.289" v="3175" actId="1037"/>
          <ac:spMkLst>
            <pc:docMk/>
            <pc:sldMk cId="3572138795" sldId="266"/>
            <ac:spMk id="51" creationId="{1D17B011-185D-BC4B-A79D-4EB3E537211C}"/>
          </ac:spMkLst>
        </pc:spChg>
        <pc:spChg chg="del">
          <ac:chgData name="Lipani, Aldo" userId="3d811883-7188-4056-86e4-ebeb30c53017" providerId="ADAL" clId="{921D80D6-AAC6-E94E-9666-1D7D7ABB0FE6}" dt="2020-10-07T16:35:33.675" v="3091" actId="478"/>
          <ac:spMkLst>
            <pc:docMk/>
            <pc:sldMk cId="3572138795" sldId="266"/>
            <ac:spMk id="52" creationId="{3605CE17-796A-FC45-95F6-A09BE979E061}"/>
          </ac:spMkLst>
        </pc:spChg>
        <pc:spChg chg="mod">
          <ac:chgData name="Lipani, Aldo" userId="3d811883-7188-4056-86e4-ebeb30c53017" providerId="ADAL" clId="{921D80D6-AAC6-E94E-9666-1D7D7ABB0FE6}" dt="2020-10-07T16:37:38.289" v="3175" actId="1037"/>
          <ac:spMkLst>
            <pc:docMk/>
            <pc:sldMk cId="3572138795" sldId="266"/>
            <ac:spMk id="65" creationId="{ADD1971D-1216-894C-9CDE-0AD422692847}"/>
          </ac:spMkLst>
        </pc:spChg>
        <pc:spChg chg="mod">
          <ac:chgData name="Lipani, Aldo" userId="3d811883-7188-4056-86e4-ebeb30c53017" providerId="ADAL" clId="{921D80D6-AAC6-E94E-9666-1D7D7ABB0FE6}" dt="2020-10-07T16:37:38.289" v="3175" actId="1037"/>
          <ac:spMkLst>
            <pc:docMk/>
            <pc:sldMk cId="3572138795" sldId="266"/>
            <ac:spMk id="66" creationId="{FCA63A16-7BB9-C547-8FEB-DF4EC89BD12E}"/>
          </ac:spMkLst>
        </pc:spChg>
        <pc:spChg chg="mod">
          <ac:chgData name="Lipani, Aldo" userId="3d811883-7188-4056-86e4-ebeb30c53017" providerId="ADAL" clId="{921D80D6-AAC6-E94E-9666-1D7D7ABB0FE6}" dt="2020-10-07T16:37:38.289" v="3175" actId="1037"/>
          <ac:spMkLst>
            <pc:docMk/>
            <pc:sldMk cId="3572138795" sldId="266"/>
            <ac:spMk id="68" creationId="{07835158-7E7C-8E43-B218-2406354F6E59}"/>
          </ac:spMkLst>
        </pc:spChg>
        <pc:spChg chg="mod">
          <ac:chgData name="Lipani, Aldo" userId="3d811883-7188-4056-86e4-ebeb30c53017" providerId="ADAL" clId="{921D80D6-AAC6-E94E-9666-1D7D7ABB0FE6}" dt="2020-10-07T16:37:38.289" v="3175" actId="1037"/>
          <ac:spMkLst>
            <pc:docMk/>
            <pc:sldMk cId="3572138795" sldId="266"/>
            <ac:spMk id="83" creationId="{9AFA83F8-BC70-0347-B437-4D30D646718D}"/>
          </ac:spMkLst>
        </pc:spChg>
        <pc:spChg chg="mod">
          <ac:chgData name="Lipani, Aldo" userId="3d811883-7188-4056-86e4-ebeb30c53017" providerId="ADAL" clId="{921D80D6-AAC6-E94E-9666-1D7D7ABB0FE6}" dt="2020-10-07T16:37:38.289" v="3175" actId="1037"/>
          <ac:spMkLst>
            <pc:docMk/>
            <pc:sldMk cId="3572138795" sldId="266"/>
            <ac:spMk id="84" creationId="{DE4E3E8D-7E0B-394E-8530-C18495550A67}"/>
          </ac:spMkLst>
        </pc:spChg>
        <pc:spChg chg="del">
          <ac:chgData name="Lipani, Aldo" userId="3d811883-7188-4056-86e4-ebeb30c53017" providerId="ADAL" clId="{921D80D6-AAC6-E94E-9666-1D7D7ABB0FE6}" dt="2020-10-07T16:35:31.877" v="3090" actId="478"/>
          <ac:spMkLst>
            <pc:docMk/>
            <pc:sldMk cId="3572138795" sldId="266"/>
            <ac:spMk id="87" creationId="{6E120E21-F3B8-E948-A3FC-A0A65907FBB3}"/>
          </ac:spMkLst>
        </pc:spChg>
        <pc:spChg chg="del">
          <ac:chgData name="Lipani, Aldo" userId="3d811883-7188-4056-86e4-ebeb30c53017" providerId="ADAL" clId="{921D80D6-AAC6-E94E-9666-1D7D7ABB0FE6}" dt="2020-10-07T16:35:42.634" v="3094" actId="478"/>
          <ac:spMkLst>
            <pc:docMk/>
            <pc:sldMk cId="3572138795" sldId="266"/>
            <ac:spMk id="88" creationId="{97132C47-D76C-EB48-B1AE-1E3B0A20064E}"/>
          </ac:spMkLst>
        </pc:spChg>
        <pc:spChg chg="mod">
          <ac:chgData name="Lipani, Aldo" userId="3d811883-7188-4056-86e4-ebeb30c53017" providerId="ADAL" clId="{921D80D6-AAC6-E94E-9666-1D7D7ABB0FE6}" dt="2020-10-07T16:37:38.289" v="3175" actId="1037"/>
          <ac:spMkLst>
            <pc:docMk/>
            <pc:sldMk cId="3572138795" sldId="266"/>
            <ac:spMk id="96" creationId="{925A3BC7-C22C-B84B-938D-F0CD3C3766B1}"/>
          </ac:spMkLst>
        </pc:spChg>
        <pc:spChg chg="del">
          <ac:chgData name="Lipani, Aldo" userId="3d811883-7188-4056-86e4-ebeb30c53017" providerId="ADAL" clId="{921D80D6-AAC6-E94E-9666-1D7D7ABB0FE6}" dt="2020-10-07T16:35:43.722" v="3095" actId="478"/>
          <ac:spMkLst>
            <pc:docMk/>
            <pc:sldMk cId="3572138795" sldId="266"/>
            <ac:spMk id="99" creationId="{A831793F-7A53-904F-BC93-3B2AB076286A}"/>
          </ac:spMkLst>
        </pc:spChg>
        <pc:spChg chg="del">
          <ac:chgData name="Lipani, Aldo" userId="3d811883-7188-4056-86e4-ebeb30c53017" providerId="ADAL" clId="{921D80D6-AAC6-E94E-9666-1D7D7ABB0FE6}" dt="2020-10-07T16:35:24.712" v="3086" actId="478"/>
          <ac:spMkLst>
            <pc:docMk/>
            <pc:sldMk cId="3572138795" sldId="266"/>
            <ac:spMk id="100" creationId="{601E8278-6EE6-2A4B-96BA-5FBC08183B7B}"/>
          </ac:spMkLst>
        </pc:spChg>
        <pc:spChg chg="del">
          <ac:chgData name="Lipani, Aldo" userId="3d811883-7188-4056-86e4-ebeb30c53017" providerId="ADAL" clId="{921D80D6-AAC6-E94E-9666-1D7D7ABB0FE6}" dt="2020-10-07T16:35:15.565" v="3082" actId="478"/>
          <ac:spMkLst>
            <pc:docMk/>
            <pc:sldMk cId="3572138795" sldId="266"/>
            <ac:spMk id="101" creationId="{568CA5CB-B376-E34C-BD7F-50FFFC1BEEBF}"/>
          </ac:spMkLst>
        </pc:spChg>
        <pc:spChg chg="del">
          <ac:chgData name="Lipani, Aldo" userId="3d811883-7188-4056-86e4-ebeb30c53017" providerId="ADAL" clId="{921D80D6-AAC6-E94E-9666-1D7D7ABB0FE6}" dt="2020-10-07T16:35:30.460" v="3089" actId="478"/>
          <ac:spMkLst>
            <pc:docMk/>
            <pc:sldMk cId="3572138795" sldId="266"/>
            <ac:spMk id="118" creationId="{602D9DDB-8C8D-E742-97C4-B71CECA6BE53}"/>
          </ac:spMkLst>
        </pc:spChg>
        <pc:picChg chg="add mod">
          <ac:chgData name="Lipani, Aldo" userId="3d811883-7188-4056-86e4-ebeb30c53017" providerId="ADAL" clId="{921D80D6-AAC6-E94E-9666-1D7D7ABB0FE6}" dt="2020-10-07T16:43:51.228" v="3457" actId="1076"/>
          <ac:picMkLst>
            <pc:docMk/>
            <pc:sldMk cId="3572138795" sldId="266"/>
            <ac:picMk id="4" creationId="{394020A3-BDA8-2343-8757-EBDDF822B4D2}"/>
          </ac:picMkLst>
        </pc:picChg>
        <pc:picChg chg="del">
          <ac:chgData name="Lipani, Aldo" userId="3d811883-7188-4056-86e4-ebeb30c53017" providerId="ADAL" clId="{921D80D6-AAC6-E94E-9666-1D7D7ABB0FE6}" dt="2020-10-07T16:34:46.253" v="3069" actId="478"/>
          <ac:picMkLst>
            <pc:docMk/>
            <pc:sldMk cId="3572138795" sldId="266"/>
            <ac:picMk id="6" creationId="{61C3CFC3-5AB6-AA47-804E-3B071CC6344C}"/>
          </ac:picMkLst>
        </pc:picChg>
        <pc:cxnChg chg="mod">
          <ac:chgData name="Lipani, Aldo" userId="3d811883-7188-4056-86e4-ebeb30c53017" providerId="ADAL" clId="{921D80D6-AAC6-E94E-9666-1D7D7ABB0FE6}" dt="2020-10-07T16:37:38.289" v="3175" actId="1037"/>
          <ac:cxnSpMkLst>
            <pc:docMk/>
            <pc:sldMk cId="3572138795" sldId="266"/>
            <ac:cxnSpMk id="24" creationId="{968F1622-BFA2-704B-AF64-6B1B21B17FBE}"/>
          </ac:cxnSpMkLst>
        </pc:cxnChg>
        <pc:cxnChg chg="mod">
          <ac:chgData name="Lipani, Aldo" userId="3d811883-7188-4056-86e4-ebeb30c53017" providerId="ADAL" clId="{921D80D6-AAC6-E94E-9666-1D7D7ABB0FE6}" dt="2020-10-07T16:37:38.289" v="3175" actId="1037"/>
          <ac:cxnSpMkLst>
            <pc:docMk/>
            <pc:sldMk cId="3572138795" sldId="266"/>
            <ac:cxnSpMk id="25" creationId="{2DA07448-85D1-F84A-ADBD-F39D56755AE3}"/>
          </ac:cxnSpMkLst>
        </pc:cxnChg>
        <pc:cxnChg chg="mod">
          <ac:chgData name="Lipani, Aldo" userId="3d811883-7188-4056-86e4-ebeb30c53017" providerId="ADAL" clId="{921D80D6-AAC6-E94E-9666-1D7D7ABB0FE6}" dt="2020-10-07T16:37:38.289" v="3175" actId="1037"/>
          <ac:cxnSpMkLst>
            <pc:docMk/>
            <pc:sldMk cId="3572138795" sldId="266"/>
            <ac:cxnSpMk id="27" creationId="{6D0C2C80-5360-DF40-9424-49A59E885500}"/>
          </ac:cxnSpMkLst>
        </pc:cxnChg>
        <pc:cxnChg chg="mod">
          <ac:chgData name="Lipani, Aldo" userId="3d811883-7188-4056-86e4-ebeb30c53017" providerId="ADAL" clId="{921D80D6-AAC6-E94E-9666-1D7D7ABB0FE6}" dt="2020-10-07T16:37:38.289" v="3175" actId="1037"/>
          <ac:cxnSpMkLst>
            <pc:docMk/>
            <pc:sldMk cId="3572138795" sldId="266"/>
            <ac:cxnSpMk id="28" creationId="{4A1E63EC-E0F0-FF40-BF9E-F66E002A3C11}"/>
          </ac:cxnSpMkLst>
        </pc:cxnChg>
        <pc:cxnChg chg="mod">
          <ac:chgData name="Lipani, Aldo" userId="3d811883-7188-4056-86e4-ebeb30c53017" providerId="ADAL" clId="{921D80D6-AAC6-E94E-9666-1D7D7ABB0FE6}" dt="2020-10-07T16:37:38.289" v="3175" actId="1037"/>
          <ac:cxnSpMkLst>
            <pc:docMk/>
            <pc:sldMk cId="3572138795" sldId="266"/>
            <ac:cxnSpMk id="29" creationId="{683BC7A2-F6AE-5F4C-89C8-282B59868A09}"/>
          </ac:cxnSpMkLst>
        </pc:cxnChg>
        <pc:cxnChg chg="mod">
          <ac:chgData name="Lipani, Aldo" userId="3d811883-7188-4056-86e4-ebeb30c53017" providerId="ADAL" clId="{921D80D6-AAC6-E94E-9666-1D7D7ABB0FE6}" dt="2020-10-07T16:37:38.289" v="3175" actId="1037"/>
          <ac:cxnSpMkLst>
            <pc:docMk/>
            <pc:sldMk cId="3572138795" sldId="266"/>
            <ac:cxnSpMk id="30" creationId="{72214697-A905-2B4B-A494-1A140AB7AEE1}"/>
          </ac:cxnSpMkLst>
        </pc:cxnChg>
        <pc:cxnChg chg="del mod">
          <ac:chgData name="Lipani, Aldo" userId="3d811883-7188-4056-86e4-ebeb30c53017" providerId="ADAL" clId="{921D80D6-AAC6-E94E-9666-1D7D7ABB0FE6}" dt="2020-10-07T16:35:27.989" v="3088" actId="478"/>
          <ac:cxnSpMkLst>
            <pc:docMk/>
            <pc:sldMk cId="3572138795" sldId="266"/>
            <ac:cxnSpMk id="85" creationId="{1016AA15-3BFD-864A-87C1-4C91E79A5798}"/>
          </ac:cxnSpMkLst>
        </pc:cxnChg>
        <pc:cxnChg chg="del mod">
          <ac:chgData name="Lipani, Aldo" userId="3d811883-7188-4056-86e4-ebeb30c53017" providerId="ADAL" clId="{921D80D6-AAC6-E94E-9666-1D7D7ABB0FE6}" dt="2020-10-07T16:35:27.171" v="3087" actId="478"/>
          <ac:cxnSpMkLst>
            <pc:docMk/>
            <pc:sldMk cId="3572138795" sldId="266"/>
            <ac:cxnSpMk id="86" creationId="{79B39642-90FD-1944-9E02-4EEB9946186B}"/>
          </ac:cxnSpMkLst>
        </pc:cxnChg>
        <pc:cxnChg chg="del mod">
          <ac:chgData name="Lipani, Aldo" userId="3d811883-7188-4056-86e4-ebeb30c53017" providerId="ADAL" clId="{921D80D6-AAC6-E94E-9666-1D7D7ABB0FE6}" dt="2020-10-07T16:35:14.211" v="3081" actId="478"/>
          <ac:cxnSpMkLst>
            <pc:docMk/>
            <pc:sldMk cId="3572138795" sldId="266"/>
            <ac:cxnSpMk id="97" creationId="{54175238-5707-2745-8CE9-4B2883CB181C}"/>
          </ac:cxnSpMkLst>
        </pc:cxnChg>
        <pc:cxnChg chg="del mod">
          <ac:chgData name="Lipani, Aldo" userId="3d811883-7188-4056-86e4-ebeb30c53017" providerId="ADAL" clId="{921D80D6-AAC6-E94E-9666-1D7D7ABB0FE6}" dt="2020-10-07T16:35:12.315" v="3080" actId="478"/>
          <ac:cxnSpMkLst>
            <pc:docMk/>
            <pc:sldMk cId="3572138795" sldId="266"/>
            <ac:cxnSpMk id="98" creationId="{6CE75FF6-127C-8443-B1E5-44AB9E6C2541}"/>
          </ac:cxnSpMkLst>
        </pc:cxnChg>
      </pc:sldChg>
      <pc:sldChg chg="modSp add mod">
        <pc:chgData name="Lipani, Aldo" userId="3d811883-7188-4056-86e4-ebeb30c53017" providerId="ADAL" clId="{921D80D6-AAC6-E94E-9666-1D7D7ABB0FE6}" dt="2020-10-21T19:34:21.582" v="11558" actId="20577"/>
        <pc:sldMkLst>
          <pc:docMk/>
          <pc:sldMk cId="559481424" sldId="267"/>
        </pc:sldMkLst>
        <pc:spChg chg="mod">
          <ac:chgData name="Lipani, Aldo" userId="3d811883-7188-4056-86e4-ebeb30c53017" providerId="ADAL" clId="{921D80D6-AAC6-E94E-9666-1D7D7ABB0FE6}" dt="2020-10-07T16:41:35.149" v="3452" actId="20577"/>
          <ac:spMkLst>
            <pc:docMk/>
            <pc:sldMk cId="559481424" sldId="267"/>
            <ac:spMk id="2" creationId="{BF53B92D-E6AD-F847-B1F7-F5708456D2F2}"/>
          </ac:spMkLst>
        </pc:spChg>
        <pc:spChg chg="mod">
          <ac:chgData name="Lipani, Aldo" userId="3d811883-7188-4056-86e4-ebeb30c53017" providerId="ADAL" clId="{921D80D6-AAC6-E94E-9666-1D7D7ABB0FE6}" dt="2020-10-21T19:34:21.582" v="11558" actId="20577"/>
          <ac:spMkLst>
            <pc:docMk/>
            <pc:sldMk cId="559481424" sldId="267"/>
            <ac:spMk id="3" creationId="{C10C942F-B795-B944-B834-B6F9C0DA1B53}"/>
          </ac:spMkLst>
        </pc:spChg>
      </pc:sldChg>
      <pc:sldChg chg="modSp add del mod">
        <pc:chgData name="Lipani, Aldo" userId="3d811883-7188-4056-86e4-ebeb30c53017" providerId="ADAL" clId="{921D80D6-AAC6-E94E-9666-1D7D7ABB0FE6}" dt="2020-10-07T16:39:22.919" v="3188" actId="2890"/>
        <pc:sldMkLst>
          <pc:docMk/>
          <pc:sldMk cId="1105818551" sldId="267"/>
        </pc:sldMkLst>
        <pc:spChg chg="mod">
          <ac:chgData name="Lipani, Aldo" userId="3d811883-7188-4056-86e4-ebeb30c53017" providerId="ADAL" clId="{921D80D6-AAC6-E94E-9666-1D7D7ABB0FE6}" dt="2020-10-07T16:39:22.265" v="3187" actId="20577"/>
          <ac:spMkLst>
            <pc:docMk/>
            <pc:sldMk cId="1105818551" sldId="267"/>
            <ac:spMk id="4" creationId="{EF105FD8-3D4A-D841-A43D-F55CB95F4D0E}"/>
          </ac:spMkLst>
        </pc:spChg>
      </pc:sldChg>
      <pc:sldChg chg="addSp delSp modSp add mod">
        <pc:chgData name="Lipani, Aldo" userId="3d811883-7188-4056-86e4-ebeb30c53017" providerId="ADAL" clId="{921D80D6-AAC6-E94E-9666-1D7D7ABB0FE6}" dt="2020-10-08T00:09:03.824" v="4544" actId="1076"/>
        <pc:sldMkLst>
          <pc:docMk/>
          <pc:sldMk cId="1407512780" sldId="268"/>
        </pc:sldMkLst>
        <pc:spChg chg="mod">
          <ac:chgData name="Lipani, Aldo" userId="3d811883-7188-4056-86e4-ebeb30c53017" providerId="ADAL" clId="{921D80D6-AAC6-E94E-9666-1D7D7ABB0FE6}" dt="2020-10-07T23:36:26.899" v="4347" actId="20577"/>
          <ac:spMkLst>
            <pc:docMk/>
            <pc:sldMk cId="1407512780" sldId="268"/>
            <ac:spMk id="2" creationId="{BF53B92D-E6AD-F847-B1F7-F5708456D2F2}"/>
          </ac:spMkLst>
        </pc:spChg>
        <pc:spChg chg="mod">
          <ac:chgData name="Lipani, Aldo" userId="3d811883-7188-4056-86e4-ebeb30c53017" providerId="ADAL" clId="{921D80D6-AAC6-E94E-9666-1D7D7ABB0FE6}" dt="2020-10-07T23:36:48.710" v="4352" actId="1076"/>
          <ac:spMkLst>
            <pc:docMk/>
            <pc:sldMk cId="1407512780" sldId="268"/>
            <ac:spMk id="3" creationId="{C10C942F-B795-B944-B834-B6F9C0DA1B53}"/>
          </ac:spMkLst>
        </pc:spChg>
        <pc:spChg chg="del mod">
          <ac:chgData name="Lipani, Aldo" userId="3d811883-7188-4056-86e4-ebeb30c53017" providerId="ADAL" clId="{921D80D6-AAC6-E94E-9666-1D7D7ABB0FE6}" dt="2020-10-07T23:36:46.606" v="4350"/>
          <ac:spMkLst>
            <pc:docMk/>
            <pc:sldMk cId="1407512780" sldId="268"/>
            <ac:spMk id="4" creationId="{F3A5CF8A-EB04-9F46-A719-661313D74C77}"/>
          </ac:spMkLst>
        </pc:spChg>
        <pc:spChg chg="add mod">
          <ac:chgData name="Lipani, Aldo" userId="3d811883-7188-4056-86e4-ebeb30c53017" providerId="ADAL" clId="{921D80D6-AAC6-E94E-9666-1D7D7ABB0FE6}" dt="2020-10-08T00:06:31.753" v="4502" actId="1076"/>
          <ac:spMkLst>
            <pc:docMk/>
            <pc:sldMk cId="1407512780" sldId="268"/>
            <ac:spMk id="6" creationId="{FE3546BB-8775-6349-B84C-87847E5E9E93}"/>
          </ac:spMkLst>
        </pc:spChg>
        <pc:spChg chg="add del mod">
          <ac:chgData name="Lipani, Aldo" userId="3d811883-7188-4056-86e4-ebeb30c53017" providerId="ADAL" clId="{921D80D6-AAC6-E94E-9666-1D7D7ABB0FE6}" dt="2020-10-07T23:55:05.013" v="4426" actId="478"/>
          <ac:spMkLst>
            <pc:docMk/>
            <pc:sldMk cId="1407512780" sldId="268"/>
            <ac:spMk id="7" creationId="{6F4F9952-0D12-E145-B620-16834CBB0A60}"/>
          </ac:spMkLst>
        </pc:spChg>
        <pc:spChg chg="add del mod">
          <ac:chgData name="Lipani, Aldo" userId="3d811883-7188-4056-86e4-ebeb30c53017" providerId="ADAL" clId="{921D80D6-AAC6-E94E-9666-1D7D7ABB0FE6}" dt="2020-10-07T23:55:13.531" v="4430" actId="478"/>
          <ac:spMkLst>
            <pc:docMk/>
            <pc:sldMk cId="1407512780" sldId="268"/>
            <ac:spMk id="10" creationId="{49616ACF-1916-2748-A6C6-FEE6F3E89F8D}"/>
          </ac:spMkLst>
        </pc:spChg>
        <pc:spChg chg="add del mod">
          <ac:chgData name="Lipani, Aldo" userId="3d811883-7188-4056-86e4-ebeb30c53017" providerId="ADAL" clId="{921D80D6-AAC6-E94E-9666-1D7D7ABB0FE6}" dt="2020-10-07T23:55:12.467" v="4429" actId="478"/>
          <ac:spMkLst>
            <pc:docMk/>
            <pc:sldMk cId="1407512780" sldId="268"/>
            <ac:spMk id="11" creationId="{3DFAB368-74A1-0E40-B67F-923F6C582673}"/>
          </ac:spMkLst>
        </pc:spChg>
        <pc:spChg chg="add del mod">
          <ac:chgData name="Lipani, Aldo" userId="3d811883-7188-4056-86e4-ebeb30c53017" providerId="ADAL" clId="{921D80D6-AAC6-E94E-9666-1D7D7ABB0FE6}" dt="2020-10-07T23:55:49.839" v="4440" actId="478"/>
          <ac:spMkLst>
            <pc:docMk/>
            <pc:sldMk cId="1407512780" sldId="268"/>
            <ac:spMk id="12" creationId="{19C4197F-76C3-4645-A567-F3888C65DD18}"/>
          </ac:spMkLst>
        </pc:spChg>
        <pc:spChg chg="add mod">
          <ac:chgData name="Lipani, Aldo" userId="3d811883-7188-4056-86e4-ebeb30c53017" providerId="ADAL" clId="{921D80D6-AAC6-E94E-9666-1D7D7ABB0FE6}" dt="2020-10-08T00:06:31.753" v="4502" actId="1076"/>
          <ac:spMkLst>
            <pc:docMk/>
            <pc:sldMk cId="1407512780" sldId="268"/>
            <ac:spMk id="13" creationId="{237EAE1A-0D5B-A64A-8606-58611F0A2666}"/>
          </ac:spMkLst>
        </pc:spChg>
        <pc:spChg chg="add mod">
          <ac:chgData name="Lipani, Aldo" userId="3d811883-7188-4056-86e4-ebeb30c53017" providerId="ADAL" clId="{921D80D6-AAC6-E94E-9666-1D7D7ABB0FE6}" dt="2020-10-08T00:06:31.753" v="4502" actId="1076"/>
          <ac:spMkLst>
            <pc:docMk/>
            <pc:sldMk cId="1407512780" sldId="268"/>
            <ac:spMk id="14" creationId="{17379361-2F41-4B43-928B-052ED299A983}"/>
          </ac:spMkLst>
        </pc:spChg>
        <pc:spChg chg="add mod">
          <ac:chgData name="Lipani, Aldo" userId="3d811883-7188-4056-86e4-ebeb30c53017" providerId="ADAL" clId="{921D80D6-AAC6-E94E-9666-1D7D7ABB0FE6}" dt="2020-10-08T00:06:31.753" v="4502" actId="1076"/>
          <ac:spMkLst>
            <pc:docMk/>
            <pc:sldMk cId="1407512780" sldId="268"/>
            <ac:spMk id="15" creationId="{6CC5FEA0-464C-B94B-A013-0B6371CAC7FD}"/>
          </ac:spMkLst>
        </pc:spChg>
        <pc:spChg chg="add del mod">
          <ac:chgData name="Lipani, Aldo" userId="3d811883-7188-4056-86e4-ebeb30c53017" providerId="ADAL" clId="{921D80D6-AAC6-E94E-9666-1D7D7ABB0FE6}" dt="2020-10-08T00:06:17.873" v="4499" actId="478"/>
          <ac:spMkLst>
            <pc:docMk/>
            <pc:sldMk cId="1407512780" sldId="268"/>
            <ac:spMk id="16" creationId="{FCC16318-73C6-D04C-9AB5-3F5433D41760}"/>
          </ac:spMkLst>
        </pc:spChg>
        <pc:spChg chg="add del mod">
          <ac:chgData name="Lipani, Aldo" userId="3d811883-7188-4056-86e4-ebeb30c53017" providerId="ADAL" clId="{921D80D6-AAC6-E94E-9666-1D7D7ABB0FE6}" dt="2020-10-08T00:06:17.873" v="4499" actId="478"/>
          <ac:spMkLst>
            <pc:docMk/>
            <pc:sldMk cId="1407512780" sldId="268"/>
            <ac:spMk id="19" creationId="{6E1332B7-9CB5-0F49-B89B-169D1A596E1C}"/>
          </ac:spMkLst>
        </pc:spChg>
        <pc:spChg chg="add del mod">
          <ac:chgData name="Lipani, Aldo" userId="3d811883-7188-4056-86e4-ebeb30c53017" providerId="ADAL" clId="{921D80D6-AAC6-E94E-9666-1D7D7ABB0FE6}" dt="2020-10-08T00:06:19.601" v="4500" actId="478"/>
          <ac:spMkLst>
            <pc:docMk/>
            <pc:sldMk cId="1407512780" sldId="268"/>
            <ac:spMk id="20" creationId="{E5ED3FC4-7117-4347-BCA6-F77584E58E84}"/>
          </ac:spMkLst>
        </pc:spChg>
        <pc:spChg chg="add del mod">
          <ac:chgData name="Lipani, Aldo" userId="3d811883-7188-4056-86e4-ebeb30c53017" providerId="ADAL" clId="{921D80D6-AAC6-E94E-9666-1D7D7ABB0FE6}" dt="2020-10-08T00:06:17.873" v="4499" actId="478"/>
          <ac:spMkLst>
            <pc:docMk/>
            <pc:sldMk cId="1407512780" sldId="268"/>
            <ac:spMk id="21" creationId="{5574DC5F-6F8E-F74C-B43F-8FEE2C209D62}"/>
          </ac:spMkLst>
        </pc:spChg>
        <pc:spChg chg="add mod">
          <ac:chgData name="Lipani, Aldo" userId="3d811883-7188-4056-86e4-ebeb30c53017" providerId="ADAL" clId="{921D80D6-AAC6-E94E-9666-1D7D7ABB0FE6}" dt="2020-10-08T00:08:48.033" v="4543" actId="1076"/>
          <ac:spMkLst>
            <pc:docMk/>
            <pc:sldMk cId="1407512780" sldId="268"/>
            <ac:spMk id="24" creationId="{81EE7822-BAAA-0C45-8AAE-68434DA88976}"/>
          </ac:spMkLst>
        </pc:spChg>
        <pc:spChg chg="add mod">
          <ac:chgData name="Lipani, Aldo" userId="3d811883-7188-4056-86e4-ebeb30c53017" providerId="ADAL" clId="{921D80D6-AAC6-E94E-9666-1D7D7ABB0FE6}" dt="2020-10-08T00:08:48.033" v="4543" actId="1076"/>
          <ac:spMkLst>
            <pc:docMk/>
            <pc:sldMk cId="1407512780" sldId="268"/>
            <ac:spMk id="27" creationId="{596D969A-DA5B-FE44-8FAC-4534F144DEC4}"/>
          </ac:spMkLst>
        </pc:spChg>
        <pc:spChg chg="add mod">
          <ac:chgData name="Lipani, Aldo" userId="3d811883-7188-4056-86e4-ebeb30c53017" providerId="ADAL" clId="{921D80D6-AAC6-E94E-9666-1D7D7ABB0FE6}" dt="2020-10-08T00:08:48.033" v="4543" actId="1076"/>
          <ac:spMkLst>
            <pc:docMk/>
            <pc:sldMk cId="1407512780" sldId="268"/>
            <ac:spMk id="28" creationId="{E8E26666-5008-F34E-BE9B-1C74E028F20D}"/>
          </ac:spMkLst>
        </pc:spChg>
        <pc:spChg chg="add mod">
          <ac:chgData name="Lipani, Aldo" userId="3d811883-7188-4056-86e4-ebeb30c53017" providerId="ADAL" clId="{921D80D6-AAC6-E94E-9666-1D7D7ABB0FE6}" dt="2020-10-08T00:08:48.033" v="4543" actId="1076"/>
          <ac:spMkLst>
            <pc:docMk/>
            <pc:sldMk cId="1407512780" sldId="268"/>
            <ac:spMk id="29" creationId="{65887ACA-179D-6B44-955D-2E83AEF9027C}"/>
          </ac:spMkLst>
        </pc:spChg>
        <pc:spChg chg="add mod">
          <ac:chgData name="Lipani, Aldo" userId="3d811883-7188-4056-86e4-ebeb30c53017" providerId="ADAL" clId="{921D80D6-AAC6-E94E-9666-1D7D7ABB0FE6}" dt="2020-10-08T00:09:03.824" v="4544" actId="1076"/>
          <ac:spMkLst>
            <pc:docMk/>
            <pc:sldMk cId="1407512780" sldId="268"/>
            <ac:spMk id="30" creationId="{A091E7D2-A731-7245-96E3-45E9DCBCC362}"/>
          </ac:spMkLst>
        </pc:spChg>
        <pc:spChg chg="add mod">
          <ac:chgData name="Lipani, Aldo" userId="3d811883-7188-4056-86e4-ebeb30c53017" providerId="ADAL" clId="{921D80D6-AAC6-E94E-9666-1D7D7ABB0FE6}" dt="2020-10-08T00:09:03.824" v="4544" actId="1076"/>
          <ac:spMkLst>
            <pc:docMk/>
            <pc:sldMk cId="1407512780" sldId="268"/>
            <ac:spMk id="33" creationId="{7F6D6716-5E0F-5549-8714-3C31EFCB838E}"/>
          </ac:spMkLst>
        </pc:spChg>
        <pc:spChg chg="add mod">
          <ac:chgData name="Lipani, Aldo" userId="3d811883-7188-4056-86e4-ebeb30c53017" providerId="ADAL" clId="{921D80D6-AAC6-E94E-9666-1D7D7ABB0FE6}" dt="2020-10-08T00:09:03.824" v="4544" actId="1076"/>
          <ac:spMkLst>
            <pc:docMk/>
            <pc:sldMk cId="1407512780" sldId="268"/>
            <ac:spMk id="34" creationId="{F269978D-7E52-EB40-8670-E4AFC9A65703}"/>
          </ac:spMkLst>
        </pc:spChg>
        <pc:spChg chg="add mod">
          <ac:chgData name="Lipani, Aldo" userId="3d811883-7188-4056-86e4-ebeb30c53017" providerId="ADAL" clId="{921D80D6-AAC6-E94E-9666-1D7D7ABB0FE6}" dt="2020-10-08T00:09:03.824" v="4544" actId="1076"/>
          <ac:spMkLst>
            <pc:docMk/>
            <pc:sldMk cId="1407512780" sldId="268"/>
            <ac:spMk id="35" creationId="{32CD8346-B5B9-1F49-BD97-A0A4FDCC6A2E}"/>
          </ac:spMkLst>
        </pc:spChg>
        <pc:spChg chg="add mod">
          <ac:chgData name="Lipani, Aldo" userId="3d811883-7188-4056-86e4-ebeb30c53017" providerId="ADAL" clId="{921D80D6-AAC6-E94E-9666-1D7D7ABB0FE6}" dt="2020-10-08T00:07:32.560" v="4532" actId="1076"/>
          <ac:spMkLst>
            <pc:docMk/>
            <pc:sldMk cId="1407512780" sldId="268"/>
            <ac:spMk id="36" creationId="{9FE354A3-C711-B645-820A-5002D4743D1F}"/>
          </ac:spMkLst>
        </pc:spChg>
        <pc:spChg chg="add mod">
          <ac:chgData name="Lipani, Aldo" userId="3d811883-7188-4056-86e4-ebeb30c53017" providerId="ADAL" clId="{921D80D6-AAC6-E94E-9666-1D7D7ABB0FE6}" dt="2020-10-08T00:08:48.033" v="4543" actId="1076"/>
          <ac:spMkLst>
            <pc:docMk/>
            <pc:sldMk cId="1407512780" sldId="268"/>
            <ac:spMk id="37" creationId="{E6FB1A6D-EE59-D644-B975-5D4C5B084FF4}"/>
          </ac:spMkLst>
        </pc:spChg>
        <pc:spChg chg="add mod">
          <ac:chgData name="Lipani, Aldo" userId="3d811883-7188-4056-86e4-ebeb30c53017" providerId="ADAL" clId="{921D80D6-AAC6-E94E-9666-1D7D7ABB0FE6}" dt="2020-10-08T00:09:03.824" v="4544" actId="1076"/>
          <ac:spMkLst>
            <pc:docMk/>
            <pc:sldMk cId="1407512780" sldId="268"/>
            <ac:spMk id="38" creationId="{CA698CDA-3E8F-0642-8C98-79248CEA109B}"/>
          </ac:spMkLst>
        </pc:spChg>
        <pc:graphicFrameChg chg="add mod modGraphic">
          <ac:chgData name="Lipani, Aldo" userId="3d811883-7188-4056-86e4-ebeb30c53017" providerId="ADAL" clId="{921D80D6-AAC6-E94E-9666-1D7D7ABB0FE6}" dt="2020-10-08T00:05:21.560" v="4480" actId="20577"/>
          <ac:graphicFrameMkLst>
            <pc:docMk/>
            <pc:sldMk cId="1407512780" sldId="268"/>
            <ac:graphicFrameMk id="5" creationId="{5CCE5804-6C1C-644F-850E-AC8E71E43657}"/>
          </ac:graphicFrameMkLst>
        </pc:graphicFrameChg>
        <pc:cxnChg chg="add mod">
          <ac:chgData name="Lipani, Aldo" userId="3d811883-7188-4056-86e4-ebeb30c53017" providerId="ADAL" clId="{921D80D6-AAC6-E94E-9666-1D7D7ABB0FE6}" dt="2020-10-08T00:06:31.753" v="4502" actId="1076"/>
          <ac:cxnSpMkLst>
            <pc:docMk/>
            <pc:sldMk cId="1407512780" sldId="268"/>
            <ac:cxnSpMk id="8" creationId="{A9071F60-411A-2A44-A46A-50549B0FD4FB}"/>
          </ac:cxnSpMkLst>
        </pc:cxnChg>
        <pc:cxnChg chg="add mod">
          <ac:chgData name="Lipani, Aldo" userId="3d811883-7188-4056-86e4-ebeb30c53017" providerId="ADAL" clId="{921D80D6-AAC6-E94E-9666-1D7D7ABB0FE6}" dt="2020-10-08T00:06:31.753" v="4502" actId="1076"/>
          <ac:cxnSpMkLst>
            <pc:docMk/>
            <pc:sldMk cId="1407512780" sldId="268"/>
            <ac:cxnSpMk id="9" creationId="{ABCB4550-ECCE-BC49-BD08-155F3F5024ED}"/>
          </ac:cxnSpMkLst>
        </pc:cxnChg>
        <pc:cxnChg chg="add del mod">
          <ac:chgData name="Lipani, Aldo" userId="3d811883-7188-4056-86e4-ebeb30c53017" providerId="ADAL" clId="{921D80D6-AAC6-E94E-9666-1D7D7ABB0FE6}" dt="2020-10-08T00:06:17.873" v="4499" actId="478"/>
          <ac:cxnSpMkLst>
            <pc:docMk/>
            <pc:sldMk cId="1407512780" sldId="268"/>
            <ac:cxnSpMk id="17" creationId="{5CB8A28A-0FBB-3846-8645-941A30925A77}"/>
          </ac:cxnSpMkLst>
        </pc:cxnChg>
        <pc:cxnChg chg="add del mod">
          <ac:chgData name="Lipani, Aldo" userId="3d811883-7188-4056-86e4-ebeb30c53017" providerId="ADAL" clId="{921D80D6-AAC6-E94E-9666-1D7D7ABB0FE6}" dt="2020-10-08T00:06:19.601" v="4500" actId="478"/>
          <ac:cxnSpMkLst>
            <pc:docMk/>
            <pc:sldMk cId="1407512780" sldId="268"/>
            <ac:cxnSpMk id="18" creationId="{9428BCE1-E95E-F440-89D0-A69A7BFBC923}"/>
          </ac:cxnSpMkLst>
        </pc:cxnChg>
        <pc:cxnChg chg="add mod">
          <ac:chgData name="Lipani, Aldo" userId="3d811883-7188-4056-86e4-ebeb30c53017" providerId="ADAL" clId="{921D80D6-AAC6-E94E-9666-1D7D7ABB0FE6}" dt="2020-10-08T00:08:48.033" v="4543" actId="1076"/>
          <ac:cxnSpMkLst>
            <pc:docMk/>
            <pc:sldMk cId="1407512780" sldId="268"/>
            <ac:cxnSpMk id="25" creationId="{F5C7401F-A94F-784F-B9D6-5467BC329171}"/>
          </ac:cxnSpMkLst>
        </pc:cxnChg>
        <pc:cxnChg chg="add mod">
          <ac:chgData name="Lipani, Aldo" userId="3d811883-7188-4056-86e4-ebeb30c53017" providerId="ADAL" clId="{921D80D6-AAC6-E94E-9666-1D7D7ABB0FE6}" dt="2020-10-08T00:08:48.033" v="4543" actId="1076"/>
          <ac:cxnSpMkLst>
            <pc:docMk/>
            <pc:sldMk cId="1407512780" sldId="268"/>
            <ac:cxnSpMk id="26" creationId="{75548D09-0ABC-0149-9234-7C7B5D85F0EA}"/>
          </ac:cxnSpMkLst>
        </pc:cxnChg>
        <pc:cxnChg chg="add mod">
          <ac:chgData name="Lipani, Aldo" userId="3d811883-7188-4056-86e4-ebeb30c53017" providerId="ADAL" clId="{921D80D6-AAC6-E94E-9666-1D7D7ABB0FE6}" dt="2020-10-08T00:09:03.824" v="4544" actId="1076"/>
          <ac:cxnSpMkLst>
            <pc:docMk/>
            <pc:sldMk cId="1407512780" sldId="268"/>
            <ac:cxnSpMk id="31" creationId="{BD176C9A-B92B-D545-A2ED-C81A0414756A}"/>
          </ac:cxnSpMkLst>
        </pc:cxnChg>
        <pc:cxnChg chg="add mod">
          <ac:chgData name="Lipani, Aldo" userId="3d811883-7188-4056-86e4-ebeb30c53017" providerId="ADAL" clId="{921D80D6-AAC6-E94E-9666-1D7D7ABB0FE6}" dt="2020-10-08T00:09:03.824" v="4544" actId="1076"/>
          <ac:cxnSpMkLst>
            <pc:docMk/>
            <pc:sldMk cId="1407512780" sldId="268"/>
            <ac:cxnSpMk id="32" creationId="{671B91B3-0989-924D-A8AD-3ABBC811F446}"/>
          </ac:cxnSpMkLst>
        </pc:cxnChg>
      </pc:sldChg>
      <pc:sldChg chg="addSp delSp modSp add mod">
        <pc:chgData name="Lipani, Aldo" userId="3d811883-7188-4056-86e4-ebeb30c53017" providerId="ADAL" clId="{921D80D6-AAC6-E94E-9666-1D7D7ABB0FE6}" dt="2020-10-08T09:16:43.298" v="5134" actId="1037"/>
        <pc:sldMkLst>
          <pc:docMk/>
          <pc:sldMk cId="3958508076" sldId="269"/>
        </pc:sldMkLst>
        <pc:spChg chg="mod">
          <ac:chgData name="Lipani, Aldo" userId="3d811883-7188-4056-86e4-ebeb30c53017" providerId="ADAL" clId="{921D80D6-AAC6-E94E-9666-1D7D7ABB0FE6}" dt="2020-10-08T00:17:32.862" v="4809" actId="20577"/>
          <ac:spMkLst>
            <pc:docMk/>
            <pc:sldMk cId="3958508076" sldId="269"/>
            <ac:spMk id="2" creationId="{BF53B92D-E6AD-F847-B1F7-F5708456D2F2}"/>
          </ac:spMkLst>
        </pc:spChg>
        <pc:spChg chg="mod">
          <ac:chgData name="Lipani, Aldo" userId="3d811883-7188-4056-86e4-ebeb30c53017" providerId="ADAL" clId="{921D80D6-AAC6-E94E-9666-1D7D7ABB0FE6}" dt="2020-10-08T09:16:33.821" v="5113" actId="20577"/>
          <ac:spMkLst>
            <pc:docMk/>
            <pc:sldMk cId="3958508076" sldId="269"/>
            <ac:spMk id="3" creationId="{C10C942F-B795-B944-B834-B6F9C0DA1B53}"/>
          </ac:spMkLst>
        </pc:spChg>
        <pc:spChg chg="del">
          <ac:chgData name="Lipani, Aldo" userId="3d811883-7188-4056-86e4-ebeb30c53017" providerId="ADAL" clId="{921D80D6-AAC6-E94E-9666-1D7D7ABB0FE6}" dt="2020-10-08T00:17:46.180" v="4811" actId="478"/>
          <ac:spMkLst>
            <pc:docMk/>
            <pc:sldMk cId="3958508076" sldId="269"/>
            <ac:spMk id="5" creationId="{4CE67B87-4BF6-F549-B17F-10D4BC5AAE61}"/>
          </ac:spMkLst>
        </pc:spChg>
        <pc:spChg chg="del">
          <ac:chgData name="Lipani, Aldo" userId="3d811883-7188-4056-86e4-ebeb30c53017" providerId="ADAL" clId="{921D80D6-AAC6-E94E-9666-1D7D7ABB0FE6}" dt="2020-10-08T00:17:46.180" v="4811" actId="478"/>
          <ac:spMkLst>
            <pc:docMk/>
            <pc:sldMk cId="3958508076" sldId="269"/>
            <ac:spMk id="8" creationId="{648B378C-702F-4D48-9C99-AAC195D7B6FB}"/>
          </ac:spMkLst>
        </pc:spChg>
        <pc:spChg chg="del">
          <ac:chgData name="Lipani, Aldo" userId="3d811883-7188-4056-86e4-ebeb30c53017" providerId="ADAL" clId="{921D80D6-AAC6-E94E-9666-1D7D7ABB0FE6}" dt="2020-10-08T00:17:46.180" v="4811" actId="478"/>
          <ac:spMkLst>
            <pc:docMk/>
            <pc:sldMk cId="3958508076" sldId="269"/>
            <ac:spMk id="9" creationId="{489FF486-6A14-E740-B2FE-74E1604725EC}"/>
          </ac:spMkLst>
        </pc:spChg>
        <pc:spChg chg="del">
          <ac:chgData name="Lipani, Aldo" userId="3d811883-7188-4056-86e4-ebeb30c53017" providerId="ADAL" clId="{921D80D6-AAC6-E94E-9666-1D7D7ABB0FE6}" dt="2020-10-08T00:17:46.180" v="4811" actId="478"/>
          <ac:spMkLst>
            <pc:docMk/>
            <pc:sldMk cId="3958508076" sldId="269"/>
            <ac:spMk id="10" creationId="{05C5A1E0-3360-AE43-AC6B-EEC906426113}"/>
          </ac:spMkLst>
        </pc:spChg>
        <pc:spChg chg="add mod">
          <ac:chgData name="Lipani, Aldo" userId="3d811883-7188-4056-86e4-ebeb30c53017" providerId="ADAL" clId="{921D80D6-AAC6-E94E-9666-1D7D7ABB0FE6}" dt="2020-10-08T09:16:43.298" v="5134" actId="1037"/>
          <ac:spMkLst>
            <pc:docMk/>
            <pc:sldMk cId="3958508076" sldId="269"/>
            <ac:spMk id="14" creationId="{9FA04236-03AF-7447-91FE-19DD4DB0D3A7}"/>
          </ac:spMkLst>
        </pc:spChg>
        <pc:spChg chg="del">
          <ac:chgData name="Lipani, Aldo" userId="3d811883-7188-4056-86e4-ebeb30c53017" providerId="ADAL" clId="{921D80D6-AAC6-E94E-9666-1D7D7ABB0FE6}" dt="2020-10-08T00:17:46.180" v="4811" actId="478"/>
          <ac:spMkLst>
            <pc:docMk/>
            <pc:sldMk cId="3958508076" sldId="269"/>
            <ac:spMk id="18" creationId="{3887A40F-0917-3945-8000-D82047B3CD83}"/>
          </ac:spMkLst>
        </pc:spChg>
        <pc:spChg chg="del">
          <ac:chgData name="Lipani, Aldo" userId="3d811883-7188-4056-86e4-ebeb30c53017" providerId="ADAL" clId="{921D80D6-AAC6-E94E-9666-1D7D7ABB0FE6}" dt="2020-10-08T00:17:46.180" v="4811" actId="478"/>
          <ac:spMkLst>
            <pc:docMk/>
            <pc:sldMk cId="3958508076" sldId="269"/>
            <ac:spMk id="21" creationId="{718376FA-2605-A543-B307-B672544049DB}"/>
          </ac:spMkLst>
        </pc:spChg>
        <pc:spChg chg="del">
          <ac:chgData name="Lipani, Aldo" userId="3d811883-7188-4056-86e4-ebeb30c53017" providerId="ADAL" clId="{921D80D6-AAC6-E94E-9666-1D7D7ABB0FE6}" dt="2020-10-08T00:17:46.180" v="4811" actId="478"/>
          <ac:spMkLst>
            <pc:docMk/>
            <pc:sldMk cId="3958508076" sldId="269"/>
            <ac:spMk id="22" creationId="{EE5D3B8B-F7FF-0846-9A55-583D7B6195EC}"/>
          </ac:spMkLst>
        </pc:spChg>
        <pc:spChg chg="del">
          <ac:chgData name="Lipani, Aldo" userId="3d811883-7188-4056-86e4-ebeb30c53017" providerId="ADAL" clId="{921D80D6-AAC6-E94E-9666-1D7D7ABB0FE6}" dt="2020-10-08T00:17:46.180" v="4811" actId="478"/>
          <ac:spMkLst>
            <pc:docMk/>
            <pc:sldMk cId="3958508076" sldId="269"/>
            <ac:spMk id="23" creationId="{FB70D8B8-0EA9-7E4C-A42A-CA9A6BDDCA67}"/>
          </ac:spMkLst>
        </pc:spChg>
        <pc:spChg chg="del">
          <ac:chgData name="Lipani, Aldo" userId="3d811883-7188-4056-86e4-ebeb30c53017" providerId="ADAL" clId="{921D80D6-AAC6-E94E-9666-1D7D7ABB0FE6}" dt="2020-10-08T00:17:46.180" v="4811" actId="478"/>
          <ac:spMkLst>
            <pc:docMk/>
            <pc:sldMk cId="3958508076" sldId="269"/>
            <ac:spMk id="26" creationId="{5DBD8C12-7DA7-AD41-B32E-8C456E9EFF6B}"/>
          </ac:spMkLst>
        </pc:spChg>
        <pc:spChg chg="del">
          <ac:chgData name="Lipani, Aldo" userId="3d811883-7188-4056-86e4-ebeb30c53017" providerId="ADAL" clId="{921D80D6-AAC6-E94E-9666-1D7D7ABB0FE6}" dt="2020-10-08T00:17:46.180" v="4811" actId="478"/>
          <ac:spMkLst>
            <pc:docMk/>
            <pc:sldMk cId="3958508076" sldId="269"/>
            <ac:spMk id="27" creationId="{7D482EA2-0511-B546-8A75-EE41D478A6D0}"/>
          </ac:spMkLst>
        </pc:spChg>
        <pc:spChg chg="add mod">
          <ac:chgData name="Lipani, Aldo" userId="3d811883-7188-4056-86e4-ebeb30c53017" providerId="ADAL" clId="{921D80D6-AAC6-E94E-9666-1D7D7ABB0FE6}" dt="2020-10-08T09:16:43.298" v="5134" actId="1037"/>
          <ac:spMkLst>
            <pc:docMk/>
            <pc:sldMk cId="3958508076" sldId="269"/>
            <ac:spMk id="28" creationId="{6F489152-0811-4249-841A-41FA42B7DC88}"/>
          </ac:spMkLst>
        </pc:spChg>
        <pc:spChg chg="add mod">
          <ac:chgData name="Lipani, Aldo" userId="3d811883-7188-4056-86e4-ebeb30c53017" providerId="ADAL" clId="{921D80D6-AAC6-E94E-9666-1D7D7ABB0FE6}" dt="2020-10-08T09:16:43.298" v="5134" actId="1037"/>
          <ac:spMkLst>
            <pc:docMk/>
            <pc:sldMk cId="3958508076" sldId="269"/>
            <ac:spMk id="29" creationId="{9353A970-5043-8843-960F-0A2A46D15648}"/>
          </ac:spMkLst>
        </pc:spChg>
        <pc:spChg chg="del">
          <ac:chgData name="Lipani, Aldo" userId="3d811883-7188-4056-86e4-ebeb30c53017" providerId="ADAL" clId="{921D80D6-AAC6-E94E-9666-1D7D7ABB0FE6}" dt="2020-10-08T00:17:46.180" v="4811" actId="478"/>
          <ac:spMkLst>
            <pc:docMk/>
            <pc:sldMk cId="3958508076" sldId="269"/>
            <ac:spMk id="30" creationId="{3033A1E3-E007-2140-B23A-70B4E0D11997}"/>
          </ac:spMkLst>
        </pc:spChg>
        <pc:picChg chg="add mod">
          <ac:chgData name="Lipani, Aldo" userId="3d811883-7188-4056-86e4-ebeb30c53017" providerId="ADAL" clId="{921D80D6-AAC6-E94E-9666-1D7D7ABB0FE6}" dt="2020-10-08T00:19:43.238" v="4900" actId="1076"/>
          <ac:picMkLst>
            <pc:docMk/>
            <pc:sldMk cId="3958508076" sldId="269"/>
            <ac:picMk id="4" creationId="{135DE9EB-FBE4-B446-AA82-E105751CCB71}"/>
          </ac:picMkLst>
        </pc:picChg>
        <pc:picChg chg="add mod">
          <ac:chgData name="Lipani, Aldo" userId="3d811883-7188-4056-86e4-ebeb30c53017" providerId="ADAL" clId="{921D80D6-AAC6-E94E-9666-1D7D7ABB0FE6}" dt="2020-10-08T00:21:29.616" v="4986" actId="1076"/>
          <ac:picMkLst>
            <pc:docMk/>
            <pc:sldMk cId="3958508076" sldId="269"/>
            <ac:picMk id="11" creationId="{D975B7B8-8BE0-5749-B026-0967154ABDBF}"/>
          </ac:picMkLst>
        </pc:picChg>
        <pc:picChg chg="add mod">
          <ac:chgData name="Lipani, Aldo" userId="3d811883-7188-4056-86e4-ebeb30c53017" providerId="ADAL" clId="{921D80D6-AAC6-E94E-9666-1D7D7ABB0FE6}" dt="2020-10-08T09:16:03.096" v="5049" actId="1076"/>
          <ac:picMkLst>
            <pc:docMk/>
            <pc:sldMk cId="3958508076" sldId="269"/>
            <ac:picMk id="12" creationId="{B874F82C-1F1E-764A-A675-3D89532684B1}"/>
          </ac:picMkLst>
        </pc:picChg>
        <pc:picChg chg="add mod">
          <ac:chgData name="Lipani, Aldo" userId="3d811883-7188-4056-86e4-ebeb30c53017" providerId="ADAL" clId="{921D80D6-AAC6-E94E-9666-1D7D7ABB0FE6}" dt="2020-10-08T09:16:43.298" v="5134" actId="1037"/>
          <ac:picMkLst>
            <pc:docMk/>
            <pc:sldMk cId="3958508076" sldId="269"/>
            <ac:picMk id="13" creationId="{97106B5B-2286-E349-9806-4F2371C6391C}"/>
          </ac:picMkLst>
        </pc:picChg>
        <pc:cxnChg chg="del mod">
          <ac:chgData name="Lipani, Aldo" userId="3d811883-7188-4056-86e4-ebeb30c53017" providerId="ADAL" clId="{921D80D6-AAC6-E94E-9666-1D7D7ABB0FE6}" dt="2020-10-08T00:17:46.180" v="4811" actId="478"/>
          <ac:cxnSpMkLst>
            <pc:docMk/>
            <pc:sldMk cId="3958508076" sldId="269"/>
            <ac:cxnSpMk id="6" creationId="{FC5256CA-2653-DC4B-8A33-153EC540AA2A}"/>
          </ac:cxnSpMkLst>
        </pc:cxnChg>
        <pc:cxnChg chg="del mod">
          <ac:chgData name="Lipani, Aldo" userId="3d811883-7188-4056-86e4-ebeb30c53017" providerId="ADAL" clId="{921D80D6-AAC6-E94E-9666-1D7D7ABB0FE6}" dt="2020-10-08T00:17:46.180" v="4811" actId="478"/>
          <ac:cxnSpMkLst>
            <pc:docMk/>
            <pc:sldMk cId="3958508076" sldId="269"/>
            <ac:cxnSpMk id="7" creationId="{C2FCD979-ECF0-5E4D-97A1-B37B1085959F}"/>
          </ac:cxnSpMkLst>
        </pc:cxnChg>
        <pc:cxnChg chg="del mod">
          <ac:chgData name="Lipani, Aldo" userId="3d811883-7188-4056-86e4-ebeb30c53017" providerId="ADAL" clId="{921D80D6-AAC6-E94E-9666-1D7D7ABB0FE6}" dt="2020-10-08T00:17:46.180" v="4811" actId="478"/>
          <ac:cxnSpMkLst>
            <pc:docMk/>
            <pc:sldMk cId="3958508076" sldId="269"/>
            <ac:cxnSpMk id="19" creationId="{B958EF50-1E14-4847-A2F6-F05BC2882299}"/>
          </ac:cxnSpMkLst>
        </pc:cxnChg>
        <pc:cxnChg chg="del mod">
          <ac:chgData name="Lipani, Aldo" userId="3d811883-7188-4056-86e4-ebeb30c53017" providerId="ADAL" clId="{921D80D6-AAC6-E94E-9666-1D7D7ABB0FE6}" dt="2020-10-08T00:17:46.180" v="4811" actId="478"/>
          <ac:cxnSpMkLst>
            <pc:docMk/>
            <pc:sldMk cId="3958508076" sldId="269"/>
            <ac:cxnSpMk id="20" creationId="{E3B0C394-B0D7-9542-BAA7-C55FD07D21A8}"/>
          </ac:cxnSpMkLst>
        </pc:cxnChg>
        <pc:cxnChg chg="del mod">
          <ac:chgData name="Lipani, Aldo" userId="3d811883-7188-4056-86e4-ebeb30c53017" providerId="ADAL" clId="{921D80D6-AAC6-E94E-9666-1D7D7ABB0FE6}" dt="2020-10-08T00:17:46.180" v="4811" actId="478"/>
          <ac:cxnSpMkLst>
            <pc:docMk/>
            <pc:sldMk cId="3958508076" sldId="269"/>
            <ac:cxnSpMk id="24" creationId="{FF2F4B4E-51E2-0F4A-AA99-72A695ECAE0D}"/>
          </ac:cxnSpMkLst>
        </pc:cxnChg>
        <pc:cxnChg chg="del mod">
          <ac:chgData name="Lipani, Aldo" userId="3d811883-7188-4056-86e4-ebeb30c53017" providerId="ADAL" clId="{921D80D6-AAC6-E94E-9666-1D7D7ABB0FE6}" dt="2020-10-08T00:17:46.180" v="4811" actId="478"/>
          <ac:cxnSpMkLst>
            <pc:docMk/>
            <pc:sldMk cId="3958508076" sldId="269"/>
            <ac:cxnSpMk id="25" creationId="{0302D213-70E2-2542-8D87-AA281C2488CF}"/>
          </ac:cxnSpMkLst>
        </pc:cxnChg>
      </pc:sldChg>
      <pc:sldChg chg="addSp delSp modSp add mod">
        <pc:chgData name="Lipani, Aldo" userId="3d811883-7188-4056-86e4-ebeb30c53017" providerId="ADAL" clId="{921D80D6-AAC6-E94E-9666-1D7D7ABB0FE6}" dt="2020-10-08T09:30:10.315" v="5424" actId="20577"/>
        <pc:sldMkLst>
          <pc:docMk/>
          <pc:sldMk cId="1661985103" sldId="270"/>
        </pc:sldMkLst>
        <pc:spChg chg="mod">
          <ac:chgData name="Lipani, Aldo" userId="3d811883-7188-4056-86e4-ebeb30c53017" providerId="ADAL" clId="{921D80D6-AAC6-E94E-9666-1D7D7ABB0FE6}" dt="2020-10-08T09:18:12.610" v="5142" actId="20577"/>
          <ac:spMkLst>
            <pc:docMk/>
            <pc:sldMk cId="1661985103" sldId="270"/>
            <ac:spMk id="2" creationId="{BF53B92D-E6AD-F847-B1F7-F5708456D2F2}"/>
          </ac:spMkLst>
        </pc:spChg>
        <pc:spChg chg="mod">
          <ac:chgData name="Lipani, Aldo" userId="3d811883-7188-4056-86e4-ebeb30c53017" providerId="ADAL" clId="{921D80D6-AAC6-E94E-9666-1D7D7ABB0FE6}" dt="2020-10-08T09:30:10.315" v="5424" actId="20577"/>
          <ac:spMkLst>
            <pc:docMk/>
            <pc:sldMk cId="1661985103" sldId="270"/>
            <ac:spMk id="3" creationId="{C10C942F-B795-B944-B834-B6F9C0DA1B53}"/>
          </ac:spMkLst>
        </pc:spChg>
        <pc:spChg chg="del mod">
          <ac:chgData name="Lipani, Aldo" userId="3d811883-7188-4056-86e4-ebeb30c53017" providerId="ADAL" clId="{921D80D6-AAC6-E94E-9666-1D7D7ABB0FE6}" dt="2020-10-08T09:18:36.388" v="5176" actId="478"/>
          <ac:spMkLst>
            <pc:docMk/>
            <pc:sldMk cId="1661985103" sldId="270"/>
            <ac:spMk id="14" creationId="{9FA04236-03AF-7447-91FE-19DD4DB0D3A7}"/>
          </ac:spMkLst>
        </pc:spChg>
        <pc:spChg chg="del">
          <ac:chgData name="Lipani, Aldo" userId="3d811883-7188-4056-86e4-ebeb30c53017" providerId="ADAL" clId="{921D80D6-AAC6-E94E-9666-1D7D7ABB0FE6}" dt="2020-10-08T09:18:40.738" v="5178" actId="478"/>
          <ac:spMkLst>
            <pc:docMk/>
            <pc:sldMk cId="1661985103" sldId="270"/>
            <ac:spMk id="28" creationId="{6F489152-0811-4249-841A-41FA42B7DC88}"/>
          </ac:spMkLst>
        </pc:spChg>
        <pc:spChg chg="del">
          <ac:chgData name="Lipani, Aldo" userId="3d811883-7188-4056-86e4-ebeb30c53017" providerId="ADAL" clId="{921D80D6-AAC6-E94E-9666-1D7D7ABB0FE6}" dt="2020-10-08T09:18:37.869" v="5177" actId="478"/>
          <ac:spMkLst>
            <pc:docMk/>
            <pc:sldMk cId="1661985103" sldId="270"/>
            <ac:spMk id="29" creationId="{9353A970-5043-8843-960F-0A2A46D15648}"/>
          </ac:spMkLst>
        </pc:spChg>
        <pc:picChg chg="del">
          <ac:chgData name="Lipani, Aldo" userId="3d811883-7188-4056-86e4-ebeb30c53017" providerId="ADAL" clId="{921D80D6-AAC6-E94E-9666-1D7D7ABB0FE6}" dt="2020-10-08T09:18:29.448" v="5171" actId="478"/>
          <ac:picMkLst>
            <pc:docMk/>
            <pc:sldMk cId="1661985103" sldId="270"/>
            <ac:picMk id="4" creationId="{135DE9EB-FBE4-B446-AA82-E105751CCB71}"/>
          </ac:picMkLst>
        </pc:picChg>
        <pc:picChg chg="add del mod">
          <ac:chgData name="Lipani, Aldo" userId="3d811883-7188-4056-86e4-ebeb30c53017" providerId="ADAL" clId="{921D80D6-AAC6-E94E-9666-1D7D7ABB0FE6}" dt="2020-10-08T09:22:03.673" v="5185" actId="478"/>
          <ac:picMkLst>
            <pc:docMk/>
            <pc:sldMk cId="1661985103" sldId="270"/>
            <ac:picMk id="5" creationId="{9C7702DB-0F92-9C44-8629-EF2A439A521A}"/>
          </ac:picMkLst>
        </pc:picChg>
        <pc:picChg chg="add mod">
          <ac:chgData name="Lipani, Aldo" userId="3d811883-7188-4056-86e4-ebeb30c53017" providerId="ADAL" clId="{921D80D6-AAC6-E94E-9666-1D7D7ABB0FE6}" dt="2020-10-08T09:22:10.756" v="5188" actId="1076"/>
          <ac:picMkLst>
            <pc:docMk/>
            <pc:sldMk cId="1661985103" sldId="270"/>
            <ac:picMk id="6" creationId="{78F1B2A4-15D4-3741-8530-F20D144D7602}"/>
          </ac:picMkLst>
        </pc:picChg>
        <pc:picChg chg="add mod">
          <ac:chgData name="Lipani, Aldo" userId="3d811883-7188-4056-86e4-ebeb30c53017" providerId="ADAL" clId="{921D80D6-AAC6-E94E-9666-1D7D7ABB0FE6}" dt="2020-10-08T09:29:01.025" v="5423" actId="1076"/>
          <ac:picMkLst>
            <pc:docMk/>
            <pc:sldMk cId="1661985103" sldId="270"/>
            <ac:picMk id="7" creationId="{96F7FBDA-494E-1541-9A65-6FB858D68AB2}"/>
          </ac:picMkLst>
        </pc:picChg>
        <pc:picChg chg="del">
          <ac:chgData name="Lipani, Aldo" userId="3d811883-7188-4056-86e4-ebeb30c53017" providerId="ADAL" clId="{921D80D6-AAC6-E94E-9666-1D7D7ABB0FE6}" dt="2020-10-08T09:18:30.504" v="5172" actId="478"/>
          <ac:picMkLst>
            <pc:docMk/>
            <pc:sldMk cId="1661985103" sldId="270"/>
            <ac:picMk id="11" creationId="{D975B7B8-8BE0-5749-B026-0967154ABDBF}"/>
          </ac:picMkLst>
        </pc:picChg>
        <pc:picChg chg="del">
          <ac:chgData name="Lipani, Aldo" userId="3d811883-7188-4056-86e4-ebeb30c53017" providerId="ADAL" clId="{921D80D6-AAC6-E94E-9666-1D7D7ABB0FE6}" dt="2020-10-08T09:18:42.294" v="5179" actId="478"/>
          <ac:picMkLst>
            <pc:docMk/>
            <pc:sldMk cId="1661985103" sldId="270"/>
            <ac:picMk id="12" creationId="{B874F82C-1F1E-764A-A675-3D89532684B1}"/>
          </ac:picMkLst>
        </pc:picChg>
        <pc:picChg chg="del">
          <ac:chgData name="Lipani, Aldo" userId="3d811883-7188-4056-86e4-ebeb30c53017" providerId="ADAL" clId="{921D80D6-AAC6-E94E-9666-1D7D7ABB0FE6}" dt="2020-10-08T09:18:33.623" v="5174" actId="478"/>
          <ac:picMkLst>
            <pc:docMk/>
            <pc:sldMk cId="1661985103" sldId="270"/>
            <ac:picMk id="13" creationId="{97106B5B-2286-E349-9806-4F2371C6391C}"/>
          </ac:picMkLst>
        </pc:picChg>
      </pc:sldChg>
      <pc:sldChg chg="addSp delSp modSp add mod">
        <pc:chgData name="Lipani, Aldo" userId="3d811883-7188-4056-86e4-ebeb30c53017" providerId="ADAL" clId="{921D80D6-AAC6-E94E-9666-1D7D7ABB0FE6}" dt="2020-10-10T22:14:41.162" v="6569" actId="20577"/>
        <pc:sldMkLst>
          <pc:docMk/>
          <pc:sldMk cId="380718041" sldId="271"/>
        </pc:sldMkLst>
        <pc:spChg chg="mod">
          <ac:chgData name="Lipani, Aldo" userId="3d811883-7188-4056-86e4-ebeb30c53017" providerId="ADAL" clId="{921D80D6-AAC6-E94E-9666-1D7D7ABB0FE6}" dt="2020-10-08T19:47:27.476" v="5454" actId="20577"/>
          <ac:spMkLst>
            <pc:docMk/>
            <pc:sldMk cId="380718041" sldId="271"/>
            <ac:spMk id="2" creationId="{BF53B92D-E6AD-F847-B1F7-F5708456D2F2}"/>
          </ac:spMkLst>
        </pc:spChg>
        <pc:spChg chg="mod">
          <ac:chgData name="Lipani, Aldo" userId="3d811883-7188-4056-86e4-ebeb30c53017" providerId="ADAL" clId="{921D80D6-AAC6-E94E-9666-1D7D7ABB0FE6}" dt="2020-10-10T22:14:41.162" v="6569" actId="20577"/>
          <ac:spMkLst>
            <pc:docMk/>
            <pc:sldMk cId="380718041" sldId="271"/>
            <ac:spMk id="3" creationId="{C10C942F-B795-B944-B834-B6F9C0DA1B53}"/>
          </ac:spMkLst>
        </pc:spChg>
        <pc:picChg chg="add del mod">
          <ac:chgData name="Lipani, Aldo" userId="3d811883-7188-4056-86e4-ebeb30c53017" providerId="ADAL" clId="{921D80D6-AAC6-E94E-9666-1D7D7ABB0FE6}" dt="2020-10-10T22:04:49.024" v="6120" actId="478"/>
          <ac:picMkLst>
            <pc:docMk/>
            <pc:sldMk cId="380718041" sldId="271"/>
            <ac:picMk id="4" creationId="{7BE49CC4-C4D0-9D4D-99AA-C07228FCC784}"/>
          </ac:picMkLst>
        </pc:picChg>
        <pc:picChg chg="add del mod">
          <ac:chgData name="Lipani, Aldo" userId="3d811883-7188-4056-86e4-ebeb30c53017" providerId="ADAL" clId="{921D80D6-AAC6-E94E-9666-1D7D7ABB0FE6}" dt="2020-10-10T22:05:57.710" v="6123" actId="478"/>
          <ac:picMkLst>
            <pc:docMk/>
            <pc:sldMk cId="380718041" sldId="271"/>
            <ac:picMk id="5" creationId="{240181DF-12D5-F045-B04B-5D7BEAFD6DEF}"/>
          </ac:picMkLst>
        </pc:picChg>
        <pc:picChg chg="del">
          <ac:chgData name="Lipani, Aldo" userId="3d811883-7188-4056-86e4-ebeb30c53017" providerId="ADAL" clId="{921D80D6-AAC6-E94E-9666-1D7D7ABB0FE6}" dt="2020-10-08T19:47:36.229" v="5455" actId="478"/>
          <ac:picMkLst>
            <pc:docMk/>
            <pc:sldMk cId="380718041" sldId="271"/>
            <ac:picMk id="6" creationId="{78F1B2A4-15D4-3741-8530-F20D144D7602}"/>
          </ac:picMkLst>
        </pc:picChg>
        <pc:picChg chg="del">
          <ac:chgData name="Lipani, Aldo" userId="3d811883-7188-4056-86e4-ebeb30c53017" providerId="ADAL" clId="{921D80D6-AAC6-E94E-9666-1D7D7ABB0FE6}" dt="2020-10-08T19:47:36.886" v="5456" actId="478"/>
          <ac:picMkLst>
            <pc:docMk/>
            <pc:sldMk cId="380718041" sldId="271"/>
            <ac:picMk id="7" creationId="{96F7FBDA-494E-1541-9A65-6FB858D68AB2}"/>
          </ac:picMkLst>
        </pc:picChg>
        <pc:picChg chg="add del mod">
          <ac:chgData name="Lipani, Aldo" userId="3d811883-7188-4056-86e4-ebeb30c53017" providerId="ADAL" clId="{921D80D6-AAC6-E94E-9666-1D7D7ABB0FE6}" dt="2020-10-10T22:08:14.329" v="6127" actId="478"/>
          <ac:picMkLst>
            <pc:docMk/>
            <pc:sldMk cId="380718041" sldId="271"/>
            <ac:picMk id="8" creationId="{82DB2940-8839-BF4F-91A7-626515773264}"/>
          </ac:picMkLst>
        </pc:picChg>
        <pc:picChg chg="add del mod">
          <ac:chgData name="Lipani, Aldo" userId="3d811883-7188-4056-86e4-ebeb30c53017" providerId="ADAL" clId="{921D80D6-AAC6-E94E-9666-1D7D7ABB0FE6}" dt="2020-10-10T22:11:13.472" v="6134" actId="478"/>
          <ac:picMkLst>
            <pc:docMk/>
            <pc:sldMk cId="380718041" sldId="271"/>
            <ac:picMk id="9" creationId="{57A2C8E3-3E73-264A-AB13-804F881C1FC3}"/>
          </ac:picMkLst>
        </pc:picChg>
        <pc:picChg chg="add del mod">
          <ac:chgData name="Lipani, Aldo" userId="3d811883-7188-4056-86e4-ebeb30c53017" providerId="ADAL" clId="{921D80D6-AAC6-E94E-9666-1D7D7ABB0FE6}" dt="2020-10-10T22:11:40.454" v="6137" actId="478"/>
          <ac:picMkLst>
            <pc:docMk/>
            <pc:sldMk cId="380718041" sldId="271"/>
            <ac:picMk id="10" creationId="{B724C36C-27F1-3E49-A4CE-F82225E35DF3}"/>
          </ac:picMkLst>
        </pc:picChg>
        <pc:picChg chg="add mod">
          <ac:chgData name="Lipani, Aldo" userId="3d811883-7188-4056-86e4-ebeb30c53017" providerId="ADAL" clId="{921D80D6-AAC6-E94E-9666-1D7D7ABB0FE6}" dt="2020-10-10T22:11:42.933" v="6138" actId="1076"/>
          <ac:picMkLst>
            <pc:docMk/>
            <pc:sldMk cId="380718041" sldId="271"/>
            <ac:picMk id="11" creationId="{4E402B9B-3A63-FA45-888B-2BC5671F7BDA}"/>
          </ac:picMkLst>
        </pc:picChg>
      </pc:sldChg>
      <pc:sldChg chg="addSp delSp modSp add mod">
        <pc:chgData name="Lipani, Aldo" userId="3d811883-7188-4056-86e4-ebeb30c53017" providerId="ADAL" clId="{921D80D6-AAC6-E94E-9666-1D7D7ABB0FE6}" dt="2020-10-21T17:20:10.728" v="10807" actId="1076"/>
        <pc:sldMkLst>
          <pc:docMk/>
          <pc:sldMk cId="3137604784" sldId="272"/>
        </pc:sldMkLst>
        <pc:spChg chg="mod">
          <ac:chgData name="Lipani, Aldo" userId="3d811883-7188-4056-86e4-ebeb30c53017" providerId="ADAL" clId="{921D80D6-AAC6-E94E-9666-1D7D7ABB0FE6}" dt="2020-10-10T22:15:34.688" v="6575" actId="20577"/>
          <ac:spMkLst>
            <pc:docMk/>
            <pc:sldMk cId="3137604784" sldId="272"/>
            <ac:spMk id="2" creationId="{BF53B92D-E6AD-F847-B1F7-F5708456D2F2}"/>
          </ac:spMkLst>
        </pc:spChg>
        <pc:spChg chg="del mod">
          <ac:chgData name="Lipani, Aldo" userId="3d811883-7188-4056-86e4-ebeb30c53017" providerId="ADAL" clId="{921D80D6-AAC6-E94E-9666-1D7D7ABB0FE6}" dt="2020-10-10T22:18:06.951" v="6584"/>
          <ac:spMkLst>
            <pc:docMk/>
            <pc:sldMk cId="3137604784" sldId="272"/>
            <ac:spMk id="3" creationId="{C10C942F-B795-B944-B834-B6F9C0DA1B53}"/>
          </ac:spMkLst>
        </pc:spChg>
        <pc:spChg chg="add mod">
          <ac:chgData name="Lipani, Aldo" userId="3d811883-7188-4056-86e4-ebeb30c53017" providerId="ADAL" clId="{921D80D6-AAC6-E94E-9666-1D7D7ABB0FE6}" dt="2020-10-10T22:16:30.926" v="6582" actId="164"/>
          <ac:spMkLst>
            <pc:docMk/>
            <pc:sldMk cId="3137604784" sldId="272"/>
            <ac:spMk id="5" creationId="{1F533147-CE4C-1B4F-96C5-AC2A6D4B2697}"/>
          </ac:spMkLst>
        </pc:spChg>
        <pc:spChg chg="add mod">
          <ac:chgData name="Lipani, Aldo" userId="3d811883-7188-4056-86e4-ebeb30c53017" providerId="ADAL" clId="{921D80D6-AAC6-E94E-9666-1D7D7ABB0FE6}" dt="2020-10-10T22:16:30.926" v="6582" actId="164"/>
          <ac:spMkLst>
            <pc:docMk/>
            <pc:sldMk cId="3137604784" sldId="272"/>
            <ac:spMk id="8" creationId="{BDA37003-3C48-EF43-84FD-4C2C5FEB4727}"/>
          </ac:spMkLst>
        </pc:spChg>
        <pc:spChg chg="add mod">
          <ac:chgData name="Lipani, Aldo" userId="3d811883-7188-4056-86e4-ebeb30c53017" providerId="ADAL" clId="{921D80D6-AAC6-E94E-9666-1D7D7ABB0FE6}" dt="2020-10-10T22:16:30.926" v="6582" actId="164"/>
          <ac:spMkLst>
            <pc:docMk/>
            <pc:sldMk cId="3137604784" sldId="272"/>
            <ac:spMk id="9" creationId="{45F663CF-54D1-5948-9453-EB9E6095D374}"/>
          </ac:spMkLst>
        </pc:spChg>
        <pc:spChg chg="add mod">
          <ac:chgData name="Lipani, Aldo" userId="3d811883-7188-4056-86e4-ebeb30c53017" providerId="ADAL" clId="{921D80D6-AAC6-E94E-9666-1D7D7ABB0FE6}" dt="2020-10-10T22:16:30.926" v="6582" actId="164"/>
          <ac:spMkLst>
            <pc:docMk/>
            <pc:sldMk cId="3137604784" sldId="272"/>
            <ac:spMk id="10" creationId="{01F82FFC-2B74-9E46-83DF-4467C14698C8}"/>
          </ac:spMkLst>
        </pc:spChg>
        <pc:spChg chg="add del mod">
          <ac:chgData name="Lipani, Aldo" userId="3d811883-7188-4056-86e4-ebeb30c53017" providerId="ADAL" clId="{921D80D6-AAC6-E94E-9666-1D7D7ABB0FE6}" dt="2020-10-10T22:16:13.085" v="6579" actId="478"/>
          <ac:spMkLst>
            <pc:docMk/>
            <pc:sldMk cId="3137604784" sldId="272"/>
            <ac:spMk id="12" creationId="{B6FBEDC7-B044-B648-AACE-F0B4E6A47C15}"/>
          </ac:spMkLst>
        </pc:spChg>
        <pc:grpChg chg="add mod">
          <ac:chgData name="Lipani, Aldo" userId="3d811883-7188-4056-86e4-ebeb30c53017" providerId="ADAL" clId="{921D80D6-AAC6-E94E-9666-1D7D7ABB0FE6}" dt="2020-10-10T22:16:45.540" v="6583" actId="1076"/>
          <ac:grpSpMkLst>
            <pc:docMk/>
            <pc:sldMk cId="3137604784" sldId="272"/>
            <ac:grpSpMk id="4" creationId="{790E4F23-64B6-9747-B879-A072D358F6B4}"/>
          </ac:grpSpMkLst>
        </pc:grpChg>
        <pc:picChg chg="add del mod">
          <ac:chgData name="Lipani, Aldo" userId="3d811883-7188-4056-86e4-ebeb30c53017" providerId="ADAL" clId="{921D80D6-AAC6-E94E-9666-1D7D7ABB0FE6}" dt="2020-10-21T17:20:06.120" v="10805" actId="478"/>
          <ac:picMkLst>
            <pc:docMk/>
            <pc:sldMk cId="3137604784" sldId="272"/>
            <ac:picMk id="3" creationId="{1432FFB7-7B92-A147-A8F5-0A92E457C68E}"/>
          </ac:picMkLst>
        </pc:picChg>
        <pc:picChg chg="del">
          <ac:chgData name="Lipani, Aldo" userId="3d811883-7188-4056-86e4-ebeb30c53017" providerId="ADAL" clId="{921D80D6-AAC6-E94E-9666-1D7D7ABB0FE6}" dt="2020-10-10T22:15:44.701" v="6576" actId="478"/>
          <ac:picMkLst>
            <pc:docMk/>
            <pc:sldMk cId="3137604784" sldId="272"/>
            <ac:picMk id="11" creationId="{4E402B9B-3A63-FA45-888B-2BC5671F7BDA}"/>
          </ac:picMkLst>
        </pc:picChg>
        <pc:picChg chg="add mod">
          <ac:chgData name="Lipani, Aldo" userId="3d811883-7188-4056-86e4-ebeb30c53017" providerId="ADAL" clId="{921D80D6-AAC6-E94E-9666-1D7D7ABB0FE6}" dt="2020-10-21T17:20:10.728" v="10807" actId="1076"/>
          <ac:picMkLst>
            <pc:docMk/>
            <pc:sldMk cId="3137604784" sldId="272"/>
            <ac:picMk id="11" creationId="{C77FAA65-A075-AA4B-B23E-A69ACB94AEF8}"/>
          </ac:picMkLst>
        </pc:picChg>
        <pc:picChg chg="add mod">
          <ac:chgData name="Lipani, Aldo" userId="3d811883-7188-4056-86e4-ebeb30c53017" providerId="ADAL" clId="{921D80D6-AAC6-E94E-9666-1D7D7ABB0FE6}" dt="2020-10-10T22:18:13.441" v="6587" actId="1076"/>
          <ac:picMkLst>
            <pc:docMk/>
            <pc:sldMk cId="3137604784" sldId="272"/>
            <ac:picMk id="13" creationId="{A5C57AB6-F910-6A47-88B2-085BF7B347EC}"/>
          </ac:picMkLst>
        </pc:picChg>
        <pc:picChg chg="add mod">
          <ac:chgData name="Lipani, Aldo" userId="3d811883-7188-4056-86e4-ebeb30c53017" providerId="ADAL" clId="{921D80D6-AAC6-E94E-9666-1D7D7ABB0FE6}" dt="2020-10-10T22:18:26.202" v="6589" actId="1076"/>
          <ac:picMkLst>
            <pc:docMk/>
            <pc:sldMk cId="3137604784" sldId="272"/>
            <ac:picMk id="14" creationId="{16FDF0D7-5195-F640-B24A-5A6B2E06DF3D}"/>
          </ac:picMkLst>
        </pc:picChg>
        <pc:picChg chg="add mod">
          <ac:chgData name="Lipani, Aldo" userId="3d811883-7188-4056-86e4-ebeb30c53017" providerId="ADAL" clId="{921D80D6-AAC6-E94E-9666-1D7D7ABB0FE6}" dt="2020-10-10T22:22:43.117" v="6591" actId="1076"/>
          <ac:picMkLst>
            <pc:docMk/>
            <pc:sldMk cId="3137604784" sldId="272"/>
            <ac:picMk id="15" creationId="{F7907860-070C-2740-92E1-0C11A7977F19}"/>
          </ac:picMkLst>
        </pc:picChg>
        <pc:picChg chg="add mod">
          <ac:chgData name="Lipani, Aldo" userId="3d811883-7188-4056-86e4-ebeb30c53017" providerId="ADAL" clId="{921D80D6-AAC6-E94E-9666-1D7D7ABB0FE6}" dt="2020-10-10T22:26:08.964" v="6602" actId="1076"/>
          <ac:picMkLst>
            <pc:docMk/>
            <pc:sldMk cId="3137604784" sldId="272"/>
            <ac:picMk id="16" creationId="{2CF62247-EB43-C943-BDB6-283FC9A11579}"/>
          </ac:picMkLst>
        </pc:picChg>
        <pc:picChg chg="add del mod">
          <ac:chgData name="Lipani, Aldo" userId="3d811883-7188-4056-86e4-ebeb30c53017" providerId="ADAL" clId="{921D80D6-AAC6-E94E-9666-1D7D7ABB0FE6}" dt="2020-10-21T17:19:48.576" v="10801" actId="478"/>
          <ac:picMkLst>
            <pc:docMk/>
            <pc:sldMk cId="3137604784" sldId="272"/>
            <ac:picMk id="17" creationId="{9243E38A-209F-C04F-AE43-14F4BA4DB77E}"/>
          </ac:picMkLst>
        </pc:picChg>
        <pc:picChg chg="add mod">
          <ac:chgData name="Lipani, Aldo" userId="3d811883-7188-4056-86e4-ebeb30c53017" providerId="ADAL" clId="{921D80D6-AAC6-E94E-9666-1D7D7ABB0FE6}" dt="2020-10-10T22:28:11.775" v="6606" actId="1076"/>
          <ac:picMkLst>
            <pc:docMk/>
            <pc:sldMk cId="3137604784" sldId="272"/>
            <ac:picMk id="18" creationId="{F7D47E41-80A4-CF46-BF3A-2AB0248A3D86}"/>
          </ac:picMkLst>
        </pc:picChg>
        <pc:cxnChg chg="add mod">
          <ac:chgData name="Lipani, Aldo" userId="3d811883-7188-4056-86e4-ebeb30c53017" providerId="ADAL" clId="{921D80D6-AAC6-E94E-9666-1D7D7ABB0FE6}" dt="2020-10-10T22:16:30.926" v="6582" actId="164"/>
          <ac:cxnSpMkLst>
            <pc:docMk/>
            <pc:sldMk cId="3137604784" sldId="272"/>
            <ac:cxnSpMk id="6" creationId="{38D43655-819B-CA4B-BF38-4F451A23D647}"/>
          </ac:cxnSpMkLst>
        </pc:cxnChg>
        <pc:cxnChg chg="add mod">
          <ac:chgData name="Lipani, Aldo" userId="3d811883-7188-4056-86e4-ebeb30c53017" providerId="ADAL" clId="{921D80D6-AAC6-E94E-9666-1D7D7ABB0FE6}" dt="2020-10-10T22:16:30.926" v="6582" actId="164"/>
          <ac:cxnSpMkLst>
            <pc:docMk/>
            <pc:sldMk cId="3137604784" sldId="272"/>
            <ac:cxnSpMk id="7" creationId="{E0519D28-A46B-9B4A-8F9F-A63637A0D472}"/>
          </ac:cxnSpMkLst>
        </pc:cxnChg>
      </pc:sldChg>
      <pc:sldChg chg="addSp delSp modSp add mod">
        <pc:chgData name="Lipani, Aldo" userId="3d811883-7188-4056-86e4-ebeb30c53017" providerId="ADAL" clId="{921D80D6-AAC6-E94E-9666-1D7D7ABB0FE6}" dt="2020-10-10T23:07:18.491" v="6987" actId="1076"/>
        <pc:sldMkLst>
          <pc:docMk/>
          <pc:sldMk cId="1137034076" sldId="273"/>
        </pc:sldMkLst>
        <pc:spChg chg="mod">
          <ac:chgData name="Lipani, Aldo" userId="3d811883-7188-4056-86e4-ebeb30c53017" providerId="ADAL" clId="{921D80D6-AAC6-E94E-9666-1D7D7ABB0FE6}" dt="2020-10-10T22:29:02.450" v="6610" actId="20577"/>
          <ac:spMkLst>
            <pc:docMk/>
            <pc:sldMk cId="1137034076" sldId="273"/>
            <ac:spMk id="2" creationId="{BF53B92D-E6AD-F847-B1F7-F5708456D2F2}"/>
          </ac:spMkLst>
        </pc:spChg>
        <pc:spChg chg="add del mod">
          <ac:chgData name="Lipani, Aldo" userId="3d811883-7188-4056-86e4-ebeb30c53017" providerId="ADAL" clId="{921D80D6-AAC6-E94E-9666-1D7D7ABB0FE6}" dt="2020-10-10T22:57:05.177" v="6612"/>
          <ac:spMkLst>
            <pc:docMk/>
            <pc:sldMk cId="1137034076" sldId="273"/>
            <ac:spMk id="11" creationId="{9D2DCB49-372B-9E40-A19C-AF70B114C5AA}"/>
          </ac:spMkLst>
        </pc:spChg>
        <pc:spChg chg="add mod">
          <ac:chgData name="Lipani, Aldo" userId="3d811883-7188-4056-86e4-ebeb30c53017" providerId="ADAL" clId="{921D80D6-AAC6-E94E-9666-1D7D7ABB0FE6}" dt="2020-10-10T23:07:14.514" v="6985" actId="20577"/>
          <ac:spMkLst>
            <pc:docMk/>
            <pc:sldMk cId="1137034076" sldId="273"/>
            <ac:spMk id="21" creationId="{8C8939C7-0E57-A04C-BA57-B45E26EF9316}"/>
          </ac:spMkLst>
        </pc:spChg>
        <pc:grpChg chg="del">
          <ac:chgData name="Lipani, Aldo" userId="3d811883-7188-4056-86e4-ebeb30c53017" providerId="ADAL" clId="{921D80D6-AAC6-E94E-9666-1D7D7ABB0FE6}" dt="2020-10-10T22:29:05.586" v="6611" actId="478"/>
          <ac:grpSpMkLst>
            <pc:docMk/>
            <pc:sldMk cId="1137034076" sldId="273"/>
            <ac:grpSpMk id="4" creationId="{790E4F23-64B6-9747-B879-A072D358F6B4}"/>
          </ac:grpSpMkLst>
        </pc:grpChg>
        <pc:picChg chg="add mod">
          <ac:chgData name="Lipani, Aldo" userId="3d811883-7188-4056-86e4-ebeb30c53017" providerId="ADAL" clId="{921D80D6-AAC6-E94E-9666-1D7D7ABB0FE6}" dt="2020-10-10T23:07:17.359" v="6986" actId="1076"/>
          <ac:picMkLst>
            <pc:docMk/>
            <pc:sldMk cId="1137034076" sldId="273"/>
            <ac:picMk id="12" creationId="{65842340-7383-BD46-B1CF-3AA01F7190CC}"/>
          </ac:picMkLst>
        </pc:picChg>
        <pc:picChg chg="del">
          <ac:chgData name="Lipani, Aldo" userId="3d811883-7188-4056-86e4-ebeb30c53017" providerId="ADAL" clId="{921D80D6-AAC6-E94E-9666-1D7D7ABB0FE6}" dt="2020-10-10T22:29:05.586" v="6611" actId="478"/>
          <ac:picMkLst>
            <pc:docMk/>
            <pc:sldMk cId="1137034076" sldId="273"/>
            <ac:picMk id="13" creationId="{A5C57AB6-F910-6A47-88B2-085BF7B347EC}"/>
          </ac:picMkLst>
        </pc:picChg>
        <pc:picChg chg="del">
          <ac:chgData name="Lipani, Aldo" userId="3d811883-7188-4056-86e4-ebeb30c53017" providerId="ADAL" clId="{921D80D6-AAC6-E94E-9666-1D7D7ABB0FE6}" dt="2020-10-10T22:29:05.586" v="6611" actId="478"/>
          <ac:picMkLst>
            <pc:docMk/>
            <pc:sldMk cId="1137034076" sldId="273"/>
            <ac:picMk id="14" creationId="{16FDF0D7-5195-F640-B24A-5A6B2E06DF3D}"/>
          </ac:picMkLst>
        </pc:picChg>
        <pc:picChg chg="del">
          <ac:chgData name="Lipani, Aldo" userId="3d811883-7188-4056-86e4-ebeb30c53017" providerId="ADAL" clId="{921D80D6-AAC6-E94E-9666-1D7D7ABB0FE6}" dt="2020-10-10T22:29:05.586" v="6611" actId="478"/>
          <ac:picMkLst>
            <pc:docMk/>
            <pc:sldMk cId="1137034076" sldId="273"/>
            <ac:picMk id="15" creationId="{F7907860-070C-2740-92E1-0C11A7977F19}"/>
          </ac:picMkLst>
        </pc:picChg>
        <pc:picChg chg="del">
          <ac:chgData name="Lipani, Aldo" userId="3d811883-7188-4056-86e4-ebeb30c53017" providerId="ADAL" clId="{921D80D6-AAC6-E94E-9666-1D7D7ABB0FE6}" dt="2020-10-10T22:29:05.586" v="6611" actId="478"/>
          <ac:picMkLst>
            <pc:docMk/>
            <pc:sldMk cId="1137034076" sldId="273"/>
            <ac:picMk id="16" creationId="{2CF62247-EB43-C943-BDB6-283FC9A11579}"/>
          </ac:picMkLst>
        </pc:picChg>
        <pc:picChg chg="del">
          <ac:chgData name="Lipani, Aldo" userId="3d811883-7188-4056-86e4-ebeb30c53017" providerId="ADAL" clId="{921D80D6-AAC6-E94E-9666-1D7D7ABB0FE6}" dt="2020-10-10T22:29:05.586" v="6611" actId="478"/>
          <ac:picMkLst>
            <pc:docMk/>
            <pc:sldMk cId="1137034076" sldId="273"/>
            <ac:picMk id="17" creationId="{9243E38A-209F-C04F-AE43-14F4BA4DB77E}"/>
          </ac:picMkLst>
        </pc:picChg>
        <pc:picChg chg="del">
          <ac:chgData name="Lipani, Aldo" userId="3d811883-7188-4056-86e4-ebeb30c53017" providerId="ADAL" clId="{921D80D6-AAC6-E94E-9666-1D7D7ABB0FE6}" dt="2020-10-10T22:29:05.586" v="6611" actId="478"/>
          <ac:picMkLst>
            <pc:docMk/>
            <pc:sldMk cId="1137034076" sldId="273"/>
            <ac:picMk id="18" creationId="{F7D47E41-80A4-CF46-BF3A-2AB0248A3D86}"/>
          </ac:picMkLst>
        </pc:picChg>
        <pc:picChg chg="add del mod">
          <ac:chgData name="Lipani, Aldo" userId="3d811883-7188-4056-86e4-ebeb30c53017" providerId="ADAL" clId="{921D80D6-AAC6-E94E-9666-1D7D7ABB0FE6}" dt="2020-10-10T23:03:50.128" v="6622" actId="478"/>
          <ac:picMkLst>
            <pc:docMk/>
            <pc:sldMk cId="1137034076" sldId="273"/>
            <ac:picMk id="19" creationId="{93A36CEA-3D05-6C48-B434-7F283791A064}"/>
          </ac:picMkLst>
        </pc:picChg>
        <pc:picChg chg="add mod">
          <ac:chgData name="Lipani, Aldo" userId="3d811883-7188-4056-86e4-ebeb30c53017" providerId="ADAL" clId="{921D80D6-AAC6-E94E-9666-1D7D7ABB0FE6}" dt="2020-10-10T23:07:18.491" v="6987" actId="1076"/>
          <ac:picMkLst>
            <pc:docMk/>
            <pc:sldMk cId="1137034076" sldId="273"/>
            <ac:picMk id="20" creationId="{178A2FC9-5A58-ED42-8E1C-EF2E47B26185}"/>
          </ac:picMkLst>
        </pc:picChg>
        <pc:cxnChg chg="mod">
          <ac:chgData name="Lipani, Aldo" userId="3d811883-7188-4056-86e4-ebeb30c53017" providerId="ADAL" clId="{921D80D6-AAC6-E94E-9666-1D7D7ABB0FE6}" dt="2020-10-10T22:29:05.586" v="6611" actId="478"/>
          <ac:cxnSpMkLst>
            <pc:docMk/>
            <pc:sldMk cId="1137034076" sldId="273"/>
            <ac:cxnSpMk id="6" creationId="{38D43655-819B-CA4B-BF38-4F451A23D647}"/>
          </ac:cxnSpMkLst>
        </pc:cxnChg>
        <pc:cxnChg chg="mod">
          <ac:chgData name="Lipani, Aldo" userId="3d811883-7188-4056-86e4-ebeb30c53017" providerId="ADAL" clId="{921D80D6-AAC6-E94E-9666-1D7D7ABB0FE6}" dt="2020-10-10T22:29:05.586" v="6611" actId="478"/>
          <ac:cxnSpMkLst>
            <pc:docMk/>
            <pc:sldMk cId="1137034076" sldId="273"/>
            <ac:cxnSpMk id="7" creationId="{E0519D28-A46B-9B4A-8F9F-A63637A0D472}"/>
          </ac:cxnSpMkLst>
        </pc:cxnChg>
      </pc:sldChg>
      <pc:sldChg chg="addSp delSp modSp add mod">
        <pc:chgData name="Lipani, Aldo" userId="3d811883-7188-4056-86e4-ebeb30c53017" providerId="ADAL" clId="{921D80D6-AAC6-E94E-9666-1D7D7ABB0FE6}" dt="2020-10-15T20:11:26.743" v="8259" actId="20577"/>
        <pc:sldMkLst>
          <pc:docMk/>
          <pc:sldMk cId="3896616462" sldId="274"/>
        </pc:sldMkLst>
        <pc:spChg chg="mod">
          <ac:chgData name="Lipani, Aldo" userId="3d811883-7188-4056-86e4-ebeb30c53017" providerId="ADAL" clId="{921D80D6-AAC6-E94E-9666-1D7D7ABB0FE6}" dt="2020-10-15T20:09:41.753" v="7956" actId="20577"/>
          <ac:spMkLst>
            <pc:docMk/>
            <pc:sldMk cId="3896616462" sldId="274"/>
            <ac:spMk id="2" creationId="{BF53B92D-E6AD-F847-B1F7-F5708456D2F2}"/>
          </ac:spMkLst>
        </pc:spChg>
        <pc:spChg chg="add del mod">
          <ac:chgData name="Lipani, Aldo" userId="3d811883-7188-4056-86e4-ebeb30c53017" providerId="ADAL" clId="{921D80D6-AAC6-E94E-9666-1D7D7ABB0FE6}" dt="2020-10-10T23:23:57.971" v="7019" actId="21"/>
          <ac:spMkLst>
            <pc:docMk/>
            <pc:sldMk cId="3896616462" sldId="274"/>
            <ac:spMk id="4" creationId="{A0CF1920-DCA1-9443-A413-5F1CDDB83F25}"/>
          </ac:spMkLst>
        </pc:spChg>
        <pc:spChg chg="add mod">
          <ac:chgData name="Lipani, Aldo" userId="3d811883-7188-4056-86e4-ebeb30c53017" providerId="ADAL" clId="{921D80D6-AAC6-E94E-9666-1D7D7ABB0FE6}" dt="2020-10-15T20:11:26.743" v="8259" actId="20577"/>
          <ac:spMkLst>
            <pc:docMk/>
            <pc:sldMk cId="3896616462" sldId="274"/>
            <ac:spMk id="8" creationId="{A01ED035-88D5-8B4D-B5D8-C7FE4028CD44}"/>
          </ac:spMkLst>
        </pc:spChg>
        <pc:spChg chg="del">
          <ac:chgData name="Lipani, Aldo" userId="3d811883-7188-4056-86e4-ebeb30c53017" providerId="ADAL" clId="{921D80D6-AAC6-E94E-9666-1D7D7ABB0FE6}" dt="2020-10-10T23:24:00.666" v="7020" actId="478"/>
          <ac:spMkLst>
            <pc:docMk/>
            <pc:sldMk cId="3896616462" sldId="274"/>
            <ac:spMk id="21" creationId="{8C8939C7-0E57-A04C-BA57-B45E26EF9316}"/>
          </ac:spMkLst>
        </pc:spChg>
        <pc:picChg chg="del">
          <ac:chgData name="Lipani, Aldo" userId="3d811883-7188-4056-86e4-ebeb30c53017" providerId="ADAL" clId="{921D80D6-AAC6-E94E-9666-1D7D7ABB0FE6}" dt="2020-10-10T23:23:53.698" v="7018" actId="478"/>
          <ac:picMkLst>
            <pc:docMk/>
            <pc:sldMk cId="3896616462" sldId="274"/>
            <ac:picMk id="12" creationId="{65842340-7383-BD46-B1CF-3AA01F7190CC}"/>
          </ac:picMkLst>
        </pc:picChg>
        <pc:picChg chg="del">
          <ac:chgData name="Lipani, Aldo" userId="3d811883-7188-4056-86e4-ebeb30c53017" providerId="ADAL" clId="{921D80D6-AAC6-E94E-9666-1D7D7ABB0FE6}" dt="2020-10-10T23:23:53.273" v="7017" actId="478"/>
          <ac:picMkLst>
            <pc:docMk/>
            <pc:sldMk cId="3896616462" sldId="274"/>
            <ac:picMk id="20" creationId="{178A2FC9-5A58-ED42-8E1C-EF2E47B26185}"/>
          </ac:picMkLst>
        </pc:picChg>
      </pc:sldChg>
      <pc:sldChg chg="modSp add mod">
        <pc:chgData name="Lipani, Aldo" userId="3d811883-7188-4056-86e4-ebeb30c53017" providerId="ADAL" clId="{921D80D6-AAC6-E94E-9666-1D7D7ABB0FE6}" dt="2020-10-15T19:59:32.776" v="7821" actId="21"/>
        <pc:sldMkLst>
          <pc:docMk/>
          <pc:sldMk cId="2822622978" sldId="275"/>
        </pc:sldMkLst>
        <pc:spChg chg="mod">
          <ac:chgData name="Lipani, Aldo" userId="3d811883-7188-4056-86e4-ebeb30c53017" providerId="ADAL" clId="{921D80D6-AAC6-E94E-9666-1D7D7ABB0FE6}" dt="2020-10-15T19:35:26.219" v="7292" actId="20577"/>
          <ac:spMkLst>
            <pc:docMk/>
            <pc:sldMk cId="2822622978" sldId="275"/>
            <ac:spMk id="2" creationId="{729ACA41-21D1-6542-8C70-5CC6D3434793}"/>
          </ac:spMkLst>
        </pc:spChg>
        <pc:spChg chg="mod">
          <ac:chgData name="Lipani, Aldo" userId="3d811883-7188-4056-86e4-ebeb30c53017" providerId="ADAL" clId="{921D80D6-AAC6-E94E-9666-1D7D7ABB0FE6}" dt="2020-10-15T19:59:32.776" v="7821" actId="21"/>
          <ac:spMkLst>
            <pc:docMk/>
            <pc:sldMk cId="2822622978" sldId="275"/>
            <ac:spMk id="3" creationId="{CFB9387E-6A71-7043-A3BC-B91EAAE8B756}"/>
          </ac:spMkLst>
        </pc:spChg>
      </pc:sldChg>
      <pc:sldChg chg="modSp add mod">
        <pc:chgData name="Lipani, Aldo" userId="3d811883-7188-4056-86e4-ebeb30c53017" providerId="ADAL" clId="{921D80D6-AAC6-E94E-9666-1D7D7ABB0FE6}" dt="2020-10-15T20:03:48.565" v="7923" actId="20577"/>
        <pc:sldMkLst>
          <pc:docMk/>
          <pc:sldMk cId="534838233" sldId="276"/>
        </pc:sldMkLst>
        <pc:spChg chg="mod">
          <ac:chgData name="Lipani, Aldo" userId="3d811883-7188-4056-86e4-ebeb30c53017" providerId="ADAL" clId="{921D80D6-AAC6-E94E-9666-1D7D7ABB0FE6}" dt="2020-10-15T19:59:40.847" v="7838" actId="20577"/>
          <ac:spMkLst>
            <pc:docMk/>
            <pc:sldMk cId="534838233" sldId="276"/>
            <ac:spMk id="2" creationId="{39A91C06-A1F2-A94F-842E-5C0296D26979}"/>
          </ac:spMkLst>
        </pc:spChg>
        <pc:spChg chg="mod">
          <ac:chgData name="Lipani, Aldo" userId="3d811883-7188-4056-86e4-ebeb30c53017" providerId="ADAL" clId="{921D80D6-AAC6-E94E-9666-1D7D7ABB0FE6}" dt="2020-10-15T20:03:48.565" v="7923" actId="20577"/>
          <ac:spMkLst>
            <pc:docMk/>
            <pc:sldMk cId="534838233" sldId="276"/>
            <ac:spMk id="3" creationId="{891FFC2D-5308-8A44-9EB4-A0FFE9759D69}"/>
          </ac:spMkLst>
        </pc:spChg>
      </pc:sldChg>
      <pc:sldChg chg="modSp add mod">
        <pc:chgData name="Lipani, Aldo" userId="3d811883-7188-4056-86e4-ebeb30c53017" providerId="ADAL" clId="{921D80D6-AAC6-E94E-9666-1D7D7ABB0FE6}" dt="2020-10-15T20:19:31.114" v="8955" actId="20577"/>
        <pc:sldMkLst>
          <pc:docMk/>
          <pc:sldMk cId="3624635760" sldId="277"/>
        </pc:sldMkLst>
        <pc:spChg chg="mod">
          <ac:chgData name="Lipani, Aldo" userId="3d811883-7188-4056-86e4-ebeb30c53017" providerId="ADAL" clId="{921D80D6-AAC6-E94E-9666-1D7D7ABB0FE6}" dt="2020-10-15T20:15:10.038" v="8608" actId="20577"/>
          <ac:spMkLst>
            <pc:docMk/>
            <pc:sldMk cId="3624635760" sldId="277"/>
            <ac:spMk id="2" creationId="{75BFEC2E-FD39-3E4F-BA41-2C9A984D6A79}"/>
          </ac:spMkLst>
        </pc:spChg>
        <pc:spChg chg="mod">
          <ac:chgData name="Lipani, Aldo" userId="3d811883-7188-4056-86e4-ebeb30c53017" providerId="ADAL" clId="{921D80D6-AAC6-E94E-9666-1D7D7ABB0FE6}" dt="2020-10-15T20:19:31.114" v="8955" actId="20577"/>
          <ac:spMkLst>
            <pc:docMk/>
            <pc:sldMk cId="3624635760" sldId="277"/>
            <ac:spMk id="3" creationId="{9CDCFA41-D31B-0547-B455-EB76ED5D2A80}"/>
          </ac:spMkLst>
        </pc:spChg>
      </pc:sldChg>
      <pc:sldChg chg="addSp modSp add mod">
        <pc:chgData name="Lipani, Aldo" userId="3d811883-7188-4056-86e4-ebeb30c53017" providerId="ADAL" clId="{921D80D6-AAC6-E94E-9666-1D7D7ABB0FE6}" dt="2020-10-15T20:25:34.032" v="8986" actId="1076"/>
        <pc:sldMkLst>
          <pc:docMk/>
          <pc:sldMk cId="1945434370" sldId="278"/>
        </pc:sldMkLst>
        <pc:spChg chg="mod">
          <ac:chgData name="Lipani, Aldo" userId="3d811883-7188-4056-86e4-ebeb30c53017" providerId="ADAL" clId="{921D80D6-AAC6-E94E-9666-1D7D7ABB0FE6}" dt="2020-10-15T20:21:07.487" v="8972" actId="20577"/>
          <ac:spMkLst>
            <pc:docMk/>
            <pc:sldMk cId="1945434370" sldId="278"/>
            <ac:spMk id="2" creationId="{C517F97E-966C-7541-ADDA-49FCFB2326AA}"/>
          </ac:spMkLst>
        </pc:spChg>
        <pc:picChg chg="add mod">
          <ac:chgData name="Lipani, Aldo" userId="3d811883-7188-4056-86e4-ebeb30c53017" providerId="ADAL" clId="{921D80D6-AAC6-E94E-9666-1D7D7ABB0FE6}" dt="2020-10-15T20:25:34.032" v="8986" actId="1076"/>
          <ac:picMkLst>
            <pc:docMk/>
            <pc:sldMk cId="1945434370" sldId="278"/>
            <ac:picMk id="4" creationId="{7F40E73D-6429-1F4A-B395-3484F40B4526}"/>
          </ac:picMkLst>
        </pc:picChg>
      </pc:sldChg>
      <pc:sldChg chg="delSp modSp add mod">
        <pc:chgData name="Lipani, Aldo" userId="3d811883-7188-4056-86e4-ebeb30c53017" providerId="ADAL" clId="{921D80D6-AAC6-E94E-9666-1D7D7ABB0FE6}" dt="2020-10-15T20:27:49.301" v="9362" actId="313"/>
        <pc:sldMkLst>
          <pc:docMk/>
          <pc:sldMk cId="429842140" sldId="279"/>
        </pc:sldMkLst>
        <pc:spChg chg="mod">
          <ac:chgData name="Lipani, Aldo" userId="3d811883-7188-4056-86e4-ebeb30c53017" providerId="ADAL" clId="{921D80D6-AAC6-E94E-9666-1D7D7ABB0FE6}" dt="2020-10-15T20:25:43.345" v="8989" actId="20577"/>
          <ac:spMkLst>
            <pc:docMk/>
            <pc:sldMk cId="429842140" sldId="279"/>
            <ac:spMk id="2" creationId="{C517F97E-966C-7541-ADDA-49FCFB2326AA}"/>
          </ac:spMkLst>
        </pc:spChg>
        <pc:spChg chg="mod">
          <ac:chgData name="Lipani, Aldo" userId="3d811883-7188-4056-86e4-ebeb30c53017" providerId="ADAL" clId="{921D80D6-AAC6-E94E-9666-1D7D7ABB0FE6}" dt="2020-10-15T20:27:49.301" v="9362" actId="313"/>
          <ac:spMkLst>
            <pc:docMk/>
            <pc:sldMk cId="429842140" sldId="279"/>
            <ac:spMk id="3" creationId="{C613DDD9-32FD-A84C-A213-88F0B1AA3A0B}"/>
          </ac:spMkLst>
        </pc:spChg>
        <pc:picChg chg="del">
          <ac:chgData name="Lipani, Aldo" userId="3d811883-7188-4056-86e4-ebeb30c53017" providerId="ADAL" clId="{921D80D6-AAC6-E94E-9666-1D7D7ABB0FE6}" dt="2020-10-15T20:25:40.792" v="8988" actId="478"/>
          <ac:picMkLst>
            <pc:docMk/>
            <pc:sldMk cId="429842140" sldId="279"/>
            <ac:picMk id="4" creationId="{7F40E73D-6429-1F4A-B395-3484F40B4526}"/>
          </ac:picMkLst>
        </pc:picChg>
      </pc:sldChg>
      <pc:sldChg chg="addSp modSp add mod">
        <pc:chgData name="Lipani, Aldo" userId="3d811883-7188-4056-86e4-ebeb30c53017" providerId="ADAL" clId="{921D80D6-AAC6-E94E-9666-1D7D7ABB0FE6}" dt="2020-10-15T22:37:41.999" v="9626" actId="1076"/>
        <pc:sldMkLst>
          <pc:docMk/>
          <pc:sldMk cId="157566318" sldId="280"/>
        </pc:sldMkLst>
        <pc:spChg chg="mod">
          <ac:chgData name="Lipani, Aldo" userId="3d811883-7188-4056-86e4-ebeb30c53017" providerId="ADAL" clId="{921D80D6-AAC6-E94E-9666-1D7D7ABB0FE6}" dt="2020-10-15T22:00:12.625" v="9386" actId="20577"/>
          <ac:spMkLst>
            <pc:docMk/>
            <pc:sldMk cId="157566318" sldId="280"/>
            <ac:spMk id="2" creationId="{C517F97E-966C-7541-ADDA-49FCFB2326AA}"/>
          </ac:spMkLst>
        </pc:spChg>
        <pc:spChg chg="mod">
          <ac:chgData name="Lipani, Aldo" userId="3d811883-7188-4056-86e4-ebeb30c53017" providerId="ADAL" clId="{921D80D6-AAC6-E94E-9666-1D7D7ABB0FE6}" dt="2020-10-15T22:34:42.274" v="9621" actId="20577"/>
          <ac:spMkLst>
            <pc:docMk/>
            <pc:sldMk cId="157566318" sldId="280"/>
            <ac:spMk id="3" creationId="{C613DDD9-32FD-A84C-A213-88F0B1AA3A0B}"/>
          </ac:spMkLst>
        </pc:spChg>
        <pc:picChg chg="add mod">
          <ac:chgData name="Lipani, Aldo" userId="3d811883-7188-4056-86e4-ebeb30c53017" providerId="ADAL" clId="{921D80D6-AAC6-E94E-9666-1D7D7ABB0FE6}" dt="2020-10-15T22:37:41.999" v="9626" actId="1076"/>
          <ac:picMkLst>
            <pc:docMk/>
            <pc:sldMk cId="157566318" sldId="280"/>
            <ac:picMk id="4" creationId="{5BA060A2-835D-3A41-93C0-40BED5A3BDD9}"/>
          </ac:picMkLst>
        </pc:picChg>
      </pc:sldChg>
      <pc:sldChg chg="addSp delSp modSp add mod">
        <pc:chgData name="Lipani, Aldo" userId="3d811883-7188-4056-86e4-ebeb30c53017" providerId="ADAL" clId="{921D80D6-AAC6-E94E-9666-1D7D7ABB0FE6}" dt="2020-10-21T15:13:10.215" v="10145" actId="20577"/>
        <pc:sldMkLst>
          <pc:docMk/>
          <pc:sldMk cId="2313303029" sldId="281"/>
        </pc:sldMkLst>
        <pc:spChg chg="mod">
          <ac:chgData name="Lipani, Aldo" userId="3d811883-7188-4056-86e4-ebeb30c53017" providerId="ADAL" clId="{921D80D6-AAC6-E94E-9666-1D7D7ABB0FE6}" dt="2020-10-15T22:40:08.271" v="9646" actId="20577"/>
          <ac:spMkLst>
            <pc:docMk/>
            <pc:sldMk cId="2313303029" sldId="281"/>
            <ac:spMk id="2" creationId="{C517F97E-966C-7541-ADDA-49FCFB2326AA}"/>
          </ac:spMkLst>
        </pc:spChg>
        <pc:spChg chg="mod">
          <ac:chgData name="Lipani, Aldo" userId="3d811883-7188-4056-86e4-ebeb30c53017" providerId="ADAL" clId="{921D80D6-AAC6-E94E-9666-1D7D7ABB0FE6}" dt="2020-10-21T15:13:10.215" v="10145" actId="20577"/>
          <ac:spMkLst>
            <pc:docMk/>
            <pc:sldMk cId="2313303029" sldId="281"/>
            <ac:spMk id="3" creationId="{C613DDD9-32FD-A84C-A213-88F0B1AA3A0B}"/>
          </ac:spMkLst>
        </pc:spChg>
        <pc:spChg chg="add mod">
          <ac:chgData name="Lipani, Aldo" userId="3d811883-7188-4056-86e4-ebeb30c53017" providerId="ADAL" clId="{921D80D6-AAC6-E94E-9666-1D7D7ABB0FE6}" dt="2020-10-21T15:01:43.574" v="10056" actId="404"/>
          <ac:spMkLst>
            <pc:docMk/>
            <pc:sldMk cId="2313303029" sldId="281"/>
            <ac:spMk id="4" creationId="{61E3C8E3-EE0A-0E4A-A174-05C2EABB7307}"/>
          </ac:spMkLst>
        </pc:spChg>
        <pc:spChg chg="add mod">
          <ac:chgData name="Lipani, Aldo" userId="3d811883-7188-4056-86e4-ebeb30c53017" providerId="ADAL" clId="{921D80D6-AAC6-E94E-9666-1D7D7ABB0FE6}" dt="2020-10-21T15:01:43.574" v="10056" actId="404"/>
          <ac:spMkLst>
            <pc:docMk/>
            <pc:sldMk cId="2313303029" sldId="281"/>
            <ac:spMk id="5" creationId="{AE5176B9-810E-954E-9805-8B7817CB4EE9}"/>
          </ac:spMkLst>
        </pc:spChg>
        <pc:spChg chg="add mod">
          <ac:chgData name="Lipani, Aldo" userId="3d811883-7188-4056-86e4-ebeb30c53017" providerId="ADAL" clId="{921D80D6-AAC6-E94E-9666-1D7D7ABB0FE6}" dt="2020-10-21T15:01:43.574" v="10056" actId="404"/>
          <ac:spMkLst>
            <pc:docMk/>
            <pc:sldMk cId="2313303029" sldId="281"/>
            <ac:spMk id="6" creationId="{5811359C-259E-7A46-92DC-FFC8158D24B8}"/>
          </ac:spMkLst>
        </pc:spChg>
        <pc:spChg chg="add mod">
          <ac:chgData name="Lipani, Aldo" userId="3d811883-7188-4056-86e4-ebeb30c53017" providerId="ADAL" clId="{921D80D6-AAC6-E94E-9666-1D7D7ABB0FE6}" dt="2020-10-21T15:01:43.574" v="10056" actId="404"/>
          <ac:spMkLst>
            <pc:docMk/>
            <pc:sldMk cId="2313303029" sldId="281"/>
            <ac:spMk id="7" creationId="{50C71897-8E82-E74B-B83D-1B42EE71303F}"/>
          </ac:spMkLst>
        </pc:spChg>
        <pc:spChg chg="add mod">
          <ac:chgData name="Lipani, Aldo" userId="3d811883-7188-4056-86e4-ebeb30c53017" providerId="ADAL" clId="{921D80D6-AAC6-E94E-9666-1D7D7ABB0FE6}" dt="2020-10-21T15:01:43.574" v="10056" actId="404"/>
          <ac:spMkLst>
            <pc:docMk/>
            <pc:sldMk cId="2313303029" sldId="281"/>
            <ac:spMk id="8" creationId="{2253DA3B-3CD7-444D-AFB2-272C791660D4}"/>
          </ac:spMkLst>
        </pc:spChg>
        <pc:spChg chg="add mod">
          <ac:chgData name="Lipani, Aldo" userId="3d811883-7188-4056-86e4-ebeb30c53017" providerId="ADAL" clId="{921D80D6-AAC6-E94E-9666-1D7D7ABB0FE6}" dt="2020-10-21T15:01:43.574" v="10056" actId="404"/>
          <ac:spMkLst>
            <pc:docMk/>
            <pc:sldMk cId="2313303029" sldId="281"/>
            <ac:spMk id="9" creationId="{73E89735-A180-0848-87DF-950C25D0976B}"/>
          </ac:spMkLst>
        </pc:spChg>
        <pc:spChg chg="add mod">
          <ac:chgData name="Lipani, Aldo" userId="3d811883-7188-4056-86e4-ebeb30c53017" providerId="ADAL" clId="{921D80D6-AAC6-E94E-9666-1D7D7ABB0FE6}" dt="2020-10-21T15:01:43.574" v="10056" actId="404"/>
          <ac:spMkLst>
            <pc:docMk/>
            <pc:sldMk cId="2313303029" sldId="281"/>
            <ac:spMk id="10" creationId="{11210232-7E22-7349-979F-BC60AED4FE8D}"/>
          </ac:spMkLst>
        </pc:spChg>
        <pc:spChg chg="add mod">
          <ac:chgData name="Lipani, Aldo" userId="3d811883-7188-4056-86e4-ebeb30c53017" providerId="ADAL" clId="{921D80D6-AAC6-E94E-9666-1D7D7ABB0FE6}" dt="2020-10-21T15:01:43.574" v="10056" actId="404"/>
          <ac:spMkLst>
            <pc:docMk/>
            <pc:sldMk cId="2313303029" sldId="281"/>
            <ac:spMk id="11" creationId="{0286A871-CDCF-8046-A526-958636574E8D}"/>
          </ac:spMkLst>
        </pc:spChg>
        <pc:spChg chg="add mod">
          <ac:chgData name="Lipani, Aldo" userId="3d811883-7188-4056-86e4-ebeb30c53017" providerId="ADAL" clId="{921D80D6-AAC6-E94E-9666-1D7D7ABB0FE6}" dt="2020-10-21T15:01:43.574" v="10056" actId="404"/>
          <ac:spMkLst>
            <pc:docMk/>
            <pc:sldMk cId="2313303029" sldId="281"/>
            <ac:spMk id="12" creationId="{1BD54C39-3052-5044-B14B-4FEBF09233FC}"/>
          </ac:spMkLst>
        </pc:spChg>
        <pc:spChg chg="add mod">
          <ac:chgData name="Lipani, Aldo" userId="3d811883-7188-4056-86e4-ebeb30c53017" providerId="ADAL" clId="{921D80D6-AAC6-E94E-9666-1D7D7ABB0FE6}" dt="2020-10-21T15:01:43.574" v="10056" actId="404"/>
          <ac:spMkLst>
            <pc:docMk/>
            <pc:sldMk cId="2313303029" sldId="281"/>
            <ac:spMk id="13" creationId="{F76FD05A-4AF5-664A-8C2E-255A7EF2C624}"/>
          </ac:spMkLst>
        </pc:spChg>
        <pc:spChg chg="add mod">
          <ac:chgData name="Lipani, Aldo" userId="3d811883-7188-4056-86e4-ebeb30c53017" providerId="ADAL" clId="{921D80D6-AAC6-E94E-9666-1D7D7ABB0FE6}" dt="2020-10-21T15:01:43.574" v="10056" actId="404"/>
          <ac:spMkLst>
            <pc:docMk/>
            <pc:sldMk cId="2313303029" sldId="281"/>
            <ac:spMk id="14" creationId="{FC2C0E93-5C4C-D54E-8617-42E75FE945ED}"/>
          </ac:spMkLst>
        </pc:spChg>
        <pc:spChg chg="add mod">
          <ac:chgData name="Lipani, Aldo" userId="3d811883-7188-4056-86e4-ebeb30c53017" providerId="ADAL" clId="{921D80D6-AAC6-E94E-9666-1D7D7ABB0FE6}" dt="2020-10-21T15:01:43.574" v="10056" actId="404"/>
          <ac:spMkLst>
            <pc:docMk/>
            <pc:sldMk cId="2313303029" sldId="281"/>
            <ac:spMk id="15" creationId="{2A1C9C69-4C47-ED45-A7A0-B1A7389EB2EC}"/>
          </ac:spMkLst>
        </pc:spChg>
        <pc:spChg chg="add mod">
          <ac:chgData name="Lipani, Aldo" userId="3d811883-7188-4056-86e4-ebeb30c53017" providerId="ADAL" clId="{921D80D6-AAC6-E94E-9666-1D7D7ABB0FE6}" dt="2020-10-21T15:01:43.574" v="10056" actId="404"/>
          <ac:spMkLst>
            <pc:docMk/>
            <pc:sldMk cId="2313303029" sldId="281"/>
            <ac:spMk id="16" creationId="{91A3B7E1-CCF0-BC45-B34F-8E0E1B81EBAB}"/>
          </ac:spMkLst>
        </pc:spChg>
        <pc:spChg chg="add mod">
          <ac:chgData name="Lipani, Aldo" userId="3d811883-7188-4056-86e4-ebeb30c53017" providerId="ADAL" clId="{921D80D6-AAC6-E94E-9666-1D7D7ABB0FE6}" dt="2020-10-21T15:01:43.574" v="10056" actId="404"/>
          <ac:spMkLst>
            <pc:docMk/>
            <pc:sldMk cId="2313303029" sldId="281"/>
            <ac:spMk id="17" creationId="{1A9EFDD6-4F4A-D74D-B10F-2E627528377B}"/>
          </ac:spMkLst>
        </pc:spChg>
        <pc:spChg chg="add mod">
          <ac:chgData name="Lipani, Aldo" userId="3d811883-7188-4056-86e4-ebeb30c53017" providerId="ADAL" clId="{921D80D6-AAC6-E94E-9666-1D7D7ABB0FE6}" dt="2020-10-21T15:01:43.574" v="10056" actId="404"/>
          <ac:spMkLst>
            <pc:docMk/>
            <pc:sldMk cId="2313303029" sldId="281"/>
            <ac:spMk id="18" creationId="{39CD9445-9185-4C44-81B9-39EA64BF0EF1}"/>
          </ac:spMkLst>
        </pc:spChg>
        <pc:spChg chg="add mod">
          <ac:chgData name="Lipani, Aldo" userId="3d811883-7188-4056-86e4-ebeb30c53017" providerId="ADAL" clId="{921D80D6-AAC6-E94E-9666-1D7D7ABB0FE6}" dt="2020-10-21T15:01:43.574" v="10056" actId="404"/>
          <ac:spMkLst>
            <pc:docMk/>
            <pc:sldMk cId="2313303029" sldId="281"/>
            <ac:spMk id="19" creationId="{C13FC19A-ABC9-CF43-B2AE-6C7ADEC13190}"/>
          </ac:spMkLst>
        </pc:spChg>
        <pc:spChg chg="add del mod">
          <ac:chgData name="Lipani, Aldo" userId="3d811883-7188-4056-86e4-ebeb30c53017" providerId="ADAL" clId="{921D80D6-AAC6-E94E-9666-1D7D7ABB0FE6}" dt="2020-10-21T15:05:01.970" v="10094"/>
          <ac:spMkLst>
            <pc:docMk/>
            <pc:sldMk cId="2313303029" sldId="281"/>
            <ac:spMk id="50" creationId="{02A243DC-BA2B-4F49-8835-E0F581A69FF2}"/>
          </ac:spMkLst>
        </pc:spChg>
        <pc:grpChg chg="add mod">
          <ac:chgData name="Lipani, Aldo" userId="3d811883-7188-4056-86e4-ebeb30c53017" providerId="ADAL" clId="{921D80D6-AAC6-E94E-9666-1D7D7ABB0FE6}" dt="2020-10-21T15:11:26.775" v="10110" actId="1076"/>
          <ac:grpSpMkLst>
            <pc:docMk/>
            <pc:sldMk cId="2313303029" sldId="281"/>
            <ac:grpSpMk id="28" creationId="{DE1CCD1A-84B4-674E-AFFA-487ED222A8A3}"/>
          </ac:grpSpMkLst>
        </pc:grpChg>
        <pc:picChg chg="del">
          <ac:chgData name="Lipani, Aldo" userId="3d811883-7188-4056-86e4-ebeb30c53017" providerId="ADAL" clId="{921D80D6-AAC6-E94E-9666-1D7D7ABB0FE6}" dt="2020-10-15T22:41:06.217" v="9647" actId="478"/>
          <ac:picMkLst>
            <pc:docMk/>
            <pc:sldMk cId="2313303029" sldId="281"/>
            <ac:picMk id="4" creationId="{5BA060A2-835D-3A41-93C0-40BED5A3BDD9}"/>
          </ac:picMkLst>
        </pc:picChg>
        <pc:picChg chg="add mod">
          <ac:chgData name="Lipani, Aldo" userId="3d811883-7188-4056-86e4-ebeb30c53017" providerId="ADAL" clId="{921D80D6-AAC6-E94E-9666-1D7D7ABB0FE6}" dt="2020-10-21T15:11:29.019" v="10111" actId="1076"/>
          <ac:picMkLst>
            <pc:docMk/>
            <pc:sldMk cId="2313303029" sldId="281"/>
            <ac:picMk id="51" creationId="{F70B98A6-9503-8A40-B311-F3639BFE9490}"/>
          </ac:picMkLst>
        </pc:picChg>
        <pc:cxnChg chg="add mod">
          <ac:chgData name="Lipani, Aldo" userId="3d811883-7188-4056-86e4-ebeb30c53017" providerId="ADAL" clId="{921D80D6-AAC6-E94E-9666-1D7D7ABB0FE6}" dt="2020-10-21T15:01:36.308" v="10052" actId="164"/>
          <ac:cxnSpMkLst>
            <pc:docMk/>
            <pc:sldMk cId="2313303029" sldId="281"/>
            <ac:cxnSpMk id="20" creationId="{46F9A198-63C3-C24C-8360-BE95EBECAE48}"/>
          </ac:cxnSpMkLst>
        </pc:cxnChg>
        <pc:cxnChg chg="add mod">
          <ac:chgData name="Lipani, Aldo" userId="3d811883-7188-4056-86e4-ebeb30c53017" providerId="ADAL" clId="{921D80D6-AAC6-E94E-9666-1D7D7ABB0FE6}" dt="2020-10-21T15:01:36.308" v="10052" actId="164"/>
          <ac:cxnSpMkLst>
            <pc:docMk/>
            <pc:sldMk cId="2313303029" sldId="281"/>
            <ac:cxnSpMk id="21" creationId="{89679E4C-A4BF-1B43-904C-2EBEC8CC38DF}"/>
          </ac:cxnSpMkLst>
        </pc:cxnChg>
        <pc:cxnChg chg="add mod">
          <ac:chgData name="Lipani, Aldo" userId="3d811883-7188-4056-86e4-ebeb30c53017" providerId="ADAL" clId="{921D80D6-AAC6-E94E-9666-1D7D7ABB0FE6}" dt="2020-10-21T15:01:36.308" v="10052" actId="164"/>
          <ac:cxnSpMkLst>
            <pc:docMk/>
            <pc:sldMk cId="2313303029" sldId="281"/>
            <ac:cxnSpMk id="22" creationId="{9C783883-2B1E-C141-8B3A-82D77CF8C5F2}"/>
          </ac:cxnSpMkLst>
        </pc:cxnChg>
        <pc:cxnChg chg="add mod">
          <ac:chgData name="Lipani, Aldo" userId="3d811883-7188-4056-86e4-ebeb30c53017" providerId="ADAL" clId="{921D80D6-AAC6-E94E-9666-1D7D7ABB0FE6}" dt="2020-10-21T15:01:36.308" v="10052" actId="164"/>
          <ac:cxnSpMkLst>
            <pc:docMk/>
            <pc:sldMk cId="2313303029" sldId="281"/>
            <ac:cxnSpMk id="23" creationId="{9A7D5BC6-D7EB-6C4F-B7C7-EC4E43828FC1}"/>
          </ac:cxnSpMkLst>
        </pc:cxnChg>
        <pc:cxnChg chg="add mod">
          <ac:chgData name="Lipani, Aldo" userId="3d811883-7188-4056-86e4-ebeb30c53017" providerId="ADAL" clId="{921D80D6-AAC6-E94E-9666-1D7D7ABB0FE6}" dt="2020-10-21T15:01:36.308" v="10052" actId="164"/>
          <ac:cxnSpMkLst>
            <pc:docMk/>
            <pc:sldMk cId="2313303029" sldId="281"/>
            <ac:cxnSpMk id="24" creationId="{476BBE38-0EA4-234F-8A81-C9F41FE84EC7}"/>
          </ac:cxnSpMkLst>
        </pc:cxnChg>
        <pc:cxnChg chg="add mod">
          <ac:chgData name="Lipani, Aldo" userId="3d811883-7188-4056-86e4-ebeb30c53017" providerId="ADAL" clId="{921D80D6-AAC6-E94E-9666-1D7D7ABB0FE6}" dt="2020-10-21T15:01:36.308" v="10052" actId="164"/>
          <ac:cxnSpMkLst>
            <pc:docMk/>
            <pc:sldMk cId="2313303029" sldId="281"/>
            <ac:cxnSpMk id="25" creationId="{A3ADD22A-97A3-9D41-8AA3-B43C1D9F86FB}"/>
          </ac:cxnSpMkLst>
        </pc:cxnChg>
        <pc:cxnChg chg="add mod">
          <ac:chgData name="Lipani, Aldo" userId="3d811883-7188-4056-86e4-ebeb30c53017" providerId="ADAL" clId="{921D80D6-AAC6-E94E-9666-1D7D7ABB0FE6}" dt="2020-10-21T15:01:36.308" v="10052" actId="164"/>
          <ac:cxnSpMkLst>
            <pc:docMk/>
            <pc:sldMk cId="2313303029" sldId="281"/>
            <ac:cxnSpMk id="26" creationId="{FD01BED3-B1FE-8B47-9940-426EB3E6EA3A}"/>
          </ac:cxnSpMkLst>
        </pc:cxnChg>
        <pc:cxnChg chg="add mod">
          <ac:chgData name="Lipani, Aldo" userId="3d811883-7188-4056-86e4-ebeb30c53017" providerId="ADAL" clId="{921D80D6-AAC6-E94E-9666-1D7D7ABB0FE6}" dt="2020-10-21T15:01:36.308" v="10052" actId="164"/>
          <ac:cxnSpMkLst>
            <pc:docMk/>
            <pc:sldMk cId="2313303029" sldId="281"/>
            <ac:cxnSpMk id="27" creationId="{FA0456D6-2342-114A-AC84-7081C0ECC19D}"/>
          </ac:cxnSpMkLst>
        </pc:cxnChg>
        <pc:cxnChg chg="add mod">
          <ac:chgData name="Lipani, Aldo" userId="3d811883-7188-4056-86e4-ebeb30c53017" providerId="ADAL" clId="{921D80D6-AAC6-E94E-9666-1D7D7ABB0FE6}" dt="2020-10-21T15:11:26.775" v="10110" actId="1076"/>
          <ac:cxnSpMkLst>
            <pc:docMk/>
            <pc:sldMk cId="2313303029" sldId="281"/>
            <ac:cxnSpMk id="30" creationId="{87C753F9-29EA-E447-997D-49CAC4F93DC3}"/>
          </ac:cxnSpMkLst>
        </pc:cxnChg>
        <pc:cxnChg chg="add mod">
          <ac:chgData name="Lipani, Aldo" userId="3d811883-7188-4056-86e4-ebeb30c53017" providerId="ADAL" clId="{921D80D6-AAC6-E94E-9666-1D7D7ABB0FE6}" dt="2020-10-21T15:11:26.775" v="10110" actId="1076"/>
          <ac:cxnSpMkLst>
            <pc:docMk/>
            <pc:sldMk cId="2313303029" sldId="281"/>
            <ac:cxnSpMk id="33" creationId="{A68FF009-FA06-4142-89D4-04446330DB22}"/>
          </ac:cxnSpMkLst>
        </pc:cxnChg>
      </pc:sldChg>
      <pc:sldChg chg="delSp modSp add mod">
        <pc:chgData name="Lipani, Aldo" userId="3d811883-7188-4056-86e4-ebeb30c53017" providerId="ADAL" clId="{921D80D6-AAC6-E94E-9666-1D7D7ABB0FE6}" dt="2020-10-21T19:31:33.713" v="11448" actId="6549"/>
        <pc:sldMkLst>
          <pc:docMk/>
          <pc:sldMk cId="3723034200" sldId="282"/>
        </pc:sldMkLst>
        <pc:spChg chg="mod">
          <ac:chgData name="Lipani, Aldo" userId="3d811883-7188-4056-86e4-ebeb30c53017" providerId="ADAL" clId="{921D80D6-AAC6-E94E-9666-1D7D7ABB0FE6}" dt="2020-10-21T15:16:56.758" v="10176" actId="313"/>
          <ac:spMkLst>
            <pc:docMk/>
            <pc:sldMk cId="3723034200" sldId="282"/>
            <ac:spMk id="2" creationId="{C517F97E-966C-7541-ADDA-49FCFB2326AA}"/>
          </ac:spMkLst>
        </pc:spChg>
        <pc:spChg chg="mod">
          <ac:chgData name="Lipani, Aldo" userId="3d811883-7188-4056-86e4-ebeb30c53017" providerId="ADAL" clId="{921D80D6-AAC6-E94E-9666-1D7D7ABB0FE6}" dt="2020-10-21T19:31:33.713" v="11448" actId="6549"/>
          <ac:spMkLst>
            <pc:docMk/>
            <pc:sldMk cId="3723034200" sldId="282"/>
            <ac:spMk id="3" creationId="{C613DDD9-32FD-A84C-A213-88F0B1AA3A0B}"/>
          </ac:spMkLst>
        </pc:spChg>
        <pc:grpChg chg="del">
          <ac:chgData name="Lipani, Aldo" userId="3d811883-7188-4056-86e4-ebeb30c53017" providerId="ADAL" clId="{921D80D6-AAC6-E94E-9666-1D7D7ABB0FE6}" dt="2020-10-21T15:17:14.928" v="10177" actId="478"/>
          <ac:grpSpMkLst>
            <pc:docMk/>
            <pc:sldMk cId="3723034200" sldId="282"/>
            <ac:grpSpMk id="28" creationId="{DE1CCD1A-84B4-674E-AFFA-487ED222A8A3}"/>
          </ac:grpSpMkLst>
        </pc:grpChg>
        <pc:picChg chg="del">
          <ac:chgData name="Lipani, Aldo" userId="3d811883-7188-4056-86e4-ebeb30c53017" providerId="ADAL" clId="{921D80D6-AAC6-E94E-9666-1D7D7ABB0FE6}" dt="2020-10-21T15:17:20.842" v="10180" actId="478"/>
          <ac:picMkLst>
            <pc:docMk/>
            <pc:sldMk cId="3723034200" sldId="282"/>
            <ac:picMk id="51" creationId="{F70B98A6-9503-8A40-B311-F3639BFE9490}"/>
          </ac:picMkLst>
        </pc:picChg>
        <pc:cxnChg chg="mod">
          <ac:chgData name="Lipani, Aldo" userId="3d811883-7188-4056-86e4-ebeb30c53017" providerId="ADAL" clId="{921D80D6-AAC6-E94E-9666-1D7D7ABB0FE6}" dt="2020-10-21T15:17:14.928" v="10177" actId="478"/>
          <ac:cxnSpMkLst>
            <pc:docMk/>
            <pc:sldMk cId="3723034200" sldId="282"/>
            <ac:cxnSpMk id="20" creationId="{46F9A198-63C3-C24C-8360-BE95EBECAE48}"/>
          </ac:cxnSpMkLst>
        </pc:cxnChg>
        <pc:cxnChg chg="mod">
          <ac:chgData name="Lipani, Aldo" userId="3d811883-7188-4056-86e4-ebeb30c53017" providerId="ADAL" clId="{921D80D6-AAC6-E94E-9666-1D7D7ABB0FE6}" dt="2020-10-21T15:17:14.928" v="10177" actId="478"/>
          <ac:cxnSpMkLst>
            <pc:docMk/>
            <pc:sldMk cId="3723034200" sldId="282"/>
            <ac:cxnSpMk id="21" creationId="{89679E4C-A4BF-1B43-904C-2EBEC8CC38DF}"/>
          </ac:cxnSpMkLst>
        </pc:cxnChg>
        <pc:cxnChg chg="mod">
          <ac:chgData name="Lipani, Aldo" userId="3d811883-7188-4056-86e4-ebeb30c53017" providerId="ADAL" clId="{921D80D6-AAC6-E94E-9666-1D7D7ABB0FE6}" dt="2020-10-21T15:17:14.928" v="10177" actId="478"/>
          <ac:cxnSpMkLst>
            <pc:docMk/>
            <pc:sldMk cId="3723034200" sldId="282"/>
            <ac:cxnSpMk id="22" creationId="{9C783883-2B1E-C141-8B3A-82D77CF8C5F2}"/>
          </ac:cxnSpMkLst>
        </pc:cxnChg>
        <pc:cxnChg chg="mod">
          <ac:chgData name="Lipani, Aldo" userId="3d811883-7188-4056-86e4-ebeb30c53017" providerId="ADAL" clId="{921D80D6-AAC6-E94E-9666-1D7D7ABB0FE6}" dt="2020-10-21T15:17:14.928" v="10177" actId="478"/>
          <ac:cxnSpMkLst>
            <pc:docMk/>
            <pc:sldMk cId="3723034200" sldId="282"/>
            <ac:cxnSpMk id="23" creationId="{9A7D5BC6-D7EB-6C4F-B7C7-EC4E43828FC1}"/>
          </ac:cxnSpMkLst>
        </pc:cxnChg>
        <pc:cxnChg chg="mod">
          <ac:chgData name="Lipani, Aldo" userId="3d811883-7188-4056-86e4-ebeb30c53017" providerId="ADAL" clId="{921D80D6-AAC6-E94E-9666-1D7D7ABB0FE6}" dt="2020-10-21T15:17:14.928" v="10177" actId="478"/>
          <ac:cxnSpMkLst>
            <pc:docMk/>
            <pc:sldMk cId="3723034200" sldId="282"/>
            <ac:cxnSpMk id="24" creationId="{476BBE38-0EA4-234F-8A81-C9F41FE84EC7}"/>
          </ac:cxnSpMkLst>
        </pc:cxnChg>
        <pc:cxnChg chg="mod">
          <ac:chgData name="Lipani, Aldo" userId="3d811883-7188-4056-86e4-ebeb30c53017" providerId="ADAL" clId="{921D80D6-AAC6-E94E-9666-1D7D7ABB0FE6}" dt="2020-10-21T15:17:14.928" v="10177" actId="478"/>
          <ac:cxnSpMkLst>
            <pc:docMk/>
            <pc:sldMk cId="3723034200" sldId="282"/>
            <ac:cxnSpMk id="25" creationId="{A3ADD22A-97A3-9D41-8AA3-B43C1D9F86FB}"/>
          </ac:cxnSpMkLst>
        </pc:cxnChg>
        <pc:cxnChg chg="mod">
          <ac:chgData name="Lipani, Aldo" userId="3d811883-7188-4056-86e4-ebeb30c53017" providerId="ADAL" clId="{921D80D6-AAC6-E94E-9666-1D7D7ABB0FE6}" dt="2020-10-21T15:17:14.928" v="10177" actId="478"/>
          <ac:cxnSpMkLst>
            <pc:docMk/>
            <pc:sldMk cId="3723034200" sldId="282"/>
            <ac:cxnSpMk id="26" creationId="{FD01BED3-B1FE-8B47-9940-426EB3E6EA3A}"/>
          </ac:cxnSpMkLst>
        </pc:cxnChg>
        <pc:cxnChg chg="mod">
          <ac:chgData name="Lipani, Aldo" userId="3d811883-7188-4056-86e4-ebeb30c53017" providerId="ADAL" clId="{921D80D6-AAC6-E94E-9666-1D7D7ABB0FE6}" dt="2020-10-21T15:17:14.928" v="10177" actId="478"/>
          <ac:cxnSpMkLst>
            <pc:docMk/>
            <pc:sldMk cId="3723034200" sldId="282"/>
            <ac:cxnSpMk id="27" creationId="{FA0456D6-2342-114A-AC84-7081C0ECC19D}"/>
          </ac:cxnSpMkLst>
        </pc:cxnChg>
        <pc:cxnChg chg="del mod">
          <ac:chgData name="Lipani, Aldo" userId="3d811883-7188-4056-86e4-ebeb30c53017" providerId="ADAL" clId="{921D80D6-AAC6-E94E-9666-1D7D7ABB0FE6}" dt="2020-10-21T15:17:17.095" v="10178" actId="478"/>
          <ac:cxnSpMkLst>
            <pc:docMk/>
            <pc:sldMk cId="3723034200" sldId="282"/>
            <ac:cxnSpMk id="30" creationId="{87C753F9-29EA-E447-997D-49CAC4F93DC3}"/>
          </ac:cxnSpMkLst>
        </pc:cxnChg>
        <pc:cxnChg chg="del mod">
          <ac:chgData name="Lipani, Aldo" userId="3d811883-7188-4056-86e4-ebeb30c53017" providerId="ADAL" clId="{921D80D6-AAC6-E94E-9666-1D7D7ABB0FE6}" dt="2020-10-21T15:17:19.006" v="10179" actId="478"/>
          <ac:cxnSpMkLst>
            <pc:docMk/>
            <pc:sldMk cId="3723034200" sldId="282"/>
            <ac:cxnSpMk id="33" creationId="{A68FF009-FA06-4142-89D4-04446330DB22}"/>
          </ac:cxnSpMkLst>
        </pc:cxnChg>
      </pc:sldChg>
      <pc:sldChg chg="addSp delSp modSp add mod ord">
        <pc:chgData name="Lipani, Aldo" userId="3d811883-7188-4056-86e4-ebeb30c53017" providerId="ADAL" clId="{921D80D6-AAC6-E94E-9666-1D7D7ABB0FE6}" dt="2020-10-21T17:38:03.712" v="10854" actId="313"/>
        <pc:sldMkLst>
          <pc:docMk/>
          <pc:sldMk cId="3477817586" sldId="283"/>
        </pc:sldMkLst>
        <pc:spChg chg="mod">
          <ac:chgData name="Lipani, Aldo" userId="3d811883-7188-4056-86e4-ebeb30c53017" providerId="ADAL" clId="{921D80D6-AAC6-E94E-9666-1D7D7ABB0FE6}" dt="2020-10-21T17:06:41.942" v="10789" actId="20577"/>
          <ac:spMkLst>
            <pc:docMk/>
            <pc:sldMk cId="3477817586" sldId="283"/>
            <ac:spMk id="2" creationId="{C517F97E-966C-7541-ADDA-49FCFB2326AA}"/>
          </ac:spMkLst>
        </pc:spChg>
        <pc:spChg chg="mod">
          <ac:chgData name="Lipani, Aldo" userId="3d811883-7188-4056-86e4-ebeb30c53017" providerId="ADAL" clId="{921D80D6-AAC6-E94E-9666-1D7D7ABB0FE6}" dt="2020-10-21T17:38:03.712" v="10854" actId="313"/>
          <ac:spMkLst>
            <pc:docMk/>
            <pc:sldMk cId="3477817586" sldId="283"/>
            <ac:spMk id="3" creationId="{C613DDD9-32FD-A84C-A213-88F0B1AA3A0B}"/>
          </ac:spMkLst>
        </pc:spChg>
        <pc:spChg chg="add mod">
          <ac:chgData name="Lipani, Aldo" userId="3d811883-7188-4056-86e4-ebeb30c53017" providerId="ADAL" clId="{921D80D6-AAC6-E94E-9666-1D7D7ABB0FE6}" dt="2020-10-21T17:36:36.198" v="10842" actId="1076"/>
          <ac:spMkLst>
            <pc:docMk/>
            <pc:sldMk cId="3477817586" sldId="283"/>
            <ac:spMk id="7" creationId="{7F319919-7FD4-AF4B-BDFC-2569F7AE07BD}"/>
          </ac:spMkLst>
        </pc:spChg>
        <pc:spChg chg="add mod">
          <ac:chgData name="Lipani, Aldo" userId="3d811883-7188-4056-86e4-ebeb30c53017" providerId="ADAL" clId="{921D80D6-AAC6-E94E-9666-1D7D7ABB0FE6}" dt="2020-10-21T17:36:45.194" v="10844" actId="1076"/>
          <ac:spMkLst>
            <pc:docMk/>
            <pc:sldMk cId="3477817586" sldId="283"/>
            <ac:spMk id="14" creationId="{BD2B335D-8345-EF41-94EB-60509364790B}"/>
          </ac:spMkLst>
        </pc:spChg>
        <pc:picChg chg="add del mod">
          <ac:chgData name="Lipani, Aldo" userId="3d811883-7188-4056-86e4-ebeb30c53017" providerId="ADAL" clId="{921D80D6-AAC6-E94E-9666-1D7D7ABB0FE6}" dt="2020-10-21T17:30:45.329" v="10810" actId="478"/>
          <ac:picMkLst>
            <pc:docMk/>
            <pc:sldMk cId="3477817586" sldId="283"/>
            <ac:picMk id="4" creationId="{5D5E263C-563A-C04A-8BAC-9B23B17A7216}"/>
          </ac:picMkLst>
        </pc:picChg>
        <pc:picChg chg="add mod">
          <ac:chgData name="Lipani, Aldo" userId="3d811883-7188-4056-86e4-ebeb30c53017" providerId="ADAL" clId="{921D80D6-AAC6-E94E-9666-1D7D7ABB0FE6}" dt="2020-10-21T17:32:26.664" v="10815" actId="1076"/>
          <ac:picMkLst>
            <pc:docMk/>
            <pc:sldMk cId="3477817586" sldId="283"/>
            <ac:picMk id="5" creationId="{9D4959D3-AE71-B241-9B21-850578E9F045}"/>
          </ac:picMkLst>
        </pc:picChg>
        <pc:picChg chg="add mod">
          <ac:chgData name="Lipani, Aldo" userId="3d811883-7188-4056-86e4-ebeb30c53017" providerId="ADAL" clId="{921D80D6-AAC6-E94E-9666-1D7D7ABB0FE6}" dt="2020-10-21T17:32:28.349" v="10816" actId="1076"/>
          <ac:picMkLst>
            <pc:docMk/>
            <pc:sldMk cId="3477817586" sldId="283"/>
            <ac:picMk id="6" creationId="{0BDC2E2F-5BD1-9F48-BA84-31BF49DBF76E}"/>
          </ac:picMkLst>
        </pc:picChg>
        <pc:picChg chg="add mod">
          <ac:chgData name="Lipani, Aldo" userId="3d811883-7188-4056-86e4-ebeb30c53017" providerId="ADAL" clId="{921D80D6-AAC6-E94E-9666-1D7D7ABB0FE6}" dt="2020-10-21T17:37:24.246" v="10850" actId="1076"/>
          <ac:picMkLst>
            <pc:docMk/>
            <pc:sldMk cId="3477817586" sldId="283"/>
            <ac:picMk id="20" creationId="{D046F80C-3B33-514B-A0D1-E3E12C238B94}"/>
          </ac:picMkLst>
        </pc:picChg>
        <pc:picChg chg="add mod">
          <ac:chgData name="Lipani, Aldo" userId="3d811883-7188-4056-86e4-ebeb30c53017" providerId="ADAL" clId="{921D80D6-AAC6-E94E-9666-1D7D7ABB0FE6}" dt="2020-10-21T17:37:43.007" v="10853" actId="1076"/>
          <ac:picMkLst>
            <pc:docMk/>
            <pc:sldMk cId="3477817586" sldId="283"/>
            <ac:picMk id="21" creationId="{0E6EF2C1-1F4B-5C4A-BC54-BE0E81296DFD}"/>
          </ac:picMkLst>
        </pc:picChg>
        <pc:cxnChg chg="add mod">
          <ac:chgData name="Lipani, Aldo" userId="3d811883-7188-4056-86e4-ebeb30c53017" providerId="ADAL" clId="{921D80D6-AAC6-E94E-9666-1D7D7ABB0FE6}" dt="2020-10-21T17:36:02.087" v="10829" actId="1076"/>
          <ac:cxnSpMkLst>
            <pc:docMk/>
            <pc:sldMk cId="3477817586" sldId="283"/>
            <ac:cxnSpMk id="9" creationId="{E6F2A0F6-401A-DE4D-B414-3536300818E4}"/>
          </ac:cxnSpMkLst>
        </pc:cxnChg>
        <pc:cxnChg chg="add mod">
          <ac:chgData name="Lipani, Aldo" userId="3d811883-7188-4056-86e4-ebeb30c53017" providerId="ADAL" clId="{921D80D6-AAC6-E94E-9666-1D7D7ABB0FE6}" dt="2020-10-21T17:36:13.227" v="10834" actId="1076"/>
          <ac:cxnSpMkLst>
            <pc:docMk/>
            <pc:sldMk cId="3477817586" sldId="283"/>
            <ac:cxnSpMk id="10" creationId="{8D2623B9-C53F-514A-B28E-7241E99A7587}"/>
          </ac:cxnSpMkLst>
        </pc:cxnChg>
        <pc:cxnChg chg="add mod">
          <ac:chgData name="Lipani, Aldo" userId="3d811883-7188-4056-86e4-ebeb30c53017" providerId="ADAL" clId="{921D80D6-AAC6-E94E-9666-1D7D7ABB0FE6}" dt="2020-10-21T17:36:15.147" v="10835" actId="1076"/>
          <ac:cxnSpMkLst>
            <pc:docMk/>
            <pc:sldMk cId="3477817586" sldId="283"/>
            <ac:cxnSpMk id="11" creationId="{380F5D3F-84B0-774C-8C81-5A5ED7ABA038}"/>
          </ac:cxnSpMkLst>
        </pc:cxnChg>
        <pc:cxnChg chg="add mod">
          <ac:chgData name="Lipani, Aldo" userId="3d811883-7188-4056-86e4-ebeb30c53017" providerId="ADAL" clId="{921D80D6-AAC6-E94E-9666-1D7D7ABB0FE6}" dt="2020-10-21T17:36:21.929" v="10837" actId="1076"/>
          <ac:cxnSpMkLst>
            <pc:docMk/>
            <pc:sldMk cId="3477817586" sldId="283"/>
            <ac:cxnSpMk id="12" creationId="{EAFC2B11-54CD-D246-BB13-FDCF3E7A0514}"/>
          </ac:cxnSpMkLst>
        </pc:cxnChg>
        <pc:cxnChg chg="add mod">
          <ac:chgData name="Lipani, Aldo" userId="3d811883-7188-4056-86e4-ebeb30c53017" providerId="ADAL" clId="{921D80D6-AAC6-E94E-9666-1D7D7ABB0FE6}" dt="2020-10-21T17:36:30.251" v="10840" actId="1038"/>
          <ac:cxnSpMkLst>
            <pc:docMk/>
            <pc:sldMk cId="3477817586" sldId="283"/>
            <ac:cxnSpMk id="13" creationId="{539FCEB1-846C-3C47-A41D-34C0C421ECE3}"/>
          </ac:cxnSpMkLst>
        </pc:cxnChg>
        <pc:cxnChg chg="add del mod">
          <ac:chgData name="Lipani, Aldo" userId="3d811883-7188-4056-86e4-ebeb30c53017" providerId="ADAL" clId="{921D80D6-AAC6-E94E-9666-1D7D7ABB0FE6}" dt="2020-10-21T17:36:53.445" v="10848" actId="478"/>
          <ac:cxnSpMkLst>
            <pc:docMk/>
            <pc:sldMk cId="3477817586" sldId="283"/>
            <ac:cxnSpMk id="15" creationId="{19909D67-8589-0247-9C1D-EE06F24E045F}"/>
          </ac:cxnSpMkLst>
        </pc:cxnChg>
        <pc:cxnChg chg="add del mod">
          <ac:chgData name="Lipani, Aldo" userId="3d811883-7188-4056-86e4-ebeb30c53017" providerId="ADAL" clId="{921D80D6-AAC6-E94E-9666-1D7D7ABB0FE6}" dt="2020-10-21T17:36:52.057" v="10847" actId="478"/>
          <ac:cxnSpMkLst>
            <pc:docMk/>
            <pc:sldMk cId="3477817586" sldId="283"/>
            <ac:cxnSpMk id="16" creationId="{C9CFAE52-9951-904D-824B-300C4261E034}"/>
          </ac:cxnSpMkLst>
        </pc:cxnChg>
        <pc:cxnChg chg="add mod">
          <ac:chgData name="Lipani, Aldo" userId="3d811883-7188-4056-86e4-ebeb30c53017" providerId="ADAL" clId="{921D80D6-AAC6-E94E-9666-1D7D7ABB0FE6}" dt="2020-10-21T17:36:45.194" v="10844" actId="1076"/>
          <ac:cxnSpMkLst>
            <pc:docMk/>
            <pc:sldMk cId="3477817586" sldId="283"/>
            <ac:cxnSpMk id="17" creationId="{29DE728A-2E5C-EF40-BD7D-DF0A66293196}"/>
          </ac:cxnSpMkLst>
        </pc:cxnChg>
        <pc:cxnChg chg="add del mod">
          <ac:chgData name="Lipani, Aldo" userId="3d811883-7188-4056-86e4-ebeb30c53017" providerId="ADAL" clId="{921D80D6-AAC6-E94E-9666-1D7D7ABB0FE6}" dt="2020-10-21T17:36:50.797" v="10846" actId="478"/>
          <ac:cxnSpMkLst>
            <pc:docMk/>
            <pc:sldMk cId="3477817586" sldId="283"/>
            <ac:cxnSpMk id="18" creationId="{51401411-8DE1-4947-8922-29FD68DCD71F}"/>
          </ac:cxnSpMkLst>
        </pc:cxnChg>
        <pc:cxnChg chg="add del mod">
          <ac:chgData name="Lipani, Aldo" userId="3d811883-7188-4056-86e4-ebeb30c53017" providerId="ADAL" clId="{921D80D6-AAC6-E94E-9666-1D7D7ABB0FE6}" dt="2020-10-21T17:36:49.526" v="10845" actId="478"/>
          <ac:cxnSpMkLst>
            <pc:docMk/>
            <pc:sldMk cId="3477817586" sldId="283"/>
            <ac:cxnSpMk id="19" creationId="{4394700A-9385-A14E-844C-768A74161723}"/>
          </ac:cxnSpMkLst>
        </pc:cxnChg>
      </pc:sldChg>
      <pc:sldChg chg="modSp add mod">
        <pc:chgData name="Lipani, Aldo" userId="3d811883-7188-4056-86e4-ebeb30c53017" providerId="ADAL" clId="{921D80D6-AAC6-E94E-9666-1D7D7ABB0FE6}" dt="2020-10-21T19:29:31.676" v="11419" actId="6549"/>
        <pc:sldMkLst>
          <pc:docMk/>
          <pc:sldMk cId="3074168228" sldId="284"/>
        </pc:sldMkLst>
        <pc:spChg chg="mod">
          <ac:chgData name="Lipani, Aldo" userId="3d811883-7188-4056-86e4-ebeb30c53017" providerId="ADAL" clId="{921D80D6-AAC6-E94E-9666-1D7D7ABB0FE6}" dt="2020-10-21T19:20:34.016" v="10880" actId="20577"/>
          <ac:spMkLst>
            <pc:docMk/>
            <pc:sldMk cId="3074168228" sldId="284"/>
            <ac:spMk id="2" creationId="{C517F97E-966C-7541-ADDA-49FCFB2326AA}"/>
          </ac:spMkLst>
        </pc:spChg>
        <pc:spChg chg="mod">
          <ac:chgData name="Lipani, Aldo" userId="3d811883-7188-4056-86e4-ebeb30c53017" providerId="ADAL" clId="{921D80D6-AAC6-E94E-9666-1D7D7ABB0FE6}" dt="2020-10-21T19:29:31.676" v="11419" actId="6549"/>
          <ac:spMkLst>
            <pc:docMk/>
            <pc:sldMk cId="3074168228" sldId="284"/>
            <ac:spMk id="3" creationId="{C613DDD9-32FD-A84C-A213-88F0B1AA3A0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C96C19-BA70-3844-814A-AB1DB87EE19E}" type="datetimeFigureOut">
              <a:rPr kumimoji="1" lang="zh-CN" altLang="en-US" smtClean="0"/>
              <a:t>2021/1/26</a:t>
            </a:fld>
            <a:endParaRPr kumimoji="1"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A92928-D6B1-8242-9AC5-2372A0B2C60A}" type="slidenum">
              <a:rPr kumimoji="1" lang="zh-CN" altLang="en-US" smtClean="0"/>
              <a:t>‹#›</a:t>
            </a:fld>
            <a:endParaRPr kumimoji="1" lang="zh-CN" altLang="en-US"/>
          </a:p>
        </p:txBody>
      </p:sp>
    </p:spTree>
    <p:extLst>
      <p:ext uri="{BB962C8B-B14F-4D97-AF65-F5344CB8AC3E}">
        <p14:creationId xmlns:p14="http://schemas.microsoft.com/office/powerpoint/2010/main" val="2636797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E21974E-0BA9-454E-B148-D8EE51899BF0}" type="datetime1">
              <a:rPr lang="en-US" altLang="zh-CN"/>
              <a:pPr>
                <a:defRPr/>
              </a:pPr>
              <a:t>1/26/21</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907BEDA-562F-8142-A782-86156E92B3F4}" type="slidenum">
              <a:rPr lang="en-US" altLang="zh-CN"/>
              <a:pPr>
                <a:defRPr/>
              </a:pPr>
              <a:t>‹#›</a:t>
            </a:fld>
            <a:endParaRPr lang="en-US" altLang="zh-CN"/>
          </a:p>
        </p:txBody>
      </p:sp>
    </p:spTree>
    <p:extLst>
      <p:ext uri="{BB962C8B-B14F-4D97-AF65-F5344CB8AC3E}">
        <p14:creationId xmlns:p14="http://schemas.microsoft.com/office/powerpoint/2010/main" val="40755580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31800" y="1484314"/>
            <a:ext cx="11328400" cy="1368425"/>
          </a:xfrm>
        </p:spPr>
        <p:txBody>
          <a:bodyPr/>
          <a:lstStyle>
            <a:lvl1pPr>
              <a:defRPr>
                <a:latin typeface="+mj-lt"/>
              </a:defRPr>
            </a:lvl1pPr>
          </a:lstStyle>
          <a:p>
            <a:r>
              <a:rPr lang="en-GB"/>
              <a:t>Click to edit Master title style</a:t>
            </a:r>
            <a:endParaRPr lang="en-US" dirty="0"/>
          </a:p>
        </p:txBody>
      </p:sp>
      <p:sp>
        <p:nvSpPr>
          <p:cNvPr id="4099" name="Rectangle 3"/>
          <p:cNvSpPr>
            <a:spLocks noGrp="1" noChangeArrowheads="1"/>
          </p:cNvSpPr>
          <p:nvPr>
            <p:ph type="subTitle" idx="1"/>
          </p:nvPr>
        </p:nvSpPr>
        <p:spPr>
          <a:xfrm>
            <a:off x="431800" y="3068638"/>
            <a:ext cx="11328400" cy="2951162"/>
          </a:xfrm>
        </p:spPr>
        <p:txBody>
          <a:bodyPr/>
          <a:lstStyle>
            <a:lvl1pPr marL="0" indent="0">
              <a:buFontTx/>
              <a:buNone/>
              <a:defRPr>
                <a:latin typeface="+mn-lt"/>
              </a:defRPr>
            </a:lvl1pPr>
          </a:lstStyle>
          <a:p>
            <a:r>
              <a:rPr lang="en-GB"/>
              <a:t>Click to edit Master subtitle style</a:t>
            </a:r>
            <a:endParaRPr lang="en-US" dirty="0"/>
          </a:p>
        </p:txBody>
      </p:sp>
      <p:grpSp>
        <p:nvGrpSpPr>
          <p:cNvPr id="7" name="Group 6">
            <a:extLst>
              <a:ext uri="{FF2B5EF4-FFF2-40B4-BE49-F238E27FC236}">
                <a16:creationId xmlns:a16="http://schemas.microsoft.com/office/drawing/2014/main" id="{F776A8DA-6F6E-7740-BC69-C6F763DCE1A0}"/>
              </a:ext>
            </a:extLst>
          </p:cNvPr>
          <p:cNvGrpSpPr/>
          <p:nvPr userDrawn="1"/>
        </p:nvGrpSpPr>
        <p:grpSpPr>
          <a:xfrm>
            <a:off x="3048000" y="-2810"/>
            <a:ext cx="9144000" cy="1235075"/>
            <a:chOff x="0" y="-66259"/>
            <a:chExt cx="9144000" cy="1235075"/>
          </a:xfrm>
        </p:grpSpPr>
        <p:sp>
          <p:nvSpPr>
            <p:cNvPr id="8" name="Freeform 24">
              <a:extLst>
                <a:ext uri="{FF2B5EF4-FFF2-40B4-BE49-F238E27FC236}">
                  <a16:creationId xmlns:a16="http://schemas.microsoft.com/office/drawing/2014/main" id="{31C8C3C0-C94D-FE41-B85F-877DDBE9C0C3}"/>
                </a:ext>
              </a:extLst>
            </p:cNvPr>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E984055A-46CC-8845-9772-918623C499C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420182" y="514785"/>
              <a:ext cx="257986" cy="303133"/>
            </a:xfrm>
            <a:prstGeom prst="rect">
              <a:avLst/>
            </a:prstGeom>
          </p:spPr>
        </p:pic>
      </p:grpSp>
      <p:sp>
        <p:nvSpPr>
          <p:cNvPr id="10" name="Freeform 24">
            <a:extLst>
              <a:ext uri="{FF2B5EF4-FFF2-40B4-BE49-F238E27FC236}">
                <a16:creationId xmlns:a16="http://schemas.microsoft.com/office/drawing/2014/main" id="{E9FC672A-501A-904B-9E80-E6FB0AD5D0AA}"/>
              </a:ext>
            </a:extLst>
          </p:cNvPr>
          <p:cNvSpPr>
            <a:spLocks/>
          </p:cNvSpPr>
          <p:nvPr userDrawn="1"/>
        </p:nvSpPr>
        <p:spPr bwMode="auto">
          <a:xfrm>
            <a:off x="0" y="-280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79707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267" y="260648"/>
            <a:ext cx="11319933" cy="577551"/>
          </a:xfrm>
        </p:spPr>
        <p:txBody>
          <a:bodyPr/>
          <a:lstStyle/>
          <a:p>
            <a:r>
              <a:rPr lang="en-GB"/>
              <a:t>Click to edit Master title style</a:t>
            </a:r>
            <a:endParaRPr lang="en-US" dirty="0"/>
          </a:p>
        </p:txBody>
      </p:sp>
      <p:sp>
        <p:nvSpPr>
          <p:cNvPr id="3" name="Content Placeholder 2"/>
          <p:cNvSpPr>
            <a:spLocks noGrp="1"/>
          </p:cNvSpPr>
          <p:nvPr>
            <p:ph idx="1"/>
          </p:nvPr>
        </p:nvSpPr>
        <p:spPr>
          <a:xfrm>
            <a:off x="440267" y="1052736"/>
            <a:ext cx="11319933" cy="496706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117416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187842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0267" y="260648"/>
            <a:ext cx="11319933" cy="576064"/>
          </a:xfrm>
        </p:spPr>
        <p:txBody>
          <a:bodyPr/>
          <a:lstStyle/>
          <a:p>
            <a:r>
              <a:rPr lang="en-GB"/>
              <a:t>Click to edit Master title style</a:t>
            </a:r>
            <a:endParaRPr lang="en-US"/>
          </a:p>
        </p:txBody>
      </p:sp>
      <p:sp>
        <p:nvSpPr>
          <p:cNvPr id="3"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86232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64978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atin typeface="Helvetica Neue Light"/>
                <a:cs typeface="Helvetica Neue Light"/>
              </a:defRPr>
            </a:lvl2pPr>
            <a:lvl3pPr>
              <a:defRPr sz="2400">
                <a:latin typeface="Helvetica Neue Light"/>
                <a:cs typeface="Helvetica Neue Light"/>
              </a:defRPr>
            </a:lvl3pPr>
            <a:lvl4pPr>
              <a:defRPr sz="2000">
                <a:latin typeface="Helvetica Neue Light"/>
                <a:cs typeface="Helvetica Neue Light"/>
              </a:defRPr>
            </a:lvl4pPr>
            <a:lvl5pPr>
              <a:defRPr sz="2000">
                <a:latin typeface="Helvetica Neue Light"/>
                <a:cs typeface="Helvetica Neue Light"/>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37366993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bwMode="auto">
          <a:xfrm>
            <a:off x="440267" y="908050"/>
            <a:ext cx="11319933" cy="1296988"/>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zh-CN"/>
              <a:t>Click to edit Master title style</a:t>
            </a:r>
            <a:endParaRPr lang="en-US" altLang="zh-CN" dirty="0"/>
          </a:p>
        </p:txBody>
      </p:sp>
      <p:sp>
        <p:nvSpPr>
          <p:cNvPr id="4100" name="Rectangle 3"/>
          <p:cNvSpPr>
            <a:spLocks noGrp="1" noChangeArrowheads="1"/>
          </p:cNvSpPr>
          <p:nvPr>
            <p:ph type="body" idx="1"/>
          </p:nvPr>
        </p:nvSpPr>
        <p:spPr bwMode="auto">
          <a:xfrm>
            <a:off x="440267" y="2708276"/>
            <a:ext cx="11319933" cy="33115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6" r:id="rId4"/>
    <p:sldLayoutId id="2147484007" r:id="rId5"/>
    <p:sldLayoutId id="2147484008" r:id="rId6"/>
  </p:sldLayoutIdLst>
  <p:txStyles>
    <p:titleStyle>
      <a:lvl1pPr algn="l" rtl="0" eaLnBrk="1" fontAlgn="base" hangingPunct="1">
        <a:spcBef>
          <a:spcPct val="0"/>
        </a:spcBef>
        <a:spcAft>
          <a:spcPct val="0"/>
        </a:spcAft>
        <a:defRPr sz="3000" b="1">
          <a:solidFill>
            <a:schemeClr val="tx2"/>
          </a:solidFill>
          <a:latin typeface="+mj-lt"/>
          <a:ea typeface="ＭＳ Ｐゴシック" charset="-128"/>
          <a:cs typeface="Helvetica Neue"/>
        </a:defRPr>
      </a:lvl1pPr>
      <a:lvl2pPr algn="l" rtl="0" eaLnBrk="1" fontAlgn="base" hangingPunct="1">
        <a:spcBef>
          <a:spcPct val="0"/>
        </a:spcBef>
        <a:spcAft>
          <a:spcPct val="0"/>
        </a:spcAft>
        <a:defRPr sz="3000" b="1">
          <a:solidFill>
            <a:schemeClr val="tx2"/>
          </a:solidFill>
          <a:latin typeface="Helvetica Neue" charset="0"/>
          <a:ea typeface="ＭＳ Ｐゴシック" charset="-128"/>
          <a:cs typeface="Helvetica Neue" charset="0"/>
        </a:defRPr>
      </a:lvl2pPr>
      <a:lvl3pPr algn="l" rtl="0" eaLnBrk="1" fontAlgn="base" hangingPunct="1">
        <a:spcBef>
          <a:spcPct val="0"/>
        </a:spcBef>
        <a:spcAft>
          <a:spcPct val="0"/>
        </a:spcAft>
        <a:defRPr sz="3000" b="1">
          <a:solidFill>
            <a:schemeClr val="tx2"/>
          </a:solidFill>
          <a:latin typeface="Helvetica Neue" charset="0"/>
          <a:ea typeface="ＭＳ Ｐゴシック" charset="-128"/>
          <a:cs typeface="Helvetica Neue" charset="0"/>
        </a:defRPr>
      </a:lvl3pPr>
      <a:lvl4pPr algn="l" rtl="0" eaLnBrk="1" fontAlgn="base" hangingPunct="1">
        <a:spcBef>
          <a:spcPct val="0"/>
        </a:spcBef>
        <a:spcAft>
          <a:spcPct val="0"/>
        </a:spcAft>
        <a:defRPr sz="3000" b="1">
          <a:solidFill>
            <a:schemeClr val="tx2"/>
          </a:solidFill>
          <a:latin typeface="Helvetica Neue" charset="0"/>
          <a:ea typeface="ＭＳ Ｐゴシック" charset="-128"/>
          <a:cs typeface="Helvetica Neue" charset="0"/>
        </a:defRPr>
      </a:lvl4pPr>
      <a:lvl5pPr algn="l" rtl="0" eaLnBrk="1" fontAlgn="base" hangingPunct="1">
        <a:spcBef>
          <a:spcPct val="0"/>
        </a:spcBef>
        <a:spcAft>
          <a:spcPct val="0"/>
        </a:spcAft>
        <a:defRPr sz="3000" b="1">
          <a:solidFill>
            <a:schemeClr val="tx2"/>
          </a:solidFill>
          <a:latin typeface="Helvetica Neue" charset="0"/>
          <a:ea typeface="ＭＳ Ｐゴシック" charset="-128"/>
          <a:cs typeface="Helvetica Neue" charset="0"/>
        </a:defRPr>
      </a:lvl5pPr>
      <a:lvl6pPr marL="457200" algn="l" rtl="0" eaLnBrk="1" fontAlgn="base" hangingPunct="1">
        <a:spcBef>
          <a:spcPct val="0"/>
        </a:spcBef>
        <a:spcAft>
          <a:spcPct val="0"/>
        </a:spcAft>
        <a:defRPr sz="3000" b="1">
          <a:solidFill>
            <a:schemeClr val="tx2"/>
          </a:solidFill>
          <a:latin typeface="Arial" charset="0"/>
        </a:defRPr>
      </a:lvl6pPr>
      <a:lvl7pPr marL="914400" algn="l" rtl="0" eaLnBrk="1" fontAlgn="base" hangingPunct="1">
        <a:spcBef>
          <a:spcPct val="0"/>
        </a:spcBef>
        <a:spcAft>
          <a:spcPct val="0"/>
        </a:spcAft>
        <a:defRPr sz="3000" b="1">
          <a:solidFill>
            <a:schemeClr val="tx2"/>
          </a:solidFill>
          <a:latin typeface="Arial" charset="0"/>
        </a:defRPr>
      </a:lvl7pPr>
      <a:lvl8pPr marL="1371600" algn="l" rtl="0" eaLnBrk="1" fontAlgn="base" hangingPunct="1">
        <a:spcBef>
          <a:spcPct val="0"/>
        </a:spcBef>
        <a:spcAft>
          <a:spcPct val="0"/>
        </a:spcAft>
        <a:defRPr sz="3000" b="1">
          <a:solidFill>
            <a:schemeClr val="tx2"/>
          </a:solidFill>
          <a:latin typeface="Arial" charset="0"/>
        </a:defRPr>
      </a:lvl8pPr>
      <a:lvl9pPr marL="1828800" algn="l" rtl="0" eaLnBrk="1" fontAlgn="base" hangingPunct="1">
        <a:spcBef>
          <a:spcPct val="0"/>
        </a:spcBef>
        <a:spcAft>
          <a:spcPct val="0"/>
        </a:spcAft>
        <a:defRPr sz="30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ＭＳ Ｐゴシック" charset="-128"/>
          <a:cs typeface="Helvetica Neue Light"/>
        </a:defRPr>
      </a:lvl1pPr>
      <a:lvl2pPr marL="742950" indent="-285750" algn="l" rtl="0" eaLnBrk="1" fontAlgn="base" hangingPunct="1">
        <a:spcBef>
          <a:spcPct val="20000"/>
        </a:spcBef>
        <a:spcAft>
          <a:spcPct val="0"/>
        </a:spcAft>
        <a:buChar char="–"/>
        <a:defRPr sz="2400">
          <a:solidFill>
            <a:schemeClr val="tx1"/>
          </a:solidFill>
          <a:latin typeface="+mn-lt"/>
          <a:ea typeface="Helvetica Neue Light" charset="0"/>
          <a:cs typeface="Helvetica Neue Light"/>
        </a:defRPr>
      </a:lvl2pPr>
      <a:lvl3pPr marL="11430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a:defRPr>
      </a:lvl3pPr>
      <a:lvl4pPr marL="16002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charset="0"/>
        </a:defRPr>
      </a:lvl4pPr>
      <a:lvl5pPr marL="20574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charset="0"/>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xkcd.com/1098/" TargetMode="Externa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jpe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emf"/></Relationships>
</file>

<file path=ppt/slides/_rels/slide2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CAE145-F0B1-CE44-9147-C4BD2A18800B}"/>
              </a:ext>
            </a:extLst>
          </p:cNvPr>
          <p:cNvSpPr>
            <a:spLocks noGrp="1"/>
          </p:cNvSpPr>
          <p:nvPr>
            <p:ph type="ctrTitle"/>
          </p:nvPr>
        </p:nvSpPr>
        <p:spPr>
          <a:xfrm>
            <a:off x="431800" y="1484314"/>
            <a:ext cx="11328400" cy="3528862"/>
          </a:xfrm>
        </p:spPr>
        <p:txBody>
          <a:bodyPr/>
          <a:lstStyle/>
          <a:p>
            <a:pPr algn="ctr"/>
            <a:br>
              <a:rPr lang="en-US" sz="3600" dirty="0"/>
            </a:br>
            <a:br>
              <a:rPr lang="en-US" sz="3600" dirty="0"/>
            </a:br>
            <a:r>
              <a:rPr lang="en-US" sz="2400" dirty="0"/>
              <a:t>CEGE0004: Machine Learning for Data Science</a:t>
            </a:r>
            <a:br>
              <a:rPr lang="en-US" sz="3600" dirty="0"/>
            </a:br>
            <a:r>
              <a:rPr lang="en-US" sz="3600" dirty="0"/>
              <a:t>Lecture 3: Instance-Based Learning</a:t>
            </a:r>
            <a:br>
              <a:rPr lang="en-US" sz="3600" dirty="0"/>
            </a:br>
            <a:br>
              <a:rPr lang="en-US" sz="3200" dirty="0"/>
            </a:br>
            <a:r>
              <a:rPr lang="en-US" sz="2400" i="1" dirty="0"/>
              <a:t>Dr. Aldo Lipani</a:t>
            </a:r>
            <a:endParaRPr lang="en-US" sz="3200" i="1" dirty="0"/>
          </a:p>
        </p:txBody>
      </p:sp>
    </p:spTree>
    <p:extLst>
      <p:ext uri="{BB962C8B-B14F-4D97-AF65-F5344CB8AC3E}">
        <p14:creationId xmlns:p14="http://schemas.microsoft.com/office/powerpoint/2010/main" val="936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6DEF-6EB0-584A-A6E0-B38889B8B16F}"/>
              </a:ext>
            </a:extLst>
          </p:cNvPr>
          <p:cNvSpPr>
            <a:spLocks noGrp="1"/>
          </p:cNvSpPr>
          <p:nvPr>
            <p:ph type="title"/>
          </p:nvPr>
        </p:nvSpPr>
        <p:spPr/>
        <p:txBody>
          <a:bodyPr/>
          <a:lstStyle/>
          <a:p>
            <a:r>
              <a:rPr lang="en-US" dirty="0"/>
              <a:t>k-Nearest Neighbors</a:t>
            </a:r>
          </a:p>
        </p:txBody>
      </p:sp>
      <p:sp>
        <p:nvSpPr>
          <p:cNvPr id="3" name="Content Placeholder 2">
            <a:extLst>
              <a:ext uri="{FF2B5EF4-FFF2-40B4-BE49-F238E27FC236}">
                <a16:creationId xmlns:a16="http://schemas.microsoft.com/office/drawing/2014/main" id="{B339BB66-F2BC-E74B-B3DB-F378EF0173F4}"/>
              </a:ext>
            </a:extLst>
          </p:cNvPr>
          <p:cNvSpPr>
            <a:spLocks noGrp="1"/>
          </p:cNvSpPr>
          <p:nvPr>
            <p:ph idx="1"/>
          </p:nvPr>
        </p:nvSpPr>
        <p:spPr>
          <a:xfrm>
            <a:off x="440267" y="1052736"/>
            <a:ext cx="11319933" cy="5400600"/>
          </a:xfrm>
        </p:spPr>
        <p:txBody>
          <a:bodyPr/>
          <a:lstStyle/>
          <a:p>
            <a:pPr marL="0" indent="0">
              <a:buNone/>
            </a:pPr>
            <a:r>
              <a:rPr lang="en-US" sz="1800" dirty="0"/>
              <a:t>When training:</a:t>
            </a:r>
          </a:p>
          <a:p>
            <a:pPr marL="0" indent="0">
              <a:buNone/>
            </a:pPr>
            <a:r>
              <a:rPr lang="en-GB" sz="1600" dirty="0">
                <a:latin typeface="Consolas" panose="020B0609020204030204" pitchFamily="49" charset="0"/>
                <a:cs typeface="Consolas" panose="020B0609020204030204" pitchFamily="49" charset="0"/>
              </a:rPr>
              <a:t>training_examples.append((x</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y))</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US" sz="1800" dirty="0"/>
              <a:t>When classifying:</a:t>
            </a:r>
          </a:p>
          <a:p>
            <a:pPr marL="0" indent="0">
              <a:buNone/>
            </a:pPr>
            <a:r>
              <a:rPr lang="en-GB" sz="1600" dirty="0">
                <a:latin typeface="Consolas" panose="020B0609020204030204" pitchFamily="49" charset="0"/>
                <a:cs typeface="Consolas" panose="020B0609020204030204" pitchFamily="49" charset="0"/>
              </a:rPr>
              <a:t>res = []</a:t>
            </a:r>
            <a:br>
              <a:rPr lang="en-GB" sz="1600" dirty="0">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compute distance for each training example</a:t>
            </a: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CC7832"/>
                </a:solidFill>
                <a:latin typeface="Consolas" panose="020B0609020204030204" pitchFamily="49" charset="0"/>
                <a:cs typeface="Consolas" panose="020B0609020204030204" pitchFamily="49" charset="0"/>
              </a:rPr>
              <a:t>for </a:t>
            </a:r>
            <a:r>
              <a:rPr lang="en-GB" sz="1600" dirty="0">
                <a:latin typeface="Consolas" panose="020B0609020204030204" pitchFamily="49" charset="0"/>
                <a:cs typeface="Consolas" panose="020B0609020204030204" pitchFamily="49" charset="0"/>
              </a:rPr>
              <a:t>x</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y </a:t>
            </a:r>
            <a:r>
              <a:rPr lang="en-GB" sz="1600" dirty="0">
                <a:solidFill>
                  <a:srgbClr val="CC7832"/>
                </a:solidFill>
                <a:latin typeface="Consolas" panose="020B0609020204030204" pitchFamily="49" charset="0"/>
                <a:cs typeface="Consolas" panose="020B0609020204030204" pitchFamily="49" charset="0"/>
              </a:rPr>
              <a:t>in </a:t>
            </a:r>
            <a:r>
              <a:rPr lang="en-GB" sz="1600" dirty="0">
                <a:solidFill>
                  <a:srgbClr val="94558D"/>
                </a:solidFill>
                <a:latin typeface="Consolas" panose="020B0609020204030204" pitchFamily="49" charset="0"/>
                <a:cs typeface="Consolas" panose="020B0609020204030204" pitchFamily="49" charset="0"/>
              </a:rPr>
              <a:t>self</a:t>
            </a:r>
            <a:r>
              <a:rPr lang="en-GB" sz="1600" dirty="0">
                <a:latin typeface="Consolas" panose="020B0609020204030204" pitchFamily="49" charset="0"/>
                <a:cs typeface="Consolas" panose="020B0609020204030204" pitchFamily="49" charset="0"/>
              </a:rPr>
              <a:t>.training_examples:</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score = </a:t>
            </a:r>
            <a:r>
              <a:rPr lang="en-GB" sz="1600" dirty="0">
                <a:solidFill>
                  <a:srgbClr val="94558D"/>
                </a:solidFill>
                <a:latin typeface="Consolas" panose="020B0609020204030204" pitchFamily="49" charset="0"/>
                <a:cs typeface="Consolas" panose="020B0609020204030204" pitchFamily="49" charset="0"/>
              </a:rPr>
              <a:t>self</a:t>
            </a:r>
            <a:r>
              <a:rPr lang="en-GB" sz="1600" dirty="0">
                <a:latin typeface="Consolas" panose="020B0609020204030204" pitchFamily="49" charset="0"/>
                <a:cs typeface="Consolas" panose="020B0609020204030204" pitchFamily="49" charset="0"/>
              </a:rPr>
              <a:t>.distance(</a:t>
            </a:r>
            <a:r>
              <a:rPr lang="en-GB" sz="1600" dirty="0" err="1">
                <a:latin typeface="Consolas" panose="020B0609020204030204" pitchFamily="49" charset="0"/>
                <a:cs typeface="Consolas" panose="020B0609020204030204" pitchFamily="49" charset="0"/>
              </a:rPr>
              <a:t>x_q</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x)</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808080"/>
                </a:solidFill>
                <a:latin typeface="Consolas" panose="020B0609020204030204" pitchFamily="49" charset="0"/>
                <a:cs typeface="Consolas" panose="020B0609020204030204" pitchFamily="49" charset="0"/>
              </a:rPr>
              <a:t># store outcome and score</a:t>
            </a: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res.append((y</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score))</a:t>
            </a:r>
            <a:br>
              <a:rPr lang="en-GB" sz="1600" dirty="0">
                <a:latin typeface="Consolas" panose="020B0609020204030204" pitchFamily="49" charset="0"/>
                <a:cs typeface="Consolas" panose="020B0609020204030204" pitchFamily="49" charset="0"/>
              </a:rPr>
            </a:br>
            <a:endParaRPr lang="en-GB" sz="1600" dirty="0">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sort by score in descending order</a:t>
            </a:r>
            <a:br>
              <a:rPr lang="en-GB" sz="1600" dirty="0">
                <a:solidFill>
                  <a:srgbClr val="808080"/>
                </a:solidFill>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res.sort(</a:t>
            </a:r>
            <a:r>
              <a:rPr lang="en-GB" sz="1600" dirty="0">
                <a:solidFill>
                  <a:srgbClr val="AA4926"/>
                </a:solidFill>
                <a:latin typeface="Consolas" panose="020B0609020204030204" pitchFamily="49" charset="0"/>
                <a:cs typeface="Consolas" panose="020B0609020204030204" pitchFamily="49" charset="0"/>
              </a:rPr>
              <a:t>reverse</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True, </a:t>
            </a:r>
            <a:r>
              <a:rPr lang="en-GB" sz="1600" dirty="0">
                <a:solidFill>
                  <a:srgbClr val="AA4926"/>
                </a:solidFill>
                <a:latin typeface="Consolas" panose="020B0609020204030204" pitchFamily="49" charset="0"/>
                <a:cs typeface="Consolas" panose="020B0609020204030204" pitchFamily="49" charset="0"/>
              </a:rPr>
              <a:t>key </a:t>
            </a:r>
            <a:r>
              <a:rPr lang="en-GB" sz="1600" dirty="0">
                <a:latin typeface="Consolas" panose="020B0609020204030204" pitchFamily="49" charset="0"/>
                <a:cs typeface="Consolas" panose="020B0609020204030204" pitchFamily="49" charset="0"/>
              </a:rPr>
              <a:t>= itemgetter(</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endParaRPr lang="en-GB" sz="1600" dirty="0">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select the first k and return only the outcome</a:t>
            </a:r>
            <a:br>
              <a:rPr lang="en-GB" sz="1600" dirty="0">
                <a:solidFill>
                  <a:srgbClr val="808080"/>
                </a:solidFill>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res = [y </a:t>
            </a:r>
            <a:r>
              <a:rPr lang="en-GB" sz="1600" dirty="0">
                <a:solidFill>
                  <a:srgbClr val="CC7832"/>
                </a:solidFill>
                <a:latin typeface="Consolas" panose="020B0609020204030204" pitchFamily="49" charset="0"/>
                <a:cs typeface="Consolas" panose="020B0609020204030204" pitchFamily="49" charset="0"/>
              </a:rPr>
              <a:t>for </a:t>
            </a:r>
            <a:r>
              <a:rPr lang="en-GB" sz="1600" dirty="0">
                <a:latin typeface="Consolas" panose="020B0609020204030204" pitchFamily="49" charset="0"/>
                <a:cs typeface="Consolas" panose="020B0609020204030204" pitchFamily="49" charset="0"/>
              </a:rPr>
              <a:t>y</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score </a:t>
            </a:r>
            <a:r>
              <a:rPr lang="en-GB" sz="1600" dirty="0">
                <a:solidFill>
                  <a:srgbClr val="CC7832"/>
                </a:solidFill>
                <a:latin typeface="Consolas" panose="020B0609020204030204" pitchFamily="49" charset="0"/>
                <a:cs typeface="Consolas" panose="020B0609020204030204" pitchFamily="49" charset="0"/>
              </a:rPr>
              <a:t>in </a:t>
            </a:r>
            <a:r>
              <a:rPr lang="en-GB" sz="1600" dirty="0">
                <a:latin typeface="Consolas" panose="020B0609020204030204" pitchFamily="49" charset="0"/>
                <a:cs typeface="Consolas" panose="020B0609020204030204" pitchFamily="49" charset="0"/>
              </a:rPr>
              <a:t>res[:k]]</a:t>
            </a:r>
            <a:br>
              <a:rPr lang="en-GB" sz="1600" dirty="0">
                <a:latin typeface="Consolas" panose="020B0609020204030204" pitchFamily="49" charset="0"/>
                <a:cs typeface="Consolas" panose="020B0609020204030204" pitchFamily="49" charset="0"/>
              </a:rPr>
            </a:br>
            <a:endParaRPr lang="en-GB" sz="1600" dirty="0">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take the most common outcome</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mode(res)</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0295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D671-A8D4-9B4E-BF43-55E558DF57C6}"/>
              </a:ext>
            </a:extLst>
          </p:cNvPr>
          <p:cNvSpPr>
            <a:spLocks noGrp="1"/>
          </p:cNvSpPr>
          <p:nvPr>
            <p:ph type="title"/>
          </p:nvPr>
        </p:nvSpPr>
        <p:spPr>
          <a:xfrm>
            <a:off x="440267" y="260648"/>
            <a:ext cx="11319933" cy="577551"/>
          </a:xfrm>
        </p:spPr>
        <p:txBody>
          <a:bodyPr/>
          <a:lstStyle/>
          <a:p>
            <a:r>
              <a:rPr lang="en-US" dirty="0"/>
              <a:t>Decision</a:t>
            </a:r>
            <a:r>
              <a:rPr lang="en-GB" dirty="0"/>
              <a:t> Boundary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3CCE21-FF05-4E48-B38B-DF666E4EB4AC}"/>
                  </a:ext>
                </a:extLst>
              </p:cNvPr>
              <p:cNvSpPr>
                <a:spLocks noGrp="1"/>
              </p:cNvSpPr>
              <p:nvPr>
                <p:ph idx="1"/>
              </p:nvPr>
            </p:nvSpPr>
            <p:spPr>
              <a:xfrm>
                <a:off x="440267" y="1052736"/>
                <a:ext cx="11319933" cy="4967065"/>
              </a:xfr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decision boundary is formed by Voronoi cells: All points closer to </a:t>
                </a:r>
                <a14:m>
                  <m:oMath xmlns:m="http://schemas.openxmlformats.org/officeDocument/2006/math">
                    <m:r>
                      <a:rPr lang="en-US" sz="2000" i="1" dirty="0" smtClean="0">
                        <a:latin typeface="Cambria Math" panose="02040503050406030204" pitchFamily="18" charset="0"/>
                      </a:rPr>
                      <m:t>𝑥</m:t>
                    </m:r>
                  </m:oMath>
                </a14:m>
                <a:r>
                  <a:rPr lang="en-US" sz="2000" dirty="0"/>
                  <a:t> than to any other instance.</a:t>
                </a:r>
              </a:p>
              <a:p>
                <a:pPr marL="0" indent="0">
                  <a:buNone/>
                </a:pPr>
                <a:endParaRPr lang="en-US" sz="2000" dirty="0"/>
              </a:p>
              <a:p>
                <a:pPr marL="0" indent="0">
                  <a:buNone/>
                </a:pPr>
                <a:r>
                  <a:rPr lang="en-US" sz="2000" dirty="0"/>
                  <a:t>Region of class </a:t>
                </a:r>
                <a14:m>
                  <m:oMath xmlns:m="http://schemas.openxmlformats.org/officeDocument/2006/math">
                    <m:r>
                      <a:rPr lang="en-US" sz="2000" i="1" dirty="0" smtClean="0">
                        <a:latin typeface="Cambria Math" panose="02040503050406030204" pitchFamily="18" charset="0"/>
                      </a:rPr>
                      <m:t>𝑐</m:t>
                    </m:r>
                  </m:oMath>
                </a14:m>
                <a:r>
                  <a:rPr lang="en-US" sz="2000" dirty="0"/>
                  <a:t> is formed by the union of the Voronoi cells of instances of </a:t>
                </a:r>
                <a14:m>
                  <m:oMath xmlns:m="http://schemas.openxmlformats.org/officeDocument/2006/math">
                    <m:r>
                      <a:rPr lang="en-US" sz="2000" i="1" dirty="0" smtClean="0">
                        <a:latin typeface="Cambria Math" panose="02040503050406030204" pitchFamily="18" charset="0"/>
                      </a:rPr>
                      <m:t>𝑐</m:t>
                    </m:r>
                  </m:oMath>
                </a14:m>
                <a:r>
                  <a:rPr lang="en-US" sz="2000" dirty="0"/>
                  <a:t>.</a:t>
                </a:r>
              </a:p>
            </p:txBody>
          </p:sp>
        </mc:Choice>
        <mc:Fallback xmlns="">
          <p:sp>
            <p:nvSpPr>
              <p:cNvPr id="3" name="Content Placeholder 2">
                <a:extLst>
                  <a:ext uri="{FF2B5EF4-FFF2-40B4-BE49-F238E27FC236}">
                    <a16:creationId xmlns:a16="http://schemas.microsoft.com/office/drawing/2014/main" id="{053CCE21-FF05-4E48-B38B-DF666E4EB4AC}"/>
                  </a:ext>
                </a:extLst>
              </p:cNvPr>
              <p:cNvSpPr>
                <a:spLocks noGrp="1" noRot="1" noChangeAspect="1" noMove="1" noResize="1" noEditPoints="1" noAdjustHandles="1" noChangeArrowheads="1" noChangeShapeType="1" noTextEdit="1"/>
              </p:cNvSpPr>
              <p:nvPr>
                <p:ph idx="1"/>
              </p:nvPr>
            </p:nvSpPr>
            <p:spPr>
              <a:xfrm>
                <a:off x="440267" y="1052736"/>
                <a:ext cx="11319933" cy="4967065"/>
              </a:xfrm>
              <a:blipFill>
                <a:blip r:embed="rId2"/>
                <a:stretch>
                  <a:fillRect l="-5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0505505-176E-5140-B644-B7AB78A1538E}"/>
              </a:ext>
            </a:extLst>
          </p:cNvPr>
          <p:cNvPicPr>
            <a:picLocks noChangeAspect="1"/>
          </p:cNvPicPr>
          <p:nvPr/>
        </p:nvPicPr>
        <p:blipFill>
          <a:blip r:embed="rId3"/>
          <a:stretch>
            <a:fillRect/>
          </a:stretch>
        </p:blipFill>
        <p:spPr>
          <a:xfrm>
            <a:off x="911424" y="1412776"/>
            <a:ext cx="7984705" cy="2952328"/>
          </a:xfrm>
          <a:prstGeom prst="rect">
            <a:avLst/>
          </a:prstGeom>
        </p:spPr>
      </p:pic>
    </p:spTree>
    <p:extLst>
      <p:ext uri="{BB962C8B-B14F-4D97-AF65-F5344CB8AC3E}">
        <p14:creationId xmlns:p14="http://schemas.microsoft.com/office/powerpoint/2010/main" val="301580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6DEF-6EB0-584A-A6E0-B38889B8B16F}"/>
              </a:ext>
            </a:extLst>
          </p:cNvPr>
          <p:cNvSpPr>
            <a:spLocks noGrp="1"/>
          </p:cNvSpPr>
          <p:nvPr>
            <p:ph type="title"/>
          </p:nvPr>
        </p:nvSpPr>
        <p:spPr/>
        <p:txBody>
          <a:bodyPr/>
          <a:lstStyle/>
          <a:p>
            <a:r>
              <a:rPr lang="en-US" dirty="0"/>
              <a:t>Distance-Weighted k-Nearest Neighbors</a:t>
            </a:r>
          </a:p>
        </p:txBody>
      </p:sp>
      <p:sp>
        <p:nvSpPr>
          <p:cNvPr id="3" name="Content Placeholder 2">
            <a:extLst>
              <a:ext uri="{FF2B5EF4-FFF2-40B4-BE49-F238E27FC236}">
                <a16:creationId xmlns:a16="http://schemas.microsoft.com/office/drawing/2014/main" id="{B339BB66-F2BC-E74B-B3DB-F378EF0173F4}"/>
              </a:ext>
            </a:extLst>
          </p:cNvPr>
          <p:cNvSpPr>
            <a:spLocks noGrp="1"/>
          </p:cNvSpPr>
          <p:nvPr>
            <p:ph idx="1"/>
          </p:nvPr>
        </p:nvSpPr>
        <p:spPr>
          <a:xfrm>
            <a:off x="440267" y="1052736"/>
            <a:ext cx="11319933" cy="5688632"/>
          </a:xfrm>
        </p:spPr>
        <p:txBody>
          <a:bodyPr/>
          <a:lstStyle/>
          <a:p>
            <a:pPr marL="0" indent="0">
              <a:buNone/>
            </a:pPr>
            <a:r>
              <a:rPr lang="en-GB" sz="1600" dirty="0">
                <a:latin typeface="Consolas" panose="020B0609020204030204" pitchFamily="49" charset="0"/>
                <a:cs typeface="Consolas" panose="020B0609020204030204" pitchFamily="49" charset="0"/>
              </a:rPr>
              <a:t>res = []</a:t>
            </a:r>
            <a:br>
              <a:rPr lang="en-GB" sz="1600" dirty="0">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compute distance for each training example</a:t>
            </a: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CC7832"/>
                </a:solidFill>
                <a:latin typeface="Consolas" panose="020B0609020204030204" pitchFamily="49" charset="0"/>
                <a:cs typeface="Consolas" panose="020B0609020204030204" pitchFamily="49" charset="0"/>
              </a:rPr>
              <a:t>for </a:t>
            </a:r>
            <a:r>
              <a:rPr lang="en-GB" sz="1600" dirty="0">
                <a:latin typeface="Consolas" panose="020B0609020204030204" pitchFamily="49" charset="0"/>
                <a:cs typeface="Consolas" panose="020B0609020204030204" pitchFamily="49" charset="0"/>
              </a:rPr>
              <a:t>x</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y </a:t>
            </a:r>
            <a:r>
              <a:rPr lang="en-GB" sz="1600" dirty="0">
                <a:solidFill>
                  <a:srgbClr val="CC7832"/>
                </a:solidFill>
                <a:latin typeface="Consolas" panose="020B0609020204030204" pitchFamily="49" charset="0"/>
                <a:cs typeface="Consolas" panose="020B0609020204030204" pitchFamily="49" charset="0"/>
              </a:rPr>
              <a:t>in </a:t>
            </a:r>
            <a:r>
              <a:rPr lang="en-GB" sz="1600" dirty="0">
                <a:solidFill>
                  <a:srgbClr val="94558D"/>
                </a:solidFill>
                <a:latin typeface="Consolas" panose="020B0609020204030204" pitchFamily="49" charset="0"/>
                <a:cs typeface="Consolas" panose="020B0609020204030204" pitchFamily="49" charset="0"/>
              </a:rPr>
              <a:t>self</a:t>
            </a:r>
            <a:r>
              <a:rPr lang="en-GB" sz="1600" dirty="0">
                <a:latin typeface="Consolas" panose="020B0609020204030204" pitchFamily="49" charset="0"/>
                <a:cs typeface="Consolas" panose="020B0609020204030204" pitchFamily="49" charset="0"/>
              </a:rPr>
              <a:t>.training_examples:</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score = </a:t>
            </a:r>
            <a:r>
              <a:rPr lang="en-GB" sz="1600" dirty="0">
                <a:solidFill>
                  <a:srgbClr val="94558D"/>
                </a:solidFill>
                <a:latin typeface="Consolas" panose="020B0609020204030204" pitchFamily="49" charset="0"/>
                <a:cs typeface="Consolas" panose="020B0609020204030204" pitchFamily="49" charset="0"/>
              </a:rPr>
              <a:t>self</a:t>
            </a:r>
            <a:r>
              <a:rPr lang="en-GB" sz="1600" dirty="0">
                <a:latin typeface="Consolas" panose="020B0609020204030204" pitchFamily="49" charset="0"/>
                <a:cs typeface="Consolas" panose="020B0609020204030204" pitchFamily="49" charset="0"/>
              </a:rPr>
              <a:t>.distance(</a:t>
            </a:r>
            <a:r>
              <a:rPr lang="en-GB" sz="1600" dirty="0" err="1">
                <a:latin typeface="Consolas" panose="020B0609020204030204" pitchFamily="49" charset="0"/>
                <a:cs typeface="Consolas" panose="020B0609020204030204" pitchFamily="49" charset="0"/>
              </a:rPr>
              <a:t>x_q</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x)</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weight = </a:t>
            </a:r>
            <a:r>
              <a:rPr lang="en-GB" sz="1600" dirty="0" err="1">
                <a:solidFill>
                  <a:srgbClr val="94558D"/>
                </a:solidFill>
                <a:latin typeface="Consolas" panose="020B0609020204030204" pitchFamily="49" charset="0"/>
                <a:cs typeface="Consolas" panose="020B0609020204030204" pitchFamily="49" charset="0"/>
              </a:rPr>
              <a:t>self</a:t>
            </a:r>
            <a:r>
              <a:rPr lang="en-GB" sz="1600" dirty="0" err="1">
                <a:latin typeface="Consolas" panose="020B0609020204030204" pitchFamily="49" charset="0"/>
                <a:cs typeface="Consolas" panose="020B0609020204030204" pitchFamily="49" charset="0"/>
              </a:rPr>
              <a:t>.weight</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x_q</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x)</a:t>
            </a:r>
          </a:p>
          <a:p>
            <a:pPr marL="0" indent="0">
              <a:buNone/>
            </a:pPr>
            <a:r>
              <a:rPr lang="en-GB" sz="1600" dirty="0">
                <a:latin typeface="Consolas" panose="020B0609020204030204" pitchFamily="49" charset="0"/>
                <a:cs typeface="Consolas" panose="020B0609020204030204" pitchFamily="49" charset="0"/>
              </a:rPr>
              <a:t>    </a:t>
            </a:r>
            <a:r>
              <a:rPr lang="en-GB" sz="1600" dirty="0">
                <a:solidFill>
                  <a:srgbClr val="808080"/>
                </a:solidFill>
                <a:latin typeface="Consolas" panose="020B0609020204030204" pitchFamily="49" charset="0"/>
                <a:cs typeface="Consolas" panose="020B0609020204030204" pitchFamily="49" charset="0"/>
              </a:rPr>
              <a:t># store outcome and score</a:t>
            </a: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res.append((y</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score, weight))</a:t>
            </a:r>
            <a:br>
              <a:rPr lang="en-GB" sz="1600" dirty="0">
                <a:latin typeface="Consolas" panose="020B0609020204030204" pitchFamily="49" charset="0"/>
                <a:cs typeface="Consolas" panose="020B0609020204030204" pitchFamily="49" charset="0"/>
              </a:rPr>
            </a:br>
            <a:endParaRPr lang="en-GB" sz="1600" dirty="0">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sort by score in descending order</a:t>
            </a:r>
            <a:br>
              <a:rPr lang="en-GB" sz="1600" dirty="0">
                <a:solidFill>
                  <a:srgbClr val="808080"/>
                </a:solidFill>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res.sort(</a:t>
            </a:r>
            <a:r>
              <a:rPr lang="en-GB" sz="1600" dirty="0">
                <a:solidFill>
                  <a:srgbClr val="AA4926"/>
                </a:solidFill>
                <a:latin typeface="Consolas" panose="020B0609020204030204" pitchFamily="49" charset="0"/>
                <a:cs typeface="Consolas" panose="020B0609020204030204" pitchFamily="49" charset="0"/>
              </a:rPr>
              <a:t>reverse</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True, </a:t>
            </a:r>
            <a:r>
              <a:rPr lang="en-GB" sz="1600" dirty="0">
                <a:solidFill>
                  <a:srgbClr val="AA4926"/>
                </a:solidFill>
                <a:latin typeface="Consolas" panose="020B0609020204030204" pitchFamily="49" charset="0"/>
                <a:cs typeface="Consolas" panose="020B0609020204030204" pitchFamily="49" charset="0"/>
              </a:rPr>
              <a:t>key </a:t>
            </a:r>
            <a:r>
              <a:rPr lang="en-GB" sz="1600" dirty="0">
                <a:latin typeface="Consolas" panose="020B0609020204030204" pitchFamily="49" charset="0"/>
                <a:cs typeface="Consolas" panose="020B0609020204030204" pitchFamily="49" charset="0"/>
              </a:rPr>
              <a:t>= itemgetter(</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norm_weight</a:t>
            </a:r>
            <a:r>
              <a:rPr lang="en-GB" sz="1600" dirty="0">
                <a:latin typeface="Consolas" panose="020B0609020204030204" pitchFamily="49" charset="0"/>
                <a:cs typeface="Consolas" panose="020B0609020204030204" pitchFamily="49" charset="0"/>
              </a:rPr>
              <a:t> = sum([weight </a:t>
            </a:r>
            <a:r>
              <a:rPr lang="en-GB" sz="1600" dirty="0">
                <a:solidFill>
                  <a:srgbClr val="CC7832"/>
                </a:solidFill>
                <a:latin typeface="Consolas" panose="020B0609020204030204" pitchFamily="49" charset="0"/>
                <a:cs typeface="Consolas" panose="020B0609020204030204" pitchFamily="49" charset="0"/>
              </a:rPr>
              <a:t>for </a:t>
            </a:r>
            <a:r>
              <a:rPr lang="en-GB" sz="1600" dirty="0">
                <a:latin typeface="Consolas" panose="020B0609020204030204" pitchFamily="49" charset="0"/>
                <a:cs typeface="Consolas" panose="020B0609020204030204" pitchFamily="49" charset="0"/>
              </a:rPr>
              <a:t>y</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score, weight </a:t>
            </a:r>
            <a:r>
              <a:rPr lang="en-GB" sz="1600" dirty="0">
                <a:solidFill>
                  <a:srgbClr val="CC7832"/>
                </a:solidFill>
                <a:latin typeface="Consolas" panose="020B0609020204030204" pitchFamily="49" charset="0"/>
                <a:cs typeface="Consolas" panose="020B0609020204030204" pitchFamily="49" charset="0"/>
              </a:rPr>
              <a:t>in </a:t>
            </a:r>
            <a:r>
              <a:rPr lang="en-GB" sz="1600" dirty="0">
                <a:latin typeface="Consolas" panose="020B0609020204030204" pitchFamily="49" charset="0"/>
                <a:cs typeface="Consolas" panose="020B0609020204030204" pitchFamily="49" charset="0"/>
              </a:rPr>
              <a:t>res[:k]])</a:t>
            </a:r>
            <a:br>
              <a:rPr lang="en-GB" sz="1600" dirty="0">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select the first k and return only the outcome</a:t>
            </a:r>
            <a:br>
              <a:rPr lang="en-GB" sz="1600" dirty="0">
                <a:solidFill>
                  <a:srgbClr val="808080"/>
                </a:solidFill>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res = [y, score * weight / </a:t>
            </a:r>
            <a:r>
              <a:rPr lang="en-GB" sz="1600" dirty="0" err="1">
                <a:latin typeface="Consolas" panose="020B0609020204030204" pitchFamily="49" charset="0"/>
                <a:cs typeface="Consolas" panose="020B0609020204030204" pitchFamily="49" charset="0"/>
              </a:rPr>
              <a:t>norm_weight</a:t>
            </a: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for </a:t>
            </a:r>
            <a:r>
              <a:rPr lang="en-GB" sz="1600" dirty="0">
                <a:latin typeface="Consolas" panose="020B0609020204030204" pitchFamily="49" charset="0"/>
                <a:cs typeface="Consolas" panose="020B0609020204030204" pitchFamily="49" charset="0"/>
              </a:rPr>
              <a:t>y</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score</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weight </a:t>
            </a:r>
            <a:r>
              <a:rPr lang="en-GB" sz="1600" dirty="0">
                <a:solidFill>
                  <a:srgbClr val="CC7832"/>
                </a:solidFill>
                <a:latin typeface="Consolas" panose="020B0609020204030204" pitchFamily="49" charset="0"/>
                <a:cs typeface="Consolas" panose="020B0609020204030204" pitchFamily="49" charset="0"/>
              </a:rPr>
              <a:t>in </a:t>
            </a:r>
            <a:r>
              <a:rPr lang="en-GB" sz="1600" dirty="0">
                <a:latin typeface="Consolas" panose="020B0609020204030204" pitchFamily="49" charset="0"/>
                <a:cs typeface="Consolas" panose="020B0609020204030204" pitchFamily="49" charset="0"/>
              </a:rPr>
              <a:t>res[:k]]</a:t>
            </a:r>
            <a:br>
              <a:rPr lang="en-GB" sz="1600" dirty="0">
                <a:latin typeface="Consolas" panose="020B0609020204030204" pitchFamily="49" charset="0"/>
                <a:cs typeface="Consolas" panose="020B0609020204030204" pitchFamily="49" charset="0"/>
              </a:rPr>
            </a:br>
            <a:endParaRPr lang="en-GB" sz="1600" dirty="0">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take the most outcome that scores the highest</a:t>
            </a:r>
            <a:endParaRPr lang="en-GB" sz="1600" dirty="0">
              <a:latin typeface="Consolas" panose="020B0609020204030204" pitchFamily="49" charset="0"/>
              <a:cs typeface="Consolas" panose="020B0609020204030204" pitchFamily="49" charset="0"/>
            </a:endParaRPr>
          </a:p>
          <a:p>
            <a:pPr marL="0" indent="0">
              <a:buNone/>
            </a:pPr>
            <a:r>
              <a:rPr lang="en-US" sz="1600" dirty="0" err="1">
                <a:latin typeface="Consolas" panose="020B0609020204030204" pitchFamily="49" charset="0"/>
                <a:cs typeface="Consolas" panose="020B0609020204030204" pitchFamily="49" charset="0"/>
              </a:rPr>
              <a:t>score_y</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defaultdict</a:t>
            </a:r>
            <a:r>
              <a:rPr lang="en-US" sz="1600" dirty="0">
                <a:latin typeface="Consolas" panose="020B0609020204030204" pitchFamily="49" charset="0"/>
                <a:cs typeface="Consolas" panose="020B0609020204030204" pitchFamily="49" charset="0"/>
              </a:rPr>
              <a:t>(float)</a:t>
            </a:r>
          </a:p>
          <a:p>
            <a:pPr marL="0" indent="0">
              <a:buNone/>
            </a:pPr>
            <a:r>
              <a:rPr lang="en-US" sz="1600" dirty="0">
                <a:latin typeface="Consolas" panose="020B0609020204030204" pitchFamily="49" charset="0"/>
                <a:cs typeface="Consolas" panose="020B0609020204030204" pitchFamily="49" charset="0"/>
              </a:rPr>
              <a:t>for y, score in res:</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score_y</a:t>
            </a:r>
            <a:r>
              <a:rPr lang="en-US" sz="1600" dirty="0">
                <a:latin typeface="Consolas" panose="020B0609020204030204" pitchFamily="49" charset="0"/>
                <a:cs typeface="Consolas" panose="020B0609020204030204" pitchFamily="49" charset="0"/>
              </a:rPr>
              <a:t>[y] += score</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max(</a:t>
            </a:r>
            <a:r>
              <a:rPr lang="en-US" sz="1600" dirty="0" err="1">
                <a:latin typeface="Consolas" panose="020B0609020204030204" pitchFamily="49" charset="0"/>
                <a:cs typeface="Consolas" panose="020B0609020204030204" pitchFamily="49" charset="0"/>
              </a:rPr>
              <a:t>score.items</a:t>
            </a:r>
            <a:r>
              <a:rPr lang="en-US" sz="1600" dirty="0">
                <a:latin typeface="Consolas" panose="020B0609020204030204" pitchFamily="49" charset="0"/>
                <a:cs typeface="Consolas" panose="020B0609020204030204" pitchFamily="49" charset="0"/>
              </a:rPr>
              <a:t>(), key=itemgetter(1))[0]</a:t>
            </a:r>
          </a:p>
        </p:txBody>
      </p:sp>
      <p:grpSp>
        <p:nvGrpSpPr>
          <p:cNvPr id="17" name="Group 16">
            <a:extLst>
              <a:ext uri="{FF2B5EF4-FFF2-40B4-BE49-F238E27FC236}">
                <a16:creationId xmlns:a16="http://schemas.microsoft.com/office/drawing/2014/main" id="{4544B8E0-A9F9-7844-B479-A43FA4DC32CD}"/>
              </a:ext>
            </a:extLst>
          </p:cNvPr>
          <p:cNvGrpSpPr/>
          <p:nvPr/>
        </p:nvGrpSpPr>
        <p:grpSpPr>
          <a:xfrm>
            <a:off x="7176120" y="1387500"/>
            <a:ext cx="3384376" cy="3193628"/>
            <a:chOff x="7176120" y="1387500"/>
            <a:chExt cx="3384376" cy="3193628"/>
          </a:xfrm>
        </p:grpSpPr>
        <p:sp>
          <p:nvSpPr>
            <p:cNvPr id="6" name="Rectangle 5">
              <a:extLst>
                <a:ext uri="{FF2B5EF4-FFF2-40B4-BE49-F238E27FC236}">
                  <a16:creationId xmlns:a16="http://schemas.microsoft.com/office/drawing/2014/main" id="{7C54C798-26A0-8945-8688-5585D0F798D0}"/>
                </a:ext>
              </a:extLst>
            </p:cNvPr>
            <p:cNvSpPr/>
            <p:nvPr/>
          </p:nvSpPr>
          <p:spPr>
            <a:xfrm>
              <a:off x="7680176" y="1387500"/>
              <a:ext cx="2880320" cy="146543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Now it makes sense to use all training examples.</a:t>
              </a:r>
              <a:br>
                <a:rPr lang="en-US" dirty="0">
                  <a:solidFill>
                    <a:schemeClr val="tx1"/>
                  </a:solidFill>
                </a:rPr>
              </a:br>
              <a:br>
                <a:rPr lang="en-US" dirty="0">
                  <a:solidFill>
                    <a:schemeClr val="tx1"/>
                  </a:solidFill>
                </a:rPr>
              </a:br>
              <a:r>
                <a:rPr lang="en-GB" dirty="0">
                  <a:solidFill>
                    <a:schemeClr val="tx1"/>
                  </a:solidFill>
                  <a:latin typeface="Consolas" panose="020B0609020204030204" pitchFamily="49" charset="0"/>
                  <a:cs typeface="Consolas" panose="020B0609020204030204" pitchFamily="49" charset="0"/>
                </a:rPr>
                <a:t>res[:k] -&gt; res</a:t>
              </a:r>
              <a:endParaRPr lang="en-US" dirty="0">
                <a:solidFill>
                  <a:schemeClr val="tx1"/>
                </a:solidFill>
              </a:endParaRPr>
            </a:p>
          </p:txBody>
        </p:sp>
        <p:cxnSp>
          <p:nvCxnSpPr>
            <p:cNvPr id="8" name="Elbow Connector 7">
              <a:extLst>
                <a:ext uri="{FF2B5EF4-FFF2-40B4-BE49-F238E27FC236}">
                  <a16:creationId xmlns:a16="http://schemas.microsoft.com/office/drawing/2014/main" id="{2CCBE48F-5C5A-A44F-B70C-9F40D45B84B3}"/>
                </a:ext>
              </a:extLst>
            </p:cNvPr>
            <p:cNvCxnSpPr>
              <a:cxnSpLocks/>
              <a:stCxn id="6" idx="2"/>
            </p:cNvCxnSpPr>
            <p:nvPr/>
          </p:nvCxnSpPr>
          <p:spPr>
            <a:xfrm rot="5400000">
              <a:off x="7516730" y="2512326"/>
              <a:ext cx="1262996" cy="1944216"/>
            </a:xfrm>
            <a:prstGeom prst="bentConnector2">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Elbow Connector 9">
              <a:extLst>
                <a:ext uri="{FF2B5EF4-FFF2-40B4-BE49-F238E27FC236}">
                  <a16:creationId xmlns:a16="http://schemas.microsoft.com/office/drawing/2014/main" id="{E001180F-C37C-E54F-8D57-4F4A420147AE}"/>
                </a:ext>
              </a:extLst>
            </p:cNvPr>
            <p:cNvCxnSpPr>
              <a:cxnSpLocks/>
            </p:cNvCxnSpPr>
            <p:nvPr/>
          </p:nvCxnSpPr>
          <p:spPr>
            <a:xfrm rot="10800000" flipV="1">
              <a:off x="8472264" y="4115932"/>
              <a:ext cx="648072" cy="465196"/>
            </a:xfrm>
            <a:prstGeom prst="bentConnector3">
              <a:avLst>
                <a:gd name="adj1" fmla="val -203972"/>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8805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4A73C-65CE-7442-9C4F-58AEF37B577D}"/>
              </a:ext>
            </a:extLst>
          </p:cNvPr>
          <p:cNvSpPr>
            <a:spLocks noGrp="1"/>
          </p:cNvSpPr>
          <p:nvPr>
            <p:ph type="title"/>
          </p:nvPr>
        </p:nvSpPr>
        <p:spPr/>
        <p:txBody>
          <a:bodyPr/>
          <a:lstStyle/>
          <a:p>
            <a:r>
              <a:rPr lang="en-US" dirty="0"/>
              <a:t>Curse of Dimensionality</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B04882F3-C518-7342-857A-7A770D49F602}"/>
                  </a:ext>
                </a:extLst>
              </p:cNvPr>
              <p:cNvSpPr>
                <a:spLocks noGrp="1"/>
              </p:cNvSpPr>
              <p:nvPr>
                <p:ph idx="1"/>
              </p:nvPr>
            </p:nvSpPr>
            <p:spPr/>
            <p:txBody>
              <a:bodyPr/>
              <a:lstStyle/>
              <a:p>
                <a:pPr marL="0" indent="0">
                  <a:buNone/>
                </a:pPr>
                <a:r>
                  <a:rPr lang="en-US" sz="1800" dirty="0"/>
                  <a:t>Classification is based on all attributes.</a:t>
                </a:r>
              </a:p>
              <a:p>
                <a:pPr marL="0" indent="0">
                  <a:buNone/>
                </a:pPr>
                <a:endParaRPr lang="en-US" sz="1800" dirty="0"/>
              </a:p>
              <a:p>
                <a:pPr marL="0" indent="0">
                  <a:buNone/>
                </a:pPr>
                <a:r>
                  <a:rPr lang="en-US" sz="1800" dirty="0"/>
                  <a:t>Imagine instances described by 20 attributes, but only 2 are relevant.</a:t>
                </a:r>
              </a:p>
              <a:p>
                <a:pPr marL="0" indent="0">
                  <a:buNone/>
                </a:pPr>
                <a:endParaRPr lang="en-US" sz="1800" dirty="0"/>
              </a:p>
              <a:p>
                <a:pPr marL="0" indent="0">
                  <a:buNone/>
                </a:pPr>
                <a:r>
                  <a:rPr lang="en-US" sz="1800" dirty="0"/>
                  <a:t>Curse of dimensionality:</a:t>
                </a:r>
              </a:p>
              <a:p>
                <a:r>
                  <a:rPr lang="en-US" sz="1800" dirty="0"/>
                  <a:t>Nearest neighbor is misled when </a:t>
                </a:r>
                <a14:m>
                  <m:oMath xmlns:m="http://schemas.openxmlformats.org/officeDocument/2006/math">
                    <m:r>
                      <a:rPr lang="en-US" sz="1800" i="1" dirty="0" smtClean="0">
                        <a:latin typeface="Cambria Math" panose="02040503050406030204" pitchFamily="18" charset="0"/>
                      </a:rPr>
                      <m:t>𝑋</m:t>
                    </m:r>
                  </m:oMath>
                </a14:m>
                <a:r>
                  <a:rPr lang="en-US" sz="1800" dirty="0"/>
                  <a:t> has high dimensionality;</a:t>
                </a:r>
              </a:p>
              <a:p>
                <a:r>
                  <a:rPr lang="en-US" sz="1800" dirty="0"/>
                  <a:t>Distance is dominated by irrelevant attributes.</a:t>
                </a:r>
              </a:p>
              <a:p>
                <a:endParaRPr lang="en-US" sz="1800" dirty="0"/>
              </a:p>
              <a:p>
                <a:pPr marL="0" indent="0">
                  <a:buNone/>
                </a:pPr>
                <a:r>
                  <a:rPr lang="en-US" sz="1800" dirty="0"/>
                  <a:t>Intuitions in low-dimensions do not apply in high dimension:</a:t>
                </a:r>
              </a:p>
              <a:p>
                <a:r>
                  <a:rPr lang="en-US" sz="1800" dirty="0"/>
                  <a:t>Normal distribution: most of the data is not concentrated around the mean but around its shell;</a:t>
                </a:r>
              </a:p>
              <a:p>
                <a:r>
                  <a:rPr lang="en-US" sz="1800" dirty="0"/>
                  <a:t>Uniform distribution on hypercube: most points are closed to the face of the cube;</a:t>
                </a:r>
              </a:p>
              <a:p>
                <a:r>
                  <a:rPr lang="en-US" sz="1800" dirty="0"/>
                  <a:t>Points on hypergrid: number of ties increases (</a:t>
                </a:r>
                <a14:m>
                  <m:oMath xmlns:m="http://schemas.openxmlformats.org/officeDocument/2006/math">
                    <m:r>
                      <a:rPr lang="en-US" sz="1800" i="1" dirty="0" smtClean="0">
                        <a:latin typeface="Cambria Math" panose="02040503050406030204" pitchFamily="18" charset="0"/>
                      </a:rPr>
                      <m:t>2</m:t>
                    </m:r>
                    <m:r>
                      <a:rPr lang="en-US" sz="1800" i="1" dirty="0" smtClean="0">
                        <a:latin typeface="Cambria Math" panose="02040503050406030204" pitchFamily="18" charset="0"/>
                      </a:rPr>
                      <m:t>𝑑</m:t>
                    </m:r>
                  </m:oMath>
                </a14:m>
                <a:r>
                  <a:rPr lang="en-US" sz="1800" dirty="0"/>
                  <a:t>);</a:t>
                </a:r>
              </a:p>
              <a:p>
                <a:r>
                  <a:rPr lang="en-US" sz="1800" dirty="0"/>
                  <a:t>Approx. of a sphere by a cube: the fraction of the volume of the cube containing the sphere tends to zero;</a:t>
                </a:r>
              </a:p>
              <a:p>
                <a:r>
                  <a:rPr lang="en-US" sz="1800" dirty="0"/>
                  <a:t>Volume of a hypersphere with a fixed radius: it tends to zero.</a:t>
                </a:r>
              </a:p>
            </p:txBody>
          </p:sp>
        </mc:Choice>
        <mc:Fallback>
          <p:sp>
            <p:nvSpPr>
              <p:cNvPr id="5" name="Content Placeholder 4">
                <a:extLst>
                  <a:ext uri="{FF2B5EF4-FFF2-40B4-BE49-F238E27FC236}">
                    <a16:creationId xmlns:a16="http://schemas.microsoft.com/office/drawing/2014/main" id="{B04882F3-C518-7342-857A-7A770D49F602}"/>
                  </a:ext>
                </a:extLst>
              </p:cNvPr>
              <p:cNvSpPr>
                <a:spLocks noGrp="1" noRot="1" noChangeAspect="1" noMove="1" noResize="1" noEditPoints="1" noAdjustHandles="1" noChangeArrowheads="1" noChangeShapeType="1" noTextEdit="1"/>
              </p:cNvSpPr>
              <p:nvPr>
                <p:ph idx="1"/>
              </p:nvPr>
            </p:nvSpPr>
            <p:spPr>
              <a:blipFill>
                <a:blip r:embed="rId2"/>
                <a:stretch>
                  <a:fillRect l="-448" t="-76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2791C102-FE5A-0540-8D13-1F07E4F6086C}"/>
              </a:ext>
            </a:extLst>
          </p:cNvPr>
          <p:cNvPicPr>
            <a:picLocks noChangeAspect="1"/>
          </p:cNvPicPr>
          <p:nvPr/>
        </p:nvPicPr>
        <p:blipFill>
          <a:blip r:embed="rId3"/>
          <a:stretch>
            <a:fillRect/>
          </a:stretch>
        </p:blipFill>
        <p:spPr>
          <a:xfrm>
            <a:off x="6519581" y="281925"/>
            <a:ext cx="5232152" cy="1327086"/>
          </a:xfrm>
          <a:prstGeom prst="rect">
            <a:avLst/>
          </a:prstGeom>
        </p:spPr>
      </p:pic>
    </p:spTree>
    <p:extLst>
      <p:ext uri="{BB962C8B-B14F-4D97-AF65-F5344CB8AC3E}">
        <p14:creationId xmlns:p14="http://schemas.microsoft.com/office/powerpoint/2010/main" val="143638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4A73C-65CE-7442-9C4F-58AEF37B577D}"/>
              </a:ext>
            </a:extLst>
          </p:cNvPr>
          <p:cNvSpPr>
            <a:spLocks noGrp="1"/>
          </p:cNvSpPr>
          <p:nvPr>
            <p:ph type="title"/>
          </p:nvPr>
        </p:nvSpPr>
        <p:spPr/>
        <p:txBody>
          <a:bodyPr/>
          <a:lstStyle/>
          <a:p>
            <a:r>
              <a:rPr lang="en-US" dirty="0"/>
              <a:t>Feature Selection</a:t>
            </a:r>
          </a:p>
        </p:txBody>
      </p:sp>
      <p:sp>
        <p:nvSpPr>
          <p:cNvPr id="5" name="Content Placeholder 4">
            <a:extLst>
              <a:ext uri="{FF2B5EF4-FFF2-40B4-BE49-F238E27FC236}">
                <a16:creationId xmlns:a16="http://schemas.microsoft.com/office/drawing/2014/main" id="{B04882F3-C518-7342-857A-7A770D49F602}"/>
              </a:ext>
            </a:extLst>
          </p:cNvPr>
          <p:cNvSpPr>
            <a:spLocks noGrp="1"/>
          </p:cNvSpPr>
          <p:nvPr>
            <p:ph idx="1"/>
          </p:nvPr>
        </p:nvSpPr>
        <p:spPr/>
        <p:txBody>
          <a:bodyPr anchor="ctr"/>
          <a:lstStyle/>
          <a:p>
            <a:pPr marL="0" indent="0">
              <a:buNone/>
            </a:pPr>
            <a:r>
              <a:rPr lang="en-US" sz="2400" dirty="0"/>
              <a:t>To mitigate the curse of dimensionality we could:</a:t>
            </a:r>
          </a:p>
          <a:p>
            <a:pPr marL="0" indent="0">
              <a:buNone/>
            </a:pPr>
            <a:endParaRPr lang="en-US" sz="2400" dirty="0"/>
          </a:p>
          <a:p>
            <a:pPr marL="457200" indent="-457200">
              <a:buFont typeface="+mj-lt"/>
              <a:buAutoNum type="arabicPeriod"/>
            </a:pPr>
            <a:r>
              <a:rPr lang="en-US" sz="2400" dirty="0"/>
              <a:t>Weight each attribute differently when calculating the distance between two instances:</a:t>
            </a:r>
          </a:p>
          <a:p>
            <a:pPr lvl="1"/>
            <a:r>
              <a:rPr lang="en-US" sz="2000" dirty="0"/>
              <a:t>stretching the axes in the Euclidean space, shortening the axes that correspond to less relevant attributes and lengthening the axes that correspond to more relevant attributes;</a:t>
            </a:r>
          </a:p>
          <a:p>
            <a:pPr lvl="1"/>
            <a:r>
              <a:rPr lang="en-US" sz="2000" dirty="0"/>
              <a:t>to determine these weights, we can use cross-validation.</a:t>
            </a:r>
          </a:p>
          <a:p>
            <a:pPr marL="457200" indent="-457200">
              <a:buFont typeface="+mj-lt"/>
              <a:buAutoNum type="arabicPeriod"/>
            </a:pPr>
            <a:endParaRPr lang="en-US" sz="2400" dirty="0"/>
          </a:p>
          <a:p>
            <a:pPr marL="457200" indent="-457200">
              <a:buFont typeface="+mj-lt"/>
              <a:buAutoNum type="arabicPeriod"/>
            </a:pPr>
            <a:r>
              <a:rPr lang="en-US" sz="2400" dirty="0"/>
              <a:t>Eliminate some attributes also via cross-validation.</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614206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4A73C-65CE-7442-9C4F-58AEF37B577D}"/>
              </a:ext>
            </a:extLst>
          </p:cNvPr>
          <p:cNvSpPr>
            <a:spLocks noGrp="1"/>
          </p:cNvSpPr>
          <p:nvPr>
            <p:ph type="title"/>
          </p:nvPr>
        </p:nvSpPr>
        <p:spPr/>
        <p:txBody>
          <a:bodyPr/>
          <a:lstStyle/>
          <a:p>
            <a:r>
              <a:rPr lang="en-US" dirty="0"/>
              <a:t>Optimize Performance and Memory</a:t>
            </a:r>
          </a:p>
        </p:txBody>
      </p:sp>
      <p:sp>
        <p:nvSpPr>
          <p:cNvPr id="5" name="Content Placeholder 4">
            <a:extLst>
              <a:ext uri="{FF2B5EF4-FFF2-40B4-BE49-F238E27FC236}">
                <a16:creationId xmlns:a16="http://schemas.microsoft.com/office/drawing/2014/main" id="{B04882F3-C518-7342-857A-7A770D49F602}"/>
              </a:ext>
            </a:extLst>
          </p:cNvPr>
          <p:cNvSpPr>
            <a:spLocks noGrp="1"/>
          </p:cNvSpPr>
          <p:nvPr>
            <p:ph idx="1"/>
          </p:nvPr>
        </p:nvSpPr>
        <p:spPr/>
        <p:txBody>
          <a:bodyPr anchor="ctr"/>
          <a:lstStyle/>
          <a:p>
            <a:r>
              <a:rPr lang="en-US" sz="2400" dirty="0"/>
              <a:t>More efficient retrieval with </a:t>
            </a:r>
            <a:r>
              <a:rPr lang="en-US" sz="2400" dirty="0" err="1"/>
              <a:t>kd</a:t>
            </a:r>
            <a:r>
              <a:rPr lang="en-US" sz="2400" dirty="0"/>
              <a:t>-trees: instances are stored at the leaves of a tree, with nearby instances stored at the same or nearby nodes.</a:t>
            </a:r>
            <a:br>
              <a:rPr lang="en-US" sz="2400" dirty="0"/>
            </a:br>
            <a:endParaRPr lang="en-US" sz="2400" dirty="0"/>
          </a:p>
          <a:p>
            <a:r>
              <a:rPr lang="en-US" sz="2400" dirty="0"/>
              <a:t>More efficient similarity comparison:</a:t>
            </a:r>
          </a:p>
          <a:p>
            <a:pPr lvl="1"/>
            <a:r>
              <a:rPr lang="en-US" sz="2000" dirty="0"/>
              <a:t>Use cheap approximations to filter out most instances;</a:t>
            </a:r>
          </a:p>
          <a:p>
            <a:pPr lvl="1"/>
            <a:r>
              <a:rPr lang="en-US" sz="2000" dirty="0"/>
              <a:t>Use expensive measure on the rest.</a:t>
            </a:r>
            <a:br>
              <a:rPr lang="en-US" sz="2000" dirty="0"/>
            </a:br>
            <a:endParaRPr lang="en-US" sz="2000" dirty="0"/>
          </a:p>
          <a:p>
            <a:r>
              <a:rPr lang="en-US" sz="2400" dirty="0"/>
              <a:t>Form prototypes.</a:t>
            </a:r>
            <a:br>
              <a:rPr lang="en-US" sz="2400" dirty="0"/>
            </a:br>
            <a:endParaRPr lang="en-US" sz="2400" dirty="0"/>
          </a:p>
          <a:p>
            <a:r>
              <a:rPr lang="en-US" sz="2400" dirty="0"/>
              <a:t>Edited k-NN: Remove instances that don't affect frontier.</a:t>
            </a:r>
          </a:p>
        </p:txBody>
      </p:sp>
    </p:spTree>
    <p:extLst>
      <p:ext uri="{BB962C8B-B14F-4D97-AF65-F5344CB8AC3E}">
        <p14:creationId xmlns:p14="http://schemas.microsoft.com/office/powerpoint/2010/main" val="1277879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3D48-C9DF-7A4A-A3B0-E078490F9943}"/>
              </a:ext>
            </a:extLst>
          </p:cNvPr>
          <p:cNvSpPr>
            <a:spLocks noGrp="1"/>
          </p:cNvSpPr>
          <p:nvPr>
            <p:ph type="title"/>
          </p:nvPr>
        </p:nvSpPr>
        <p:spPr/>
        <p:txBody>
          <a:bodyPr/>
          <a:lstStyle/>
          <a:p>
            <a:r>
              <a:rPr lang="en-US" dirty="0"/>
              <a:t>Locally Weighted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6DC316-6184-4943-B43E-B04BCC40A747}"/>
                  </a:ext>
                </a:extLst>
              </p:cNvPr>
              <p:cNvSpPr>
                <a:spLocks noGrp="1"/>
              </p:cNvSpPr>
              <p:nvPr>
                <p:ph idx="1"/>
              </p:nvPr>
            </p:nvSpPr>
            <p:spPr/>
            <p:txBody>
              <a:bodyPr/>
              <a:lstStyle/>
              <a:p>
                <a:pPr marL="0" indent="0">
                  <a:buNone/>
                </a:pPr>
                <a:r>
                  <a:rPr lang="en-US" sz="1800" dirty="0"/>
                  <a:t>The previous approaches can be thought of as approximating </a:t>
                </a:r>
                <a14:m>
                  <m:oMath xmlns:m="http://schemas.openxmlformats.org/officeDocument/2006/math">
                    <m:r>
                      <a:rPr lang="en-US" sz="1800" i="1" dirty="0" smtClean="0">
                        <a:latin typeface="Cambria Math" panose="02040503050406030204" pitchFamily="18" charset="0"/>
                      </a:rPr>
                      <m:t>𝑓</m:t>
                    </m:r>
                  </m:oMath>
                </a14:m>
                <a:r>
                  <a:rPr lang="en-US" sz="1800" dirty="0"/>
                  <a:t> at a single query point. Locally weighted regression is a generalization of this approach.</a:t>
                </a:r>
              </a:p>
              <a:p>
                <a:pPr marL="0" indent="0">
                  <a:buNone/>
                </a:pPr>
                <a:endParaRPr lang="en-US" sz="1800" dirty="0"/>
              </a:p>
              <a:p>
                <a:pPr marL="0" indent="0">
                  <a:buNone/>
                </a:pPr>
                <a:r>
                  <a:rPr lang="en-US" sz="1800" dirty="0"/>
                  <a:t>We can approximate this using a: </a:t>
                </a:r>
              </a:p>
              <a:p>
                <a:r>
                  <a:rPr lang="en-US" sz="1800" dirty="0"/>
                  <a:t>linear function; </a:t>
                </a:r>
              </a:p>
              <a:p>
                <a:r>
                  <a:rPr lang="en-US" sz="1800" dirty="0"/>
                  <a:t>quadratic function;</a:t>
                </a:r>
              </a:p>
              <a:p>
                <a:r>
                  <a:rPr lang="en-US" sz="1800" dirty="0"/>
                  <a:t>multilayer neural network, or;</a:t>
                </a:r>
              </a:p>
              <a:p>
                <a:r>
                  <a:rPr lang="en-US" sz="1800" dirty="0"/>
                  <a:t>some other functional form.</a:t>
                </a:r>
              </a:p>
              <a:p>
                <a:pPr marL="0" indent="0">
                  <a:buNone/>
                </a:pPr>
                <a:endParaRPr lang="en-US" sz="1800" dirty="0"/>
              </a:p>
              <a:p>
                <a:pPr marL="0" indent="0">
                  <a:buNone/>
                </a:pPr>
                <a:r>
                  <a:rPr lang="en-US" sz="1800" dirty="0"/>
                  <a:t>It is </a:t>
                </a:r>
                <a:r>
                  <a:rPr lang="en-US" sz="1800" b="1" dirty="0"/>
                  <a:t>local</a:t>
                </a:r>
                <a:r>
                  <a:rPr lang="en-US" sz="1800" dirty="0"/>
                  <a:t> because the function is approximated based only on data near the query point, and </a:t>
                </a:r>
                <a:r>
                  <a:rPr lang="en-US" sz="1800" b="1" dirty="0"/>
                  <a:t>weighted</a:t>
                </a:r>
                <a:r>
                  <a:rPr lang="en-US" sz="1800" dirty="0"/>
                  <a:t> because the contribution of each training example is weighted by its distance from the query point.</a:t>
                </a:r>
              </a:p>
              <a:p>
                <a:pPr marL="0" indent="0">
                  <a:buNone/>
                </a:pPr>
                <a:endParaRPr lang="en-US" sz="1800" dirty="0"/>
              </a:p>
              <a:p>
                <a:pPr marL="0" indent="0">
                  <a:buNone/>
                </a:pPr>
                <a:r>
                  <a:rPr lang="en-US" sz="1800" dirty="0"/>
                  <a:t>Given a new query point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𝑥</m:t>
                        </m:r>
                      </m:e>
                      <m:sub>
                        <m:r>
                          <a:rPr lang="en-US" sz="1800" i="1" dirty="0" smtClean="0">
                            <a:latin typeface="Cambria Math" panose="02040503050406030204" pitchFamily="18" charset="0"/>
                          </a:rPr>
                          <m:t>𝑞</m:t>
                        </m:r>
                      </m:sub>
                    </m:sSub>
                  </m:oMath>
                </a14:m>
                <a:r>
                  <a:rPr lang="en-US" sz="1800" dirty="0"/>
                  <a:t>, construct an approximation </a:t>
                </a:r>
                <a14:m>
                  <m:oMath xmlns:m="http://schemas.openxmlformats.org/officeDocument/2006/math">
                    <m:acc>
                      <m:accPr>
                        <m:chr m:val="̂"/>
                        <m:ctrlPr>
                          <a:rPr lang="en-US" sz="1800" i="1" dirty="0" smtClean="0">
                            <a:latin typeface="Cambria Math" panose="02040503050406030204" pitchFamily="18" charset="0"/>
                          </a:rPr>
                        </m:ctrlPr>
                      </m:accPr>
                      <m:e>
                        <m:r>
                          <a:rPr lang="en-GB" sz="1800" b="0" i="1" dirty="0" smtClean="0">
                            <a:latin typeface="Cambria Math" panose="02040503050406030204" pitchFamily="18" charset="0"/>
                          </a:rPr>
                          <m:t>𝑓</m:t>
                        </m:r>
                      </m:e>
                    </m:acc>
                  </m:oMath>
                </a14:m>
                <a:r>
                  <a:rPr lang="en-US" sz="1800" dirty="0"/>
                  <a:t> over a local region surrounding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i="1" dirty="0">
                            <a:latin typeface="Cambria Math" panose="02040503050406030204" pitchFamily="18" charset="0"/>
                          </a:rPr>
                          <m:t>𝑞</m:t>
                        </m:r>
                      </m:sub>
                    </m:sSub>
                  </m:oMath>
                </a14:m>
                <a:r>
                  <a:rPr lang="en-US" sz="1800" dirty="0"/>
                  <a:t>. This approximation is then used to calculate </a:t>
                </a:r>
                <a14:m>
                  <m:oMath xmlns:m="http://schemas.openxmlformats.org/officeDocument/2006/math">
                    <m:acc>
                      <m:accPr>
                        <m:chr m:val="̂"/>
                        <m:ctrlPr>
                          <a:rPr lang="en-US" sz="1800" i="1" smtClean="0">
                            <a:latin typeface="Cambria Math" panose="02040503050406030204" pitchFamily="18" charset="0"/>
                          </a:rPr>
                        </m:ctrlPr>
                      </m:accPr>
                      <m:e>
                        <m:r>
                          <a:rPr lang="en-GB" sz="1800" b="0" i="1" smtClean="0">
                            <a:latin typeface="Cambria Math" panose="02040503050406030204" pitchFamily="18" charset="0"/>
                          </a:rPr>
                          <m:t>𝑓</m:t>
                        </m:r>
                      </m:e>
                    </m:acc>
                    <m:d>
                      <m:dPr>
                        <m:ctrlPr>
                          <a:rPr lang="en-GB" sz="1800" b="0" i="1" smtClean="0">
                            <a:latin typeface="Cambria Math" panose="02040503050406030204" pitchFamily="18" charset="0"/>
                          </a:rPr>
                        </m:ctrlPr>
                      </m:d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𝑞</m:t>
                            </m:r>
                          </m:sub>
                        </m:sSub>
                      </m:e>
                    </m:d>
                  </m:oMath>
                </a14:m>
                <a:r>
                  <a:rPr lang="en-US" sz="1800" dirty="0"/>
                  <a:t>.</a:t>
                </a:r>
              </a:p>
              <a:p>
                <a:pPr marL="0" indent="0">
                  <a:buNone/>
                </a:pPr>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FA6DC316-6184-4943-B43E-B04BCC40A747}"/>
                  </a:ext>
                </a:extLst>
              </p:cNvPr>
              <p:cNvSpPr>
                <a:spLocks noGrp="1" noRot="1" noChangeAspect="1" noMove="1" noResize="1" noEditPoints="1" noAdjustHandles="1" noChangeArrowheads="1" noChangeShapeType="1" noTextEdit="1"/>
              </p:cNvSpPr>
              <p:nvPr>
                <p:ph idx="1"/>
              </p:nvPr>
            </p:nvSpPr>
            <p:spPr>
              <a:blipFill>
                <a:blip r:embed="rId2"/>
                <a:stretch>
                  <a:fillRect l="-448" t="-765"/>
                </a:stretch>
              </a:blipFill>
            </p:spPr>
            <p:txBody>
              <a:bodyPr/>
              <a:lstStyle/>
              <a:p>
                <a:r>
                  <a:rPr lang="en-US">
                    <a:noFill/>
                  </a:rPr>
                  <a:t> </a:t>
                </a:r>
              </a:p>
            </p:txBody>
          </p:sp>
        </mc:Fallback>
      </mc:AlternateContent>
    </p:spTree>
    <p:extLst>
      <p:ext uri="{BB962C8B-B14F-4D97-AF65-F5344CB8AC3E}">
        <p14:creationId xmlns:p14="http://schemas.microsoft.com/office/powerpoint/2010/main" val="322864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3D48-C9DF-7A4A-A3B0-E078490F9943}"/>
              </a:ext>
            </a:extLst>
          </p:cNvPr>
          <p:cNvSpPr>
            <a:spLocks noGrp="1"/>
          </p:cNvSpPr>
          <p:nvPr>
            <p:ph type="title"/>
          </p:nvPr>
        </p:nvSpPr>
        <p:spPr/>
        <p:txBody>
          <a:bodyPr/>
          <a:lstStyle/>
          <a:p>
            <a:r>
              <a:rPr lang="en-US" dirty="0"/>
              <a:t>Locally Weighted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6DC316-6184-4943-B43E-B04BCC40A747}"/>
                  </a:ext>
                </a:extLst>
              </p:cNvPr>
              <p:cNvSpPr>
                <a:spLocks noGrp="1"/>
              </p:cNvSpPr>
              <p:nvPr>
                <p:ph idx="1"/>
              </p:nvPr>
            </p:nvSpPr>
            <p:spPr/>
            <p:txBody>
              <a:bodyPr/>
              <a:lstStyle/>
              <a:p>
                <a:pPr marL="0" indent="0">
                  <a:buNone/>
                </a:pPr>
                <a:r>
                  <a:rPr lang="en-US" sz="1600" dirty="0"/>
                  <a:t>Let us consider the case of locally weighted regression in which </a:t>
                </a:r>
                <a14:m>
                  <m:oMath xmlns:m="http://schemas.openxmlformats.org/officeDocument/2006/math">
                    <m:r>
                      <a:rPr lang="en-US" sz="1600" i="1" dirty="0" smtClean="0">
                        <a:latin typeface="Cambria Math" panose="02040503050406030204" pitchFamily="18" charset="0"/>
                      </a:rPr>
                      <m:t>𝑓</m:t>
                    </m:r>
                  </m:oMath>
                </a14:m>
                <a:r>
                  <a:rPr lang="en-US" sz="1600" dirty="0"/>
                  <a:t> is approximated near </a:t>
                </a:r>
                <a14:m>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𝑥</m:t>
                        </m:r>
                      </m:e>
                      <m:sub>
                        <m:r>
                          <a:rPr lang="en-US" sz="1600" i="1" dirty="0" smtClean="0">
                            <a:latin typeface="Cambria Math" panose="02040503050406030204" pitchFamily="18" charset="0"/>
                          </a:rPr>
                          <m:t>𝑞</m:t>
                        </m:r>
                      </m:sub>
                    </m:sSub>
                  </m:oMath>
                </a14:m>
                <a:r>
                  <a:rPr lang="en-US" sz="1600" dirty="0"/>
                  <a:t> using a </a:t>
                </a:r>
                <a:r>
                  <a:rPr lang="en-US" sz="1600" b="1" dirty="0"/>
                  <a:t>linear</a:t>
                </a:r>
                <a:r>
                  <a:rPr lang="en-US" sz="1600" dirty="0"/>
                  <a:t> function:</a:t>
                </a:r>
              </a:p>
              <a:p>
                <a:pPr marL="0" indent="0">
                  <a:buNone/>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r>
                            <a:rPr lang="en-GB" sz="1600" b="0" i="1" smtClean="0">
                              <a:latin typeface="Cambria Math" panose="02040503050406030204" pitchFamily="18" charset="0"/>
                            </a:rPr>
                            <m:t>𝑓</m:t>
                          </m:r>
                        </m:e>
                      </m:acc>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0</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1</m:t>
                          </m:r>
                        </m:sub>
                      </m:s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1</m:t>
                          </m:r>
                        </m:sub>
                      </m:sSub>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e>
                      </m:d>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𝑛</m:t>
                          </m:r>
                        </m:sub>
                      </m:s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𝑛</m:t>
                          </m:r>
                        </m:sub>
                      </m:sSub>
                      <m:r>
                        <a:rPr lang="en-GB" sz="1600" b="0" i="1" smtClean="0">
                          <a:latin typeface="Cambria Math" panose="02040503050406030204" pitchFamily="18" charset="0"/>
                        </a:rPr>
                        <m:t>(</m:t>
                      </m:r>
                      <m:r>
                        <a:rPr lang="en-GB" sz="1600" b="0" i="1" smtClean="0">
                          <a:latin typeface="Cambria Math" panose="02040503050406030204" pitchFamily="18" charset="0"/>
                        </a:rPr>
                        <m:t>𝑥</m:t>
                      </m:r>
                      <m:r>
                        <a:rPr lang="en-GB" sz="1600" b="0" i="1" smtClean="0">
                          <a:latin typeface="Cambria Math" panose="02040503050406030204" pitchFamily="18" charset="0"/>
                        </a:rPr>
                        <m:t>)</m:t>
                      </m:r>
                    </m:oMath>
                  </m:oMathPara>
                </a14:m>
                <a:endParaRPr lang="en-US" sz="1600" dirty="0"/>
              </a:p>
              <a:p>
                <a:pPr marL="0" indent="0">
                  <a:buNone/>
                </a:pPr>
                <a:r>
                  <a:rPr lang="en-US" sz="1600" dirty="0"/>
                  <a:t>Each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𝑖</m:t>
                        </m:r>
                      </m:sub>
                    </m:sSub>
                    <m:r>
                      <a:rPr lang="en-GB" sz="1600" b="0" i="1" smtClean="0">
                        <a:latin typeface="Cambria Math" panose="02040503050406030204" pitchFamily="18" charset="0"/>
                      </a:rPr>
                      <m:t>(</m:t>
                    </m:r>
                    <m:r>
                      <a:rPr lang="en-GB" sz="1600" b="0" i="1" smtClean="0">
                        <a:latin typeface="Cambria Math" panose="02040503050406030204" pitchFamily="18" charset="0"/>
                      </a:rPr>
                      <m:t>𝑥</m:t>
                    </m:r>
                    <m:r>
                      <a:rPr lang="en-GB" sz="1600" b="0" i="1" smtClean="0">
                        <a:latin typeface="Cambria Math" panose="02040503050406030204" pitchFamily="18" charset="0"/>
                      </a:rPr>
                      <m:t>)</m:t>
                    </m:r>
                  </m:oMath>
                </a14:m>
                <a:r>
                  <a:rPr lang="en-US" sz="1600" dirty="0"/>
                  <a:t> denotes the value of the </a:t>
                </a:r>
                <a14:m>
                  <m:oMath xmlns:m="http://schemas.openxmlformats.org/officeDocument/2006/math">
                    <m:r>
                      <a:rPr lang="en-US" sz="1600" i="1" dirty="0" smtClean="0">
                        <a:latin typeface="Cambria Math" panose="02040503050406030204" pitchFamily="18" charset="0"/>
                      </a:rPr>
                      <m:t>𝑖</m:t>
                    </m:r>
                  </m:oMath>
                </a14:m>
                <a:r>
                  <a:rPr lang="en-US" sz="1600" dirty="0" err="1"/>
                  <a:t>th</a:t>
                </a:r>
                <a:r>
                  <a:rPr lang="en-US" sz="1600" dirty="0"/>
                  <a:t> attribute of the instance </a:t>
                </a:r>
                <a14:m>
                  <m:oMath xmlns:m="http://schemas.openxmlformats.org/officeDocument/2006/math">
                    <m:r>
                      <a:rPr lang="en-US" sz="1600" i="1" dirty="0" smtClean="0">
                        <a:latin typeface="Cambria Math" panose="02040503050406030204" pitchFamily="18" charset="0"/>
                      </a:rPr>
                      <m:t>𝑥</m:t>
                    </m:r>
                  </m:oMath>
                </a14:m>
                <a:r>
                  <a:rPr lang="en-US" sz="1600" dirty="0"/>
                  <a:t>.</a:t>
                </a:r>
              </a:p>
              <a:p>
                <a:pPr marL="0" indent="0">
                  <a:buNone/>
                </a:pPr>
                <a:endParaRPr lang="en-US" sz="1600" dirty="0"/>
              </a:p>
              <a:p>
                <a:pPr marL="0" indent="0">
                  <a:buNone/>
                </a:pPr>
                <a:r>
                  <a:rPr lang="en-US" sz="1600" dirty="0"/>
                  <a:t>To learn the weights of </a:t>
                </a:r>
                <a14:m>
                  <m:oMath xmlns:m="http://schemas.openxmlformats.org/officeDocument/2006/math">
                    <m:acc>
                      <m:accPr>
                        <m:chr m:val="̂"/>
                        <m:ctrlPr>
                          <a:rPr lang="en-US" sz="1600" i="1" dirty="0" smtClean="0">
                            <a:latin typeface="Cambria Math" panose="02040503050406030204" pitchFamily="18" charset="0"/>
                          </a:rPr>
                        </m:ctrlPr>
                      </m:accPr>
                      <m:e>
                        <m:r>
                          <a:rPr lang="en-GB" sz="1600" b="0" i="1" dirty="0" smtClean="0">
                            <a:latin typeface="Cambria Math" panose="02040503050406030204" pitchFamily="18" charset="0"/>
                          </a:rPr>
                          <m:t>𝑓</m:t>
                        </m:r>
                      </m:e>
                    </m:acc>
                  </m:oMath>
                </a14:m>
                <a:r>
                  <a:rPr lang="en-US" sz="1600" dirty="0"/>
                  <a:t> you can minimize the </a:t>
                </a:r>
                <a:r>
                  <a:rPr lang="en-US" sz="1600" b="1" dirty="0"/>
                  <a:t>squared error </a:t>
                </a:r>
                <a:r>
                  <a:rPr lang="en-US" sz="1600" dirty="0"/>
                  <a:t>over the k-nearest neighbors:</a:t>
                </a:r>
              </a:p>
              <a:p>
                <a:pPr marL="0" indent="0">
                  <a:buNone/>
                </a:pPr>
                <a:endParaRPr lang="en-US" sz="1600" dirty="0"/>
              </a:p>
              <a:p>
                <a:pPr marL="0" indent="0">
                  <a:buNone/>
                </a:pPr>
                <a:endParaRPr lang="en-US" sz="1600" dirty="0"/>
              </a:p>
              <a:p>
                <a:pPr marL="0" indent="0">
                  <a:buNone/>
                </a:pPr>
                <a:r>
                  <a:rPr lang="en-US" sz="1600" dirty="0"/>
                  <a:t>Or if we weight each training example by its distance from </a:t>
                </a:r>
                <a14:m>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𝑥</m:t>
                        </m:r>
                      </m:e>
                      <m:sub>
                        <m:r>
                          <a:rPr lang="en-US" sz="1600" i="1" dirty="0" smtClean="0">
                            <a:latin typeface="Cambria Math" panose="02040503050406030204" pitchFamily="18" charset="0"/>
                          </a:rPr>
                          <m:t>𝑞</m:t>
                        </m:r>
                      </m:sub>
                    </m:sSub>
                  </m:oMath>
                </a14:m>
                <a:r>
                  <a:rPr lang="en-US" sz="1600" dirty="0"/>
                  <a:t> we can use the whole training set </a:t>
                </a:r>
                <a14:m>
                  <m:oMath xmlns:m="http://schemas.openxmlformats.org/officeDocument/2006/math">
                    <m:r>
                      <a:rPr lang="en-US" sz="1600" i="1" dirty="0" smtClean="0">
                        <a:latin typeface="Cambria Math" panose="02040503050406030204" pitchFamily="18" charset="0"/>
                      </a:rPr>
                      <m:t>𝐷</m:t>
                    </m:r>
                  </m:oMath>
                </a14:m>
                <a:r>
                  <a:rPr lang="en-US" sz="1600" dirty="0"/>
                  <a:t> and minimize the </a:t>
                </a:r>
                <a:r>
                  <a:rPr lang="en-US" sz="1600" b="1" dirty="0"/>
                  <a:t>distance-weighted squared error</a:t>
                </a:r>
                <a:r>
                  <a:rPr lang="en-US" sz="1600" dirty="0"/>
                  <a:t>:</a:t>
                </a:r>
              </a:p>
              <a:p>
                <a:pPr marL="0" indent="0">
                  <a:buNone/>
                </a:pPr>
                <a:endParaRPr lang="en-US" sz="1600" dirty="0"/>
              </a:p>
              <a:p>
                <a:pPr marL="0" indent="0">
                  <a:buNone/>
                </a:pPr>
                <a:endParaRPr lang="en-US" sz="1600" dirty="0"/>
              </a:p>
              <a:p>
                <a:pPr marL="0" indent="0">
                  <a:buNone/>
                </a:pPr>
                <a:r>
                  <a:rPr lang="en-US" sz="1600" dirty="0"/>
                  <a:t>where </a:t>
                </a:r>
                <a14:m>
                  <m:oMath xmlns:m="http://schemas.openxmlformats.org/officeDocument/2006/math">
                    <m:r>
                      <a:rPr lang="en-US" sz="1600" i="1" dirty="0" smtClean="0">
                        <a:latin typeface="Cambria Math" panose="02040503050406030204" pitchFamily="18" charset="0"/>
                      </a:rPr>
                      <m:t>𝐾</m:t>
                    </m:r>
                  </m:oMath>
                </a14:m>
                <a:r>
                  <a:rPr lang="en-US" sz="1600" dirty="0"/>
                  <a:t> is a decreasing function and </a:t>
                </a:r>
                <a14:m>
                  <m:oMath xmlns:m="http://schemas.openxmlformats.org/officeDocument/2006/math">
                    <m:r>
                      <a:rPr lang="en-US" sz="1600" i="1" dirty="0" smtClean="0">
                        <a:latin typeface="Cambria Math" panose="02040503050406030204" pitchFamily="18" charset="0"/>
                      </a:rPr>
                      <m:t>𝑑</m:t>
                    </m:r>
                  </m:oMath>
                </a14:m>
                <a:r>
                  <a:rPr lang="en-US" sz="1600" dirty="0"/>
                  <a:t> a distance.</a:t>
                </a:r>
              </a:p>
              <a:p>
                <a:pPr marL="0" indent="0">
                  <a:buNone/>
                </a:pPr>
                <a:endParaRPr lang="en-US" sz="1600" dirty="0"/>
              </a:p>
              <a:p>
                <a:pPr marL="0" indent="0">
                  <a:buNone/>
                </a:pPr>
                <a:r>
                  <a:rPr lang="en-US" sz="1600" dirty="0"/>
                  <a:t>Or a combination of them:</a:t>
                </a:r>
              </a:p>
              <a:p>
                <a:pPr marL="0" indent="0">
                  <a:buNone/>
                </a:pPr>
                <a:endParaRPr lang="en-US" sz="1600" dirty="0"/>
              </a:p>
            </p:txBody>
          </p:sp>
        </mc:Choice>
        <mc:Fallback>
          <p:sp>
            <p:nvSpPr>
              <p:cNvPr id="3" name="Content Placeholder 2">
                <a:extLst>
                  <a:ext uri="{FF2B5EF4-FFF2-40B4-BE49-F238E27FC236}">
                    <a16:creationId xmlns:a16="http://schemas.microsoft.com/office/drawing/2014/main" id="{FA6DC316-6184-4943-B43E-B04BCC40A747}"/>
                  </a:ext>
                </a:extLst>
              </p:cNvPr>
              <p:cNvSpPr>
                <a:spLocks noGrp="1" noRot="1" noChangeAspect="1" noMove="1" noResize="1" noEditPoints="1" noAdjustHandles="1" noChangeArrowheads="1" noChangeShapeType="1" noTextEdit="1"/>
              </p:cNvSpPr>
              <p:nvPr>
                <p:ph idx="1"/>
              </p:nvPr>
            </p:nvSpPr>
            <p:spPr>
              <a:blipFill>
                <a:blip r:embed="rId2"/>
                <a:stretch>
                  <a:fillRect l="-224" t="-76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925D816-1EF7-044A-BA82-C5A68CDBAFBF}"/>
              </a:ext>
            </a:extLst>
          </p:cNvPr>
          <p:cNvPicPr>
            <a:picLocks noChangeAspect="1"/>
          </p:cNvPicPr>
          <p:nvPr/>
        </p:nvPicPr>
        <p:blipFill>
          <a:blip r:embed="rId3"/>
          <a:stretch>
            <a:fillRect/>
          </a:stretch>
        </p:blipFill>
        <p:spPr>
          <a:xfrm>
            <a:off x="4583832" y="2563971"/>
            <a:ext cx="2880320" cy="533784"/>
          </a:xfrm>
          <a:prstGeom prst="rect">
            <a:avLst/>
          </a:prstGeom>
        </p:spPr>
      </p:pic>
      <p:pic>
        <p:nvPicPr>
          <p:cNvPr id="7" name="Picture 6">
            <a:extLst>
              <a:ext uri="{FF2B5EF4-FFF2-40B4-BE49-F238E27FC236}">
                <a16:creationId xmlns:a16="http://schemas.microsoft.com/office/drawing/2014/main" id="{0E05DB43-90AB-4C46-BA06-6AE21251B486}"/>
              </a:ext>
            </a:extLst>
          </p:cNvPr>
          <p:cNvPicPr>
            <a:picLocks noChangeAspect="1"/>
          </p:cNvPicPr>
          <p:nvPr/>
        </p:nvPicPr>
        <p:blipFill>
          <a:blip r:embed="rId4"/>
          <a:stretch>
            <a:fillRect/>
          </a:stretch>
        </p:blipFill>
        <p:spPr>
          <a:xfrm>
            <a:off x="4079776" y="3717032"/>
            <a:ext cx="4223995" cy="577048"/>
          </a:xfrm>
          <a:prstGeom prst="rect">
            <a:avLst/>
          </a:prstGeom>
        </p:spPr>
      </p:pic>
      <p:pic>
        <p:nvPicPr>
          <p:cNvPr id="8" name="Picture 7">
            <a:extLst>
              <a:ext uri="{FF2B5EF4-FFF2-40B4-BE49-F238E27FC236}">
                <a16:creationId xmlns:a16="http://schemas.microsoft.com/office/drawing/2014/main" id="{DF2849E2-884B-8249-A3BC-FC8521130996}"/>
              </a:ext>
            </a:extLst>
          </p:cNvPr>
          <p:cNvPicPr>
            <a:picLocks noChangeAspect="1"/>
          </p:cNvPicPr>
          <p:nvPr/>
        </p:nvPicPr>
        <p:blipFill>
          <a:blip r:embed="rId5"/>
          <a:stretch>
            <a:fillRect/>
          </a:stretch>
        </p:blipFill>
        <p:spPr>
          <a:xfrm>
            <a:off x="4102232" y="5236809"/>
            <a:ext cx="4176453" cy="577048"/>
          </a:xfrm>
          <a:prstGeom prst="rect">
            <a:avLst/>
          </a:prstGeom>
        </p:spPr>
      </p:pic>
    </p:spTree>
    <p:extLst>
      <p:ext uri="{BB962C8B-B14F-4D97-AF65-F5344CB8AC3E}">
        <p14:creationId xmlns:p14="http://schemas.microsoft.com/office/powerpoint/2010/main" val="128827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C8AE-E805-8F4C-AEDE-4DE5EA811459}"/>
              </a:ext>
            </a:extLst>
          </p:cNvPr>
          <p:cNvSpPr>
            <a:spLocks noGrp="1"/>
          </p:cNvSpPr>
          <p:nvPr>
            <p:ph type="title"/>
          </p:nvPr>
        </p:nvSpPr>
        <p:spPr/>
        <p:txBody>
          <a:bodyPr/>
          <a:lstStyle/>
          <a:p>
            <a:r>
              <a:rPr lang="en-US" dirty="0"/>
              <a:t>Radial Basis Function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CFC8D9-3C60-0C45-B87D-9A38D7AD51F6}"/>
                  </a:ext>
                </a:extLst>
              </p:cNvPr>
              <p:cNvSpPr>
                <a:spLocks noGrp="1"/>
              </p:cNvSpPr>
              <p:nvPr>
                <p:ph idx="1"/>
              </p:nvPr>
            </p:nvSpPr>
            <p:spPr>
              <a:xfrm>
                <a:off x="440267" y="1052736"/>
                <a:ext cx="7671957" cy="4967065"/>
              </a:xfrm>
            </p:spPr>
            <p:txBody>
              <a:bodyPr anchor="ctr"/>
              <a:lstStyle/>
              <a:p>
                <a:pPr marL="0" indent="0">
                  <a:buNone/>
                </a:pPr>
                <a:r>
                  <a:rPr lang="en-US" sz="1800" dirty="0"/>
                  <a:t>Provide a global approximation to the target function, in terms of linear combination of local approximations.</a:t>
                </a:r>
              </a:p>
              <a:p>
                <a:pPr marL="0" indent="0">
                  <a:buNone/>
                </a:pPr>
                <a:endParaRPr lang="en-US" sz="1800" dirty="0"/>
              </a:p>
              <a:p>
                <a:pPr marL="0" indent="0">
                  <a:buNone/>
                </a:pPr>
                <a:r>
                  <a:rPr lang="en-US" sz="1800" dirty="0"/>
                  <a:t>Closely related to distance-weighted regression but eager instead of lazy.</a:t>
                </a:r>
              </a:p>
              <a:p>
                <a:pPr marL="0" indent="0">
                  <a:buNone/>
                </a:pPr>
                <a:endParaRPr lang="en-US" sz="1800" dirty="0"/>
              </a:p>
              <a:p>
                <a:pPr marL="0" indent="0">
                  <a:buNone/>
                </a:pPr>
                <a:r>
                  <a:rPr lang="en-US" sz="1800" dirty="0"/>
                  <a:t>In this approach the learned hypothesis is a function of the form:</a:t>
                </a:r>
              </a:p>
              <a:p>
                <a:pPr marL="0" indent="0">
                  <a:buNone/>
                </a:pPr>
                <a:endParaRPr lang="en-US" sz="1800" dirty="0"/>
              </a:p>
              <a:p>
                <a:pPr marL="0" indent="0">
                  <a:buNone/>
                </a:pPr>
                <a:endParaRPr lang="en-US" sz="1800" dirty="0"/>
              </a:p>
              <a:p>
                <a:pPr marL="0" indent="0">
                  <a:buNone/>
                </a:pPr>
                <a:r>
                  <a:rPr lang="en-US" sz="1800" dirty="0"/>
                  <a:t>where k is the number of kernel functions to consider and </a:t>
                </a:r>
                <a14:m>
                  <m:oMath xmlns:m="http://schemas.openxmlformats.org/officeDocument/2006/math">
                    <m:sSub>
                      <m:sSubPr>
                        <m:ctrlPr>
                          <a:rPr lang="en-GB" sz="1800" b="0" i="1" dirty="0" smtClean="0">
                            <a:latin typeface="Cambria Math" panose="02040503050406030204" pitchFamily="18" charset="0"/>
                          </a:rPr>
                        </m:ctrlPr>
                      </m:sSubPr>
                      <m:e>
                        <m:r>
                          <a:rPr lang="en-US" sz="1800" i="1" dirty="0" smtClean="0">
                            <a:latin typeface="Cambria Math" panose="02040503050406030204" pitchFamily="18" charset="0"/>
                          </a:rPr>
                          <m:t>𝑐</m:t>
                        </m:r>
                      </m:e>
                      <m:sub>
                        <m:r>
                          <a:rPr lang="en-GB" sz="1800" b="0" i="1" dirty="0" smtClean="0">
                            <a:latin typeface="Cambria Math" panose="02040503050406030204" pitchFamily="18" charset="0"/>
                          </a:rPr>
                          <m:t>𝑢</m:t>
                        </m:r>
                      </m:sub>
                    </m:sSub>
                    <m:r>
                      <a:rPr lang="en-US" sz="1800" i="1" dirty="0" smtClean="0">
                        <a:latin typeface="Cambria Math" panose="02040503050406030204" pitchFamily="18" charset="0"/>
                        <a:ea typeface="Cambria Math" panose="02040503050406030204" pitchFamily="18" charset="0"/>
                      </a:rPr>
                      <m:t>∈</m:t>
                    </m:r>
                    <m:r>
                      <a:rPr lang="en-US" sz="1800" i="1" dirty="0" smtClean="0">
                        <a:latin typeface="Cambria Math" panose="02040503050406030204" pitchFamily="18" charset="0"/>
                      </a:rPr>
                      <m:t>𝑋</m:t>
                    </m:r>
                  </m:oMath>
                </a14:m>
                <a:r>
                  <a:rPr lang="en-US" sz="1800" dirty="0"/>
                  <a:t>.</a:t>
                </a:r>
              </a:p>
              <a:p>
                <a:pPr marL="0" indent="0">
                  <a:buNone/>
                </a:pPr>
                <a:endParaRPr lang="en-US" sz="1800" dirty="0"/>
              </a:p>
              <a:p>
                <a:pPr marL="0" indent="0">
                  <a:buNone/>
                </a:pPr>
                <a:r>
                  <a:rPr lang="en-US" sz="1800" dirty="0"/>
                  <a:t>A common choice of the kernel function is the Gaussian function:</a:t>
                </a:r>
              </a:p>
              <a:p>
                <a:pPr marL="0" indent="0">
                  <a:buNone/>
                </a:pPr>
                <a:endParaRPr lang="en-US" sz="1800" dirty="0"/>
              </a:p>
              <a:p>
                <a:pPr marL="0" indent="0">
                  <a:buNone/>
                </a:pPr>
                <a:endParaRPr lang="en-US" sz="1800" dirty="0"/>
              </a:p>
              <a:p>
                <a:endParaRPr lang="en-US" sz="1800" dirty="0"/>
              </a:p>
            </p:txBody>
          </p:sp>
        </mc:Choice>
        <mc:Fallback>
          <p:sp>
            <p:nvSpPr>
              <p:cNvPr id="3" name="Content Placeholder 2">
                <a:extLst>
                  <a:ext uri="{FF2B5EF4-FFF2-40B4-BE49-F238E27FC236}">
                    <a16:creationId xmlns:a16="http://schemas.microsoft.com/office/drawing/2014/main" id="{E2CFC8D9-3C60-0C45-B87D-9A38D7AD51F6}"/>
                  </a:ext>
                </a:extLst>
              </p:cNvPr>
              <p:cNvSpPr>
                <a:spLocks noGrp="1" noRot="1" noChangeAspect="1" noMove="1" noResize="1" noEditPoints="1" noAdjustHandles="1" noChangeArrowheads="1" noChangeShapeType="1" noTextEdit="1"/>
              </p:cNvSpPr>
              <p:nvPr>
                <p:ph idx="1"/>
              </p:nvPr>
            </p:nvSpPr>
            <p:spPr>
              <a:xfrm>
                <a:off x="440267" y="1052736"/>
                <a:ext cx="7671957" cy="4967065"/>
              </a:xfrm>
              <a:blipFill>
                <a:blip r:embed="rId2"/>
                <a:stretch>
                  <a:fillRect l="-66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C5238CA-3894-CF48-B062-482539EB764E}"/>
              </a:ext>
            </a:extLst>
          </p:cNvPr>
          <p:cNvPicPr>
            <a:picLocks noChangeAspect="1"/>
          </p:cNvPicPr>
          <p:nvPr/>
        </p:nvPicPr>
        <p:blipFill>
          <a:blip r:embed="rId3"/>
          <a:stretch>
            <a:fillRect/>
          </a:stretch>
        </p:blipFill>
        <p:spPr>
          <a:xfrm>
            <a:off x="8472264" y="1340768"/>
            <a:ext cx="3024336" cy="4279816"/>
          </a:xfrm>
          <a:prstGeom prst="rect">
            <a:avLst/>
          </a:prstGeom>
        </p:spPr>
      </p:pic>
      <p:pic>
        <p:nvPicPr>
          <p:cNvPr id="8" name="Picture 7">
            <a:extLst>
              <a:ext uri="{FF2B5EF4-FFF2-40B4-BE49-F238E27FC236}">
                <a16:creationId xmlns:a16="http://schemas.microsoft.com/office/drawing/2014/main" id="{93E44FAA-FCE0-5E47-A828-4B59496AC93B}"/>
              </a:ext>
            </a:extLst>
          </p:cNvPr>
          <p:cNvPicPr>
            <a:picLocks noChangeAspect="1"/>
          </p:cNvPicPr>
          <p:nvPr/>
        </p:nvPicPr>
        <p:blipFill>
          <a:blip r:embed="rId4"/>
          <a:stretch>
            <a:fillRect/>
          </a:stretch>
        </p:blipFill>
        <p:spPr>
          <a:xfrm>
            <a:off x="2728073" y="3212976"/>
            <a:ext cx="2808312" cy="593306"/>
          </a:xfrm>
          <a:prstGeom prst="rect">
            <a:avLst/>
          </a:prstGeom>
        </p:spPr>
      </p:pic>
      <p:pic>
        <p:nvPicPr>
          <p:cNvPr id="9" name="Picture 8">
            <a:extLst>
              <a:ext uri="{FF2B5EF4-FFF2-40B4-BE49-F238E27FC236}">
                <a16:creationId xmlns:a16="http://schemas.microsoft.com/office/drawing/2014/main" id="{537CB0CA-B741-7F4E-B8D9-6E7C6F133940}"/>
              </a:ext>
            </a:extLst>
          </p:cNvPr>
          <p:cNvPicPr>
            <a:picLocks noChangeAspect="1"/>
          </p:cNvPicPr>
          <p:nvPr/>
        </p:nvPicPr>
        <p:blipFill>
          <a:blip r:embed="rId5"/>
          <a:stretch>
            <a:fillRect/>
          </a:stretch>
        </p:blipFill>
        <p:spPr>
          <a:xfrm>
            <a:off x="2728073" y="4941168"/>
            <a:ext cx="2808312" cy="379868"/>
          </a:xfrm>
          <a:prstGeom prst="rect">
            <a:avLst/>
          </a:prstGeom>
        </p:spPr>
      </p:pic>
    </p:spTree>
    <p:extLst>
      <p:ext uri="{BB962C8B-B14F-4D97-AF65-F5344CB8AC3E}">
        <p14:creationId xmlns:p14="http://schemas.microsoft.com/office/powerpoint/2010/main" val="84487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F90E-D226-2145-B114-7C084BF52F07}"/>
              </a:ext>
            </a:extLst>
          </p:cNvPr>
          <p:cNvSpPr>
            <a:spLocks noGrp="1"/>
          </p:cNvSpPr>
          <p:nvPr>
            <p:ph type="title"/>
          </p:nvPr>
        </p:nvSpPr>
        <p:spPr/>
        <p:txBody>
          <a:bodyPr/>
          <a:lstStyle/>
          <a:p>
            <a:r>
              <a:rPr lang="en-US" dirty="0"/>
              <a:t>Training Radial Basis Function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1344EE-A719-BB42-AB1E-B289D3C5C5A2}"/>
                  </a:ext>
                </a:extLst>
              </p:cNvPr>
              <p:cNvSpPr>
                <a:spLocks noGrp="1"/>
              </p:cNvSpPr>
              <p:nvPr>
                <p:ph idx="1"/>
              </p:nvPr>
            </p:nvSpPr>
            <p:spPr/>
            <p:txBody>
              <a:bodyPr anchor="ctr"/>
              <a:lstStyle/>
              <a:p>
                <a:pPr marL="0" indent="0">
                  <a:buNone/>
                </a:pPr>
                <a:r>
                  <a:rPr lang="en-US" sz="2000" dirty="0"/>
                  <a:t>Which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𝑐</m:t>
                        </m:r>
                      </m:e>
                      <m:sub>
                        <m:r>
                          <a:rPr lang="en-US" sz="2000" i="1" dirty="0" smtClean="0">
                            <a:latin typeface="Cambria Math" panose="02040503050406030204" pitchFamily="18" charset="0"/>
                          </a:rPr>
                          <m:t>𝑢</m:t>
                        </m:r>
                      </m:sub>
                    </m:sSub>
                  </m:oMath>
                </a14:m>
                <a:r>
                  <a:rPr lang="en-US" sz="2000" dirty="0"/>
                  <a:t> to use for each kernel function?</a:t>
                </a:r>
              </a:p>
              <a:p>
                <a:r>
                  <a:rPr lang="en-US" sz="2000" dirty="0"/>
                  <a:t>Scatter uniformly throughout instance space;</a:t>
                </a:r>
              </a:p>
              <a:p>
                <a:r>
                  <a:rPr lang="en-US" sz="2000" dirty="0"/>
                  <a:t>Use training instances (reflect distribution);</a:t>
                </a:r>
              </a:p>
              <a:p>
                <a:r>
                  <a:rPr lang="en-US" sz="2000" dirty="0"/>
                  <a:t>Cluster instances and use centroids.</a:t>
                </a:r>
              </a:p>
              <a:p>
                <a:pPr marL="0" indent="0">
                  <a:buNone/>
                </a:pPr>
                <a:endParaRPr lang="en-US" sz="2000" dirty="0"/>
              </a:p>
              <a:p>
                <a:pPr marL="0" indent="0">
                  <a:buNone/>
                </a:pPr>
                <a:endParaRPr lang="en-US" sz="2000" dirty="0"/>
              </a:p>
              <a:p>
                <a:pPr marL="0" indent="0">
                  <a:buNone/>
                </a:pPr>
                <a:r>
                  <a:rPr lang="en-US" sz="2000" dirty="0"/>
                  <a:t>How to train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𝑤</m:t>
                        </m:r>
                      </m:e>
                      <m:sub>
                        <m:r>
                          <a:rPr lang="en-US" sz="2000" i="1" dirty="0" smtClean="0">
                            <a:latin typeface="Cambria Math" panose="02040503050406030204" pitchFamily="18" charset="0"/>
                          </a:rPr>
                          <m:t>𝑢</m:t>
                        </m:r>
                      </m:sub>
                    </m:sSub>
                  </m:oMath>
                </a14:m>
                <a:r>
                  <a:rPr lang="en-US" sz="2000" dirty="0"/>
                  <a:t>? (Assuming Gaussian kernels):</a:t>
                </a:r>
              </a:p>
              <a:p>
                <a:r>
                  <a:rPr lang="en-US" sz="1900" dirty="0"/>
                  <a:t>First choose variance and perhaps mean for each </a:t>
                </a:r>
                <a14:m>
                  <m:oMath xmlns:m="http://schemas.openxmlformats.org/officeDocument/2006/math">
                    <m:sSub>
                      <m:sSubPr>
                        <m:ctrlPr>
                          <a:rPr lang="en-US" sz="1900" i="1" dirty="0" smtClean="0">
                            <a:latin typeface="Cambria Math" panose="02040503050406030204" pitchFamily="18" charset="0"/>
                          </a:rPr>
                        </m:ctrlPr>
                      </m:sSubPr>
                      <m:e>
                        <m:r>
                          <a:rPr lang="en-US" sz="1900" i="1" dirty="0" smtClean="0">
                            <a:latin typeface="Cambria Math" panose="02040503050406030204" pitchFamily="18" charset="0"/>
                          </a:rPr>
                          <m:t>𝐾</m:t>
                        </m:r>
                      </m:e>
                      <m:sub>
                        <m:r>
                          <a:rPr lang="en-US" sz="1900" i="1" dirty="0" smtClean="0">
                            <a:latin typeface="Cambria Math" panose="02040503050406030204" pitchFamily="18" charset="0"/>
                          </a:rPr>
                          <m:t>𝑢</m:t>
                        </m:r>
                      </m:sub>
                    </m:sSub>
                  </m:oMath>
                </a14:m>
                <a:r>
                  <a:rPr lang="en-US" sz="1900" dirty="0"/>
                  <a:t> (e.g., EM) then train the linear output layer.</a:t>
                </a:r>
              </a:p>
              <a:p>
                <a:r>
                  <a:rPr lang="en-US" sz="2000" dirty="0"/>
                  <a:t>Use backpropagation.</a:t>
                </a:r>
              </a:p>
            </p:txBody>
          </p:sp>
        </mc:Choice>
        <mc:Fallback xmlns="">
          <p:sp>
            <p:nvSpPr>
              <p:cNvPr id="3" name="Content Placeholder 2">
                <a:extLst>
                  <a:ext uri="{FF2B5EF4-FFF2-40B4-BE49-F238E27FC236}">
                    <a16:creationId xmlns:a16="http://schemas.microsoft.com/office/drawing/2014/main" id="{CD1344EE-A719-BB42-AB1E-B289D3C5C5A2}"/>
                  </a:ext>
                </a:extLst>
              </p:cNvPr>
              <p:cNvSpPr>
                <a:spLocks noGrp="1" noRot="1" noChangeAspect="1" noMove="1" noResize="1" noEditPoints="1" noAdjustHandles="1" noChangeArrowheads="1" noChangeShapeType="1" noTextEdit="1"/>
              </p:cNvSpPr>
              <p:nvPr>
                <p:ph idx="1"/>
              </p:nvPr>
            </p:nvSpPr>
            <p:spPr>
              <a:blipFill>
                <a:blip r:embed="rId2"/>
                <a:stretch>
                  <a:fillRect l="-561"/>
                </a:stretch>
              </a:blipFill>
            </p:spPr>
            <p:txBody>
              <a:bodyPr/>
              <a:lstStyle/>
              <a:p>
                <a:r>
                  <a:rPr lang="en-US">
                    <a:noFill/>
                  </a:rPr>
                  <a:t> </a:t>
                </a:r>
              </a:p>
            </p:txBody>
          </p:sp>
        </mc:Fallback>
      </mc:AlternateContent>
    </p:spTree>
    <p:extLst>
      <p:ext uri="{BB962C8B-B14F-4D97-AF65-F5344CB8AC3E}">
        <p14:creationId xmlns:p14="http://schemas.microsoft.com/office/powerpoint/2010/main" val="115935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05FD8-3D4A-D841-A43D-F55CB95F4D0E}"/>
              </a:ext>
            </a:extLst>
          </p:cNvPr>
          <p:cNvSpPr>
            <a:spLocks noGrp="1"/>
          </p:cNvSpPr>
          <p:nvPr>
            <p:ph type="title"/>
          </p:nvPr>
        </p:nvSpPr>
        <p:spPr/>
        <p:txBody>
          <a:bodyPr/>
          <a:lstStyle/>
          <a:p>
            <a:r>
              <a:rPr lang="en-US" dirty="0"/>
              <a:t>Instance-Based Learning</a:t>
            </a:r>
          </a:p>
        </p:txBody>
      </p:sp>
      <p:sp>
        <p:nvSpPr>
          <p:cNvPr id="5" name="Content Placeholder 4">
            <a:extLst>
              <a:ext uri="{FF2B5EF4-FFF2-40B4-BE49-F238E27FC236}">
                <a16:creationId xmlns:a16="http://schemas.microsoft.com/office/drawing/2014/main" id="{58F200FB-DEA3-BF42-9B0F-C63779500622}"/>
              </a:ext>
            </a:extLst>
          </p:cNvPr>
          <p:cNvSpPr>
            <a:spLocks noGrp="1"/>
          </p:cNvSpPr>
          <p:nvPr>
            <p:ph idx="1"/>
          </p:nvPr>
        </p:nvSpPr>
        <p:spPr>
          <a:xfrm>
            <a:off x="440267" y="1052736"/>
            <a:ext cx="11319933" cy="5400600"/>
          </a:xfrm>
        </p:spPr>
        <p:txBody>
          <a:bodyPr/>
          <a:lstStyle/>
          <a:p>
            <a:pPr marL="0" indent="0">
              <a:buNone/>
            </a:pPr>
            <a:r>
              <a:rPr lang="en-US" sz="1800" dirty="0"/>
              <a:t>Hypothesis space:</a:t>
            </a:r>
          </a:p>
          <a:p>
            <a:r>
              <a:rPr lang="en-US" sz="1800" dirty="0"/>
              <a:t>Deterministic</a:t>
            </a:r>
          </a:p>
          <a:p>
            <a:r>
              <a:rPr lang="en-US" sz="1800" dirty="0"/>
              <a:t>Discrete and continuous features</a:t>
            </a:r>
          </a:p>
          <a:p>
            <a:r>
              <a:rPr lang="en-US" sz="1800" dirty="0"/>
              <a:t>Discrete and continuous target functions</a:t>
            </a:r>
          </a:p>
          <a:p>
            <a:pPr marL="0" indent="0">
              <a:buNone/>
            </a:pPr>
            <a:endParaRPr lang="en-US" sz="1800" dirty="0"/>
          </a:p>
          <a:p>
            <a:pPr marL="0" indent="0">
              <a:buNone/>
            </a:pPr>
            <a:r>
              <a:rPr lang="en-US" sz="1800" dirty="0"/>
              <a:t>Inductive Bias:</a:t>
            </a:r>
          </a:p>
          <a:p>
            <a:r>
              <a:rPr lang="en-US" sz="1800" dirty="0"/>
              <a:t>Instances are classified based on similar instances.</a:t>
            </a:r>
          </a:p>
          <a:p>
            <a:pPr marL="0" indent="0">
              <a:buNone/>
            </a:pPr>
            <a:endParaRPr lang="en-US" sz="1800" dirty="0"/>
          </a:p>
          <a:p>
            <a:pPr marL="0" indent="0">
              <a:buNone/>
            </a:pPr>
            <a:r>
              <a:rPr lang="en-US" sz="1800" dirty="0"/>
              <a:t>Learning algorithm:</a:t>
            </a:r>
          </a:p>
          <a:p>
            <a:r>
              <a:rPr lang="en-US" sz="1800" dirty="0"/>
              <a:t>Lazy</a:t>
            </a:r>
          </a:p>
          <a:p>
            <a:endParaRPr lang="en-US" sz="1800" dirty="0"/>
          </a:p>
          <a:p>
            <a:pPr marL="0" indent="0">
              <a:buNone/>
            </a:pPr>
            <a:r>
              <a:rPr lang="en-US" sz="1800" dirty="0"/>
              <a:t>Widely used algorithms:</a:t>
            </a:r>
          </a:p>
          <a:p>
            <a:r>
              <a:rPr lang="en-US" sz="1800" dirty="0"/>
              <a:t>K-nearest neighbors</a:t>
            </a:r>
          </a:p>
          <a:p>
            <a:r>
              <a:rPr lang="en-US" sz="1800" dirty="0"/>
              <a:t>Collaborative filtering</a:t>
            </a:r>
          </a:p>
          <a:p>
            <a:r>
              <a:rPr lang="en-US" sz="1800" dirty="0"/>
              <a:t>Support Vector Machines</a:t>
            </a:r>
          </a:p>
        </p:txBody>
      </p:sp>
    </p:spTree>
    <p:extLst>
      <p:ext uri="{BB962C8B-B14F-4D97-AF65-F5344CB8AC3E}">
        <p14:creationId xmlns:p14="http://schemas.microsoft.com/office/powerpoint/2010/main" val="1333199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2684-D43A-2345-A88C-A0CF3DDE5863}"/>
              </a:ext>
            </a:extLst>
          </p:cNvPr>
          <p:cNvSpPr>
            <a:spLocks noGrp="1"/>
          </p:cNvSpPr>
          <p:nvPr>
            <p:ph type="title"/>
          </p:nvPr>
        </p:nvSpPr>
        <p:spPr/>
        <p:txBody>
          <a:bodyPr/>
          <a:lstStyle/>
          <a:p>
            <a:r>
              <a:rPr lang="en-US" dirty="0"/>
              <a:t>Lazy vs. Eager Learning</a:t>
            </a:r>
          </a:p>
        </p:txBody>
      </p:sp>
      <p:sp>
        <p:nvSpPr>
          <p:cNvPr id="3" name="Content Placeholder 2">
            <a:extLst>
              <a:ext uri="{FF2B5EF4-FFF2-40B4-BE49-F238E27FC236}">
                <a16:creationId xmlns:a16="http://schemas.microsoft.com/office/drawing/2014/main" id="{DF42B7D8-922A-A445-A3B6-88F5C2587E21}"/>
              </a:ext>
            </a:extLst>
          </p:cNvPr>
          <p:cNvSpPr>
            <a:spLocks noGrp="1"/>
          </p:cNvSpPr>
          <p:nvPr>
            <p:ph idx="1"/>
          </p:nvPr>
        </p:nvSpPr>
        <p:spPr/>
        <p:txBody>
          <a:bodyPr anchor="ctr"/>
          <a:lstStyle/>
          <a:p>
            <a:pPr marL="0" indent="0">
              <a:buNone/>
            </a:pPr>
            <a:r>
              <a:rPr lang="en-US" sz="2000" b="1" dirty="0"/>
              <a:t>Lazy</a:t>
            </a:r>
            <a:r>
              <a:rPr lang="en-US" sz="2000" dirty="0"/>
              <a:t> learners create many local approximations.</a:t>
            </a:r>
            <a:endParaRPr lang="en-US" sz="2000" b="1" dirty="0"/>
          </a:p>
          <a:p>
            <a:pPr marL="0" indent="0">
              <a:buNone/>
            </a:pPr>
            <a:endParaRPr lang="en-US" sz="2000" b="1" dirty="0"/>
          </a:p>
          <a:p>
            <a:pPr marL="0" indent="0">
              <a:buNone/>
            </a:pPr>
            <a:r>
              <a:rPr lang="en-US" sz="2000" dirty="0"/>
              <a:t>Wait for query before generalizing:</a:t>
            </a:r>
          </a:p>
          <a:p>
            <a:r>
              <a:rPr lang="en-US" sz="2000" dirty="0"/>
              <a:t>k-nearest neighbor, …</a:t>
            </a:r>
          </a:p>
          <a:p>
            <a:pPr marL="0" indent="0">
              <a:buNone/>
            </a:pPr>
            <a:endParaRPr lang="en-US" sz="2000" b="1" dirty="0"/>
          </a:p>
          <a:p>
            <a:pPr marL="0" indent="0">
              <a:buNone/>
            </a:pPr>
            <a:r>
              <a:rPr lang="en-US" sz="2000" b="1" dirty="0"/>
              <a:t>Eager</a:t>
            </a:r>
            <a:r>
              <a:rPr lang="en-US" sz="2000" dirty="0"/>
              <a:t> learners must create global approximation.</a:t>
            </a:r>
            <a:endParaRPr lang="en-US" sz="2000" b="1" dirty="0"/>
          </a:p>
          <a:p>
            <a:pPr marL="0" indent="0">
              <a:buNone/>
            </a:pPr>
            <a:endParaRPr lang="en-US" sz="2000" dirty="0"/>
          </a:p>
          <a:p>
            <a:pPr marL="0" indent="0">
              <a:buNone/>
            </a:pPr>
            <a:r>
              <a:rPr lang="en-US" sz="2000" dirty="0"/>
              <a:t>Generalize before seeing query</a:t>
            </a:r>
          </a:p>
          <a:p>
            <a:r>
              <a:rPr lang="en-US" sz="2000" dirty="0"/>
              <a:t>ID3, C4.5, Naïve Bayes, neural networks, …</a:t>
            </a:r>
          </a:p>
          <a:p>
            <a:pPr marL="0" indent="0">
              <a:buNone/>
            </a:pPr>
            <a:endParaRPr lang="en-US" sz="2000" dirty="0"/>
          </a:p>
          <a:p>
            <a:pPr marL="0" indent="0">
              <a:buNone/>
            </a:pPr>
            <a:r>
              <a:rPr lang="en-US" sz="2000" dirty="0"/>
              <a:t>If they use same hypotheses space, lazy learners can represent more complex functions. For example, think about the case of linear functions.</a:t>
            </a:r>
          </a:p>
          <a:p>
            <a:pPr marL="0" indent="0">
              <a:buNone/>
            </a:pPr>
            <a:endParaRPr lang="en-US" sz="2000" dirty="0"/>
          </a:p>
        </p:txBody>
      </p:sp>
    </p:spTree>
    <p:extLst>
      <p:ext uri="{BB962C8B-B14F-4D97-AF65-F5344CB8AC3E}">
        <p14:creationId xmlns:p14="http://schemas.microsoft.com/office/powerpoint/2010/main" val="3373407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1DF5-9948-DA44-926C-8F3D121983BD}"/>
              </a:ext>
            </a:extLst>
          </p:cNvPr>
          <p:cNvSpPr>
            <a:spLocks noGrp="1"/>
          </p:cNvSpPr>
          <p:nvPr>
            <p:ph type="title"/>
          </p:nvPr>
        </p:nvSpPr>
        <p:spPr/>
        <p:txBody>
          <a:bodyPr/>
          <a:lstStyle/>
          <a:p>
            <a:r>
              <a:rPr lang="en-US" dirty="0"/>
              <a:t>Collaborative Filtering</a:t>
            </a:r>
          </a:p>
        </p:txBody>
      </p:sp>
      <p:sp>
        <p:nvSpPr>
          <p:cNvPr id="3" name="Content Placeholder 2">
            <a:extLst>
              <a:ext uri="{FF2B5EF4-FFF2-40B4-BE49-F238E27FC236}">
                <a16:creationId xmlns:a16="http://schemas.microsoft.com/office/drawing/2014/main" id="{8CDE43B9-0A16-3B48-B692-5FF389CC5676}"/>
              </a:ext>
            </a:extLst>
          </p:cNvPr>
          <p:cNvSpPr>
            <a:spLocks noGrp="1"/>
          </p:cNvSpPr>
          <p:nvPr>
            <p:ph idx="1"/>
          </p:nvPr>
        </p:nvSpPr>
        <p:spPr>
          <a:xfrm>
            <a:off x="440267" y="1052736"/>
            <a:ext cx="7383925" cy="4967065"/>
          </a:xfrm>
        </p:spPr>
        <p:txBody>
          <a:bodyPr anchor="ctr"/>
          <a:lstStyle/>
          <a:p>
            <a:pPr marL="0" indent="0">
              <a:buNone/>
            </a:pPr>
            <a:r>
              <a:rPr lang="en-US" sz="2400" dirty="0"/>
              <a:t>Predict whether someone will like a product.</a:t>
            </a:r>
          </a:p>
          <a:p>
            <a:pPr marL="0" indent="0">
              <a:buNone/>
            </a:pPr>
            <a:endParaRPr lang="en-US" sz="2400" dirty="0"/>
          </a:p>
          <a:p>
            <a:pPr marL="0" indent="0">
              <a:buNone/>
            </a:pPr>
            <a:r>
              <a:rPr lang="en-US" sz="2400" dirty="0"/>
              <a:t>Look at what you bought before and try to predict what you will buy next? (Not working)</a:t>
            </a:r>
          </a:p>
          <a:p>
            <a:pPr marL="0" indent="0">
              <a:buNone/>
            </a:pPr>
            <a:endParaRPr lang="en-US" sz="2400" dirty="0"/>
          </a:p>
          <a:p>
            <a:pPr marL="0" indent="0">
              <a:buNone/>
            </a:pPr>
            <a:r>
              <a:rPr lang="en-US" sz="2400" dirty="0"/>
              <a:t>Collaborative Filtering:</a:t>
            </a:r>
          </a:p>
          <a:p>
            <a:r>
              <a:rPr lang="en-US" sz="2400" dirty="0"/>
              <a:t>Look at what similar users liked?</a:t>
            </a:r>
          </a:p>
          <a:p>
            <a:r>
              <a:rPr lang="en-US" sz="2400" dirty="0"/>
              <a:t>Similar users like and dislike similar products.</a:t>
            </a:r>
          </a:p>
        </p:txBody>
      </p:sp>
      <p:pic>
        <p:nvPicPr>
          <p:cNvPr id="3076" name="Picture 4" descr="Image for post">
            <a:extLst>
              <a:ext uri="{FF2B5EF4-FFF2-40B4-BE49-F238E27FC236}">
                <a16:creationId xmlns:a16="http://schemas.microsoft.com/office/drawing/2014/main" id="{6E094222-488A-AF48-B1C6-ADF4A62B44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75" t="12222" r="51930"/>
          <a:stretch/>
        </p:blipFill>
        <p:spPr bwMode="auto">
          <a:xfrm>
            <a:off x="8616280" y="3670126"/>
            <a:ext cx="2308895" cy="27974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for post">
            <a:extLst>
              <a:ext uri="{FF2B5EF4-FFF2-40B4-BE49-F238E27FC236}">
                <a16:creationId xmlns:a16="http://schemas.microsoft.com/office/drawing/2014/main" id="{1874F1AC-BFC2-934C-A732-7FAF0A170C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553" t="7430" r="1052" b="4792"/>
          <a:stretch/>
        </p:blipFill>
        <p:spPr bwMode="auto">
          <a:xfrm>
            <a:off x="8616280" y="390462"/>
            <a:ext cx="2308895" cy="2797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996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1DF5-9948-DA44-926C-8F3D121983BD}"/>
              </a:ext>
            </a:extLst>
          </p:cNvPr>
          <p:cNvSpPr>
            <a:spLocks noGrp="1"/>
          </p:cNvSpPr>
          <p:nvPr>
            <p:ph type="title"/>
          </p:nvPr>
        </p:nvSpPr>
        <p:spPr>
          <a:xfrm>
            <a:off x="440267" y="260648"/>
            <a:ext cx="11319933" cy="577551"/>
          </a:xfrm>
        </p:spPr>
        <p:txBody>
          <a:bodyPr/>
          <a:lstStyle/>
          <a:p>
            <a:r>
              <a:rPr lang="en-US" dirty="0"/>
              <a:t>Collaborative Filtering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DE43B9-0A16-3B48-B692-5FF389CC5676}"/>
                  </a:ext>
                </a:extLst>
              </p:cNvPr>
              <p:cNvSpPr>
                <a:spLocks noGrp="1"/>
              </p:cNvSpPr>
              <p:nvPr>
                <p:ph idx="1"/>
              </p:nvPr>
            </p:nvSpPr>
            <p:spPr>
              <a:xfrm>
                <a:off x="440267" y="1052736"/>
                <a:ext cx="8536053" cy="5400600"/>
              </a:xfrm>
            </p:spPr>
            <p:txBody>
              <a:bodyPr/>
              <a:lstStyle/>
              <a:p>
                <a:pPr marL="0" indent="0">
                  <a:buNone/>
                </a:pPr>
                <a:r>
                  <a:rPr lang="en-US" sz="1800" dirty="0"/>
                  <a:t>Represent each user by a vector of ratings:</a:t>
                </a:r>
              </a:p>
              <a:p>
                <a:r>
                  <a:rPr lang="en-US" sz="1600" dirty="0"/>
                  <a:t>Binary: likes;</a:t>
                </a:r>
              </a:p>
              <a:p>
                <a:r>
                  <a:rPr lang="en-US" sz="1600" dirty="0"/>
                  <a:t>Non-binary: number of stars.</a:t>
                </a:r>
              </a:p>
              <a:p>
                <a:pPr marL="0" indent="0">
                  <a:buNone/>
                </a:pPr>
                <a:endParaRPr lang="en-US" sz="1800" dirty="0"/>
              </a:p>
              <a:p>
                <a:pPr marL="0" indent="0">
                  <a:buNone/>
                </a:pPr>
                <a:r>
                  <a:rPr lang="en-US" sz="1800" dirty="0"/>
                  <a:t>Given a set of users </a:t>
                </a:r>
                <a14:m>
                  <m:oMath xmlns:m="http://schemas.openxmlformats.org/officeDocument/2006/math">
                    <m:r>
                      <a:rPr lang="en-US" sz="1800" i="1" dirty="0" smtClean="0">
                        <a:latin typeface="Cambria Math" panose="02040503050406030204" pitchFamily="18" charset="0"/>
                      </a:rPr>
                      <m:t>𝑢</m:t>
                    </m:r>
                    <m:r>
                      <a:rPr lang="en-US" sz="1800" i="1" dirty="0" smtClean="0">
                        <a:latin typeface="Cambria Math" panose="02040503050406030204" pitchFamily="18" charset="0"/>
                        <a:ea typeface="Cambria Math" panose="02040503050406030204" pitchFamily="18" charset="0"/>
                      </a:rPr>
                      <m:t>∈</m:t>
                    </m:r>
                    <m:r>
                      <a:rPr lang="en-US" sz="1800" i="1" dirty="0">
                        <a:latin typeface="Cambria Math" panose="02040503050406030204" pitchFamily="18" charset="0"/>
                      </a:rPr>
                      <m:t>𝑈</m:t>
                    </m:r>
                  </m:oMath>
                </a14:m>
                <a:r>
                  <a:rPr lang="en-US" sz="1800" dirty="0"/>
                  <a:t>, a set of products </a:t>
                </a:r>
                <a14:m>
                  <m:oMath xmlns:m="http://schemas.openxmlformats.org/officeDocument/2006/math">
                    <m:r>
                      <a:rPr lang="en-US" sz="1800" i="1" dirty="0" smtClean="0">
                        <a:latin typeface="Cambria Math" panose="02040503050406030204" pitchFamily="18" charset="0"/>
                      </a:rPr>
                      <m:t>𝑝</m:t>
                    </m:r>
                    <m:r>
                      <a:rPr lang="en-US" sz="1800" i="1" dirty="0" smtClean="0">
                        <a:latin typeface="Cambria Math" panose="02040503050406030204" pitchFamily="18" charset="0"/>
                        <a:ea typeface="Cambria Math" panose="02040503050406030204" pitchFamily="18" charset="0"/>
                      </a:rPr>
                      <m:t>∈</m:t>
                    </m:r>
                    <m:r>
                      <a:rPr lang="en-US" sz="1800" i="1" dirty="0" smtClean="0">
                        <a:latin typeface="Cambria Math" panose="02040503050406030204" pitchFamily="18" charset="0"/>
                      </a:rPr>
                      <m:t>𝑃</m:t>
                    </m:r>
                  </m:oMath>
                </a14:m>
                <a:r>
                  <a:rPr lang="en-US" sz="1800" dirty="0"/>
                  <a:t> and a user-product rating </a:t>
                </a:r>
                <a14:m>
                  <m:oMath xmlns:m="http://schemas.openxmlformats.org/officeDocument/2006/math">
                    <m:r>
                      <a:rPr lang="en-GB" sz="1800" b="0" i="1" smtClean="0">
                        <a:latin typeface="Cambria Math" panose="02040503050406030204" pitchFamily="18" charset="0"/>
                      </a:rPr>
                      <m:t>𝑟</m:t>
                    </m:r>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𝑅</m:t>
                    </m:r>
                  </m:oMath>
                </a14:m>
                <a:r>
                  <a:rPr lang="en-US" sz="1800" dirty="0"/>
                  <a:t> we represent this data as user-product matrix of ratings.</a:t>
                </a:r>
              </a:p>
              <a:p>
                <a:pPr marL="0" indent="0">
                  <a:buNone/>
                </a:pPr>
                <a:endParaRPr lang="en-US" sz="1800" dirty="0"/>
              </a:p>
              <a:p>
                <a:pPr marL="0" indent="0">
                  <a:buNone/>
                </a:pPr>
                <a:r>
                  <a:rPr lang="en-US" sz="1800" dirty="0"/>
                  <a:t>For example, for have 5 users, 5 products, </a:t>
                </a:r>
                <a14:m>
                  <m:oMath xmlns:m="http://schemas.openxmlformats.org/officeDocument/2006/math">
                    <m:r>
                      <a:rPr lang="en-GB" sz="1800" i="1">
                        <a:latin typeface="Cambria Math" panose="02040503050406030204" pitchFamily="18" charset="0"/>
                        <a:ea typeface="Cambria Math" panose="02040503050406030204" pitchFamily="18" charset="0"/>
                      </a:rPr>
                      <m:t>𝑅</m:t>
                    </m:r>
                    <m:r>
                      <a:rPr lang="en-GB" sz="1800" b="0" i="0" smtClean="0">
                        <a:latin typeface="Cambria Math" panose="02040503050406030204" pitchFamily="18" charset="0"/>
                        <a:ea typeface="Cambria Math" panose="02040503050406030204" pitchFamily="18" charset="0"/>
                      </a:rPr>
                      <m:t>=</m:t>
                    </m:r>
                    <m:d>
                      <m:dPr>
                        <m:begChr m:val="{"/>
                        <m:endChr m:val="}"/>
                        <m:ctrlPr>
                          <a:rPr lang="en-GB" sz="1800" i="1">
                            <a:latin typeface="Cambria Math" panose="02040503050406030204" pitchFamily="18" charset="0"/>
                            <a:ea typeface="Cambria Math" panose="02040503050406030204" pitchFamily="18" charset="0"/>
                          </a:rPr>
                        </m:ctrlPr>
                      </m:dPr>
                      <m:e>
                        <m:r>
                          <a:rPr lang="en-GB" sz="1800" i="1">
                            <a:latin typeface="Cambria Math" panose="02040503050406030204" pitchFamily="18" charset="0"/>
                            <a:ea typeface="Cambria Math" panose="02040503050406030204" pitchFamily="18" charset="0"/>
                          </a:rPr>
                          <m:t>?, 0, 1, 2, 3, 4, 5</m:t>
                        </m:r>
                      </m:e>
                    </m:d>
                  </m:oMath>
                </a14:m>
                <a:r>
                  <a:rPr lang="en-US" sz="1800" dirty="0"/>
                  <a:t> and a certain number of ratings: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Our task is to predict those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𝑟</m:t>
                        </m:r>
                      </m:e>
                      <m:sub>
                        <m:r>
                          <a:rPr lang="en-US" sz="1800" i="1" dirty="0" smtClean="0">
                            <a:latin typeface="Cambria Math" panose="02040503050406030204" pitchFamily="18" charset="0"/>
                          </a:rPr>
                          <m:t>𝑖</m:t>
                        </m:r>
                        <m:r>
                          <a:rPr lang="en-GB" sz="1800" b="0" i="1" dirty="0" smtClean="0">
                            <a:latin typeface="Cambria Math" panose="02040503050406030204" pitchFamily="18" charset="0"/>
                          </a:rPr>
                          <m:t>,</m:t>
                        </m:r>
                        <m:r>
                          <a:rPr lang="en-GB" sz="1800" b="0" i="1" dirty="0" smtClean="0">
                            <a:latin typeface="Cambria Math" panose="02040503050406030204" pitchFamily="18" charset="0"/>
                          </a:rPr>
                          <m:t>𝑗</m:t>
                        </m:r>
                      </m:sub>
                    </m:sSub>
                  </m:oMath>
                </a14:m>
                <a:r>
                  <a:rPr lang="en-US" sz="1800" dirty="0"/>
                  <a:t> equal to '?'.</a:t>
                </a:r>
              </a:p>
              <a:p>
                <a:pPr marL="0" indent="0">
                  <a:buNone/>
                </a:pPr>
                <a:endParaRPr lang="en-US" sz="1800" dirty="0"/>
              </a:p>
              <a:p>
                <a:pPr marL="0" indent="0">
                  <a:buNone/>
                </a:pPr>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8CDE43B9-0A16-3B48-B692-5FF389CC5676}"/>
                  </a:ext>
                </a:extLst>
              </p:cNvPr>
              <p:cNvSpPr>
                <a:spLocks noGrp="1" noRot="1" noChangeAspect="1" noMove="1" noResize="1" noEditPoints="1" noAdjustHandles="1" noChangeArrowheads="1" noChangeShapeType="1" noTextEdit="1"/>
              </p:cNvSpPr>
              <p:nvPr>
                <p:ph idx="1"/>
              </p:nvPr>
            </p:nvSpPr>
            <p:spPr>
              <a:xfrm>
                <a:off x="440267" y="1052736"/>
                <a:ext cx="8536053" cy="5400600"/>
              </a:xfrm>
              <a:blipFill>
                <a:blip r:embed="rId2"/>
                <a:stretch>
                  <a:fillRect l="-594" t="-704"/>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1874D432-ABCE-DA4E-AA4A-8BD807DAF44D}"/>
              </a:ext>
            </a:extLst>
          </p:cNvPr>
          <p:cNvSpPr/>
          <p:nvPr/>
        </p:nvSpPr>
        <p:spPr>
          <a:xfrm>
            <a:off x="9480376" y="3095421"/>
            <a:ext cx="1766830" cy="276999"/>
          </a:xfrm>
          <a:prstGeom prst="rect">
            <a:avLst/>
          </a:prstGeom>
        </p:spPr>
        <p:txBody>
          <a:bodyPr wrap="none">
            <a:spAutoFit/>
          </a:bodyPr>
          <a:lstStyle/>
          <a:p>
            <a:r>
              <a:rPr lang="en-US" sz="1200" dirty="0">
                <a:hlinkClick r:id="rId3"/>
              </a:rPr>
              <a:t>https://xkcd.com/1098/</a:t>
            </a:r>
            <a:endParaRPr lang="en-US" sz="1200" dirty="0"/>
          </a:p>
        </p:txBody>
      </p:sp>
      <p:grpSp>
        <p:nvGrpSpPr>
          <p:cNvPr id="9" name="Group 8">
            <a:extLst>
              <a:ext uri="{FF2B5EF4-FFF2-40B4-BE49-F238E27FC236}">
                <a16:creationId xmlns:a16="http://schemas.microsoft.com/office/drawing/2014/main" id="{7D6F26EA-A74F-6B4B-8610-AADB00F67B60}"/>
              </a:ext>
            </a:extLst>
          </p:cNvPr>
          <p:cNvGrpSpPr/>
          <p:nvPr/>
        </p:nvGrpSpPr>
        <p:grpSpPr>
          <a:xfrm>
            <a:off x="9120336" y="652670"/>
            <a:ext cx="2384820" cy="2472556"/>
            <a:chOff x="9120336" y="652670"/>
            <a:chExt cx="2384820" cy="2472556"/>
          </a:xfrm>
        </p:grpSpPr>
        <p:pic>
          <p:nvPicPr>
            <p:cNvPr id="4100" name="Picture 4" descr="Star Ratings">
              <a:extLst>
                <a:ext uri="{FF2B5EF4-FFF2-40B4-BE49-F238E27FC236}">
                  <a16:creationId xmlns:a16="http://schemas.microsoft.com/office/drawing/2014/main" id="{16EDB41C-D7CC-3D42-9C14-C37764C2B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0336" y="652670"/>
              <a:ext cx="2384820" cy="24725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Pixel Censor: immagini, foto stock e grafica vettoriale | Shutterstock">
              <a:extLst>
                <a:ext uri="{FF2B5EF4-FFF2-40B4-BE49-F238E27FC236}">
                  <a16:creationId xmlns:a16="http://schemas.microsoft.com/office/drawing/2014/main" id="{45B680AD-DB7F-F54B-9495-0DAFCB39B3B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b="58541"/>
            <a:stretch/>
          </p:blipFill>
          <p:spPr bwMode="auto">
            <a:xfrm>
              <a:off x="10056440" y="2235558"/>
              <a:ext cx="415106" cy="185330"/>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7">
            <a:extLst>
              <a:ext uri="{FF2B5EF4-FFF2-40B4-BE49-F238E27FC236}">
                <a16:creationId xmlns:a16="http://schemas.microsoft.com/office/drawing/2014/main" id="{A85F5AA0-57ED-0E49-B401-096F119C9151}"/>
              </a:ext>
            </a:extLst>
          </p:cNvPr>
          <p:cNvPicPr>
            <a:picLocks noChangeAspect="1"/>
          </p:cNvPicPr>
          <p:nvPr/>
        </p:nvPicPr>
        <p:blipFill>
          <a:blip r:embed="rId6"/>
          <a:stretch>
            <a:fillRect/>
          </a:stretch>
        </p:blipFill>
        <p:spPr>
          <a:xfrm>
            <a:off x="911424" y="4077072"/>
            <a:ext cx="3278482" cy="1512168"/>
          </a:xfrm>
          <a:prstGeom prst="rect">
            <a:avLst/>
          </a:prstGeom>
        </p:spPr>
      </p:pic>
    </p:spTree>
    <p:extLst>
      <p:ext uri="{BB962C8B-B14F-4D97-AF65-F5344CB8AC3E}">
        <p14:creationId xmlns:p14="http://schemas.microsoft.com/office/powerpoint/2010/main" val="2788197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A8003673-2BC4-3C4F-A3EB-397211B41931}"/>
              </a:ext>
            </a:extLst>
          </p:cNvPr>
          <p:cNvSpPr/>
          <p:nvPr/>
        </p:nvSpPr>
        <p:spPr>
          <a:xfrm>
            <a:off x="8328248" y="-406720"/>
            <a:ext cx="4680520" cy="2683591"/>
          </a:xfrm>
          <a:prstGeom prst="cloud">
            <a:avLst/>
          </a:prstGeom>
          <a:gradFill>
            <a:gsLst>
              <a:gs pos="0">
                <a:schemeClr val="bg1"/>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C1DF5-9948-DA44-926C-8F3D121983BD}"/>
              </a:ext>
            </a:extLst>
          </p:cNvPr>
          <p:cNvSpPr>
            <a:spLocks noGrp="1"/>
          </p:cNvSpPr>
          <p:nvPr>
            <p:ph type="title"/>
          </p:nvPr>
        </p:nvSpPr>
        <p:spPr>
          <a:xfrm>
            <a:off x="440267" y="260648"/>
            <a:ext cx="11319933" cy="577551"/>
          </a:xfrm>
        </p:spPr>
        <p:txBody>
          <a:bodyPr/>
          <a:lstStyle/>
          <a:p>
            <a:r>
              <a:rPr lang="en-US" dirty="0"/>
              <a:t>Collaborative Filtering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CDE43B9-0A16-3B48-B692-5FF389CC5676}"/>
                  </a:ext>
                </a:extLst>
              </p:cNvPr>
              <p:cNvSpPr>
                <a:spLocks noGrp="1"/>
              </p:cNvSpPr>
              <p:nvPr>
                <p:ph idx="1"/>
              </p:nvPr>
            </p:nvSpPr>
            <p:spPr>
              <a:xfrm>
                <a:off x="440267" y="1052736"/>
                <a:ext cx="11319933" cy="4967065"/>
              </a:xfrm>
            </p:spPr>
            <p:txBody>
              <a:bodyPr/>
              <a:lstStyle/>
              <a:p>
                <a:pPr marL="0" indent="0">
                  <a:buNone/>
                </a:pPr>
                <a:r>
                  <a:rPr lang="en-US" sz="1800" dirty="0"/>
                  <a:t>To predict the rating of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𝑢</m:t>
                        </m:r>
                      </m:e>
                      <m:sub>
                        <m:r>
                          <a:rPr lang="en-US" sz="1800" i="1" dirty="0" smtClean="0">
                            <a:latin typeface="Cambria Math" panose="02040503050406030204" pitchFamily="18" charset="0"/>
                          </a:rPr>
                          <m:t>𝑖</m:t>
                        </m:r>
                      </m:sub>
                    </m:sSub>
                    <m:r>
                      <a:rPr lang="en-US" sz="1800" i="1" dirty="0" smtClean="0">
                        <a:latin typeface="Cambria Math" panose="02040503050406030204" pitchFamily="18" charset="0"/>
                      </a:rPr>
                      <m:t> </m:t>
                    </m:r>
                  </m:oMath>
                </a14:m>
                <a:r>
                  <a:rPr lang="en-US" sz="1800" dirty="0"/>
                  <a:t>about the product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𝑝</m:t>
                        </m:r>
                      </m:e>
                      <m:sub>
                        <m:r>
                          <a:rPr lang="en-US" sz="1800" i="1" dirty="0" smtClean="0">
                            <a:latin typeface="Cambria Math" panose="02040503050406030204" pitchFamily="18" charset="0"/>
                          </a:rPr>
                          <m:t>𝑗</m:t>
                        </m:r>
                      </m:sub>
                    </m:sSub>
                  </m:oMath>
                </a14:m>
                <a:r>
                  <a:rPr lang="en-US" sz="1800" dirty="0"/>
                  <a:t>:</a:t>
                </a:r>
              </a:p>
              <a:p>
                <a:pPr marL="514350" indent="-514350">
                  <a:buFont typeface="+mj-lt"/>
                  <a:buAutoNum type="arabicPeriod"/>
                </a:pPr>
                <a:r>
                  <a:rPr lang="en-US" sz="1800" dirty="0"/>
                  <a:t>Select the top-k similar users to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𝑢</m:t>
                        </m:r>
                      </m:e>
                      <m:sub>
                        <m:r>
                          <a:rPr lang="en-US" sz="1800" i="1" dirty="0" smtClean="0">
                            <a:latin typeface="Cambria Math" panose="02040503050406030204" pitchFamily="18" charset="0"/>
                          </a:rPr>
                          <m:t>𝑖</m:t>
                        </m:r>
                      </m:sub>
                    </m:sSub>
                  </m:oMath>
                </a14:m>
                <a:r>
                  <a:rPr lang="en-US" sz="1800" dirty="0"/>
                  <a:t> that rated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𝑝</m:t>
                        </m:r>
                      </m:e>
                      <m:sub>
                        <m:r>
                          <a:rPr lang="en-US" sz="1800" i="1" dirty="0" smtClean="0">
                            <a:latin typeface="Cambria Math" panose="02040503050406030204" pitchFamily="18" charset="0"/>
                          </a:rPr>
                          <m:t>𝑗</m:t>
                        </m:r>
                      </m:sub>
                    </m:sSub>
                  </m:oMath>
                </a14:m>
                <a:r>
                  <a:rPr lang="en-US" sz="1800" dirty="0"/>
                  <a:t>;</a:t>
                </a:r>
              </a:p>
              <a:p>
                <a:pPr marL="514350" indent="-514350">
                  <a:buFont typeface="+mj-lt"/>
                  <a:buAutoNum type="arabicPeriod"/>
                </a:pPr>
                <a:r>
                  <a:rPr lang="en-US" sz="1800" dirty="0"/>
                  <a:t>Compute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𝑟</m:t>
                        </m:r>
                      </m:e>
                      <m:sub>
                        <m:r>
                          <a:rPr lang="en-US" sz="1800" i="1" dirty="0" smtClean="0">
                            <a:latin typeface="Cambria Math" panose="02040503050406030204" pitchFamily="18" charset="0"/>
                          </a:rPr>
                          <m:t>𝑖</m:t>
                        </m:r>
                        <m:r>
                          <a:rPr lang="en-GB" sz="1800" b="0" i="1" dirty="0" smtClean="0">
                            <a:latin typeface="Cambria Math" panose="02040503050406030204" pitchFamily="18" charset="0"/>
                          </a:rPr>
                          <m:t>,</m:t>
                        </m:r>
                        <m:r>
                          <a:rPr lang="en-GB" sz="1800" b="0" i="1" dirty="0" smtClean="0">
                            <a:latin typeface="Cambria Math" panose="02040503050406030204" pitchFamily="18" charset="0"/>
                          </a:rPr>
                          <m:t>𝑗</m:t>
                        </m:r>
                      </m:sub>
                    </m:sSub>
                  </m:oMath>
                </a14:m>
                <a:r>
                  <a:rPr lang="en-US" sz="1800" dirty="0"/>
                  <a:t> taking the weighted average based on the similarity.</a:t>
                </a:r>
              </a:p>
              <a:p>
                <a:pPr marL="514350" indent="-514350">
                  <a:buFont typeface="+mj-lt"/>
                  <a:buAutoNum type="arabicPeriod"/>
                </a:pPr>
                <a:endParaRPr lang="en-US" sz="1800" dirty="0"/>
              </a:p>
              <a:p>
                <a:pPr marL="0" indent="0">
                  <a:buNone/>
                </a:pPr>
                <a:r>
                  <a:rPr lang="en-US" sz="1800" dirty="0"/>
                  <a:t>This procedure sums up to:</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However, people rate differently. To take this into account we subtract and add the user average rating:</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As a similarity function </a:t>
                </a:r>
                <a14:m>
                  <m:oMath xmlns:m="http://schemas.openxmlformats.org/officeDocument/2006/math">
                    <m:r>
                      <a:rPr lang="en-US" sz="1800" i="1" dirty="0" smtClean="0">
                        <a:latin typeface="Cambria Math" panose="02040503050406030204" pitchFamily="18" charset="0"/>
                      </a:rPr>
                      <m:t>𝑑</m:t>
                    </m:r>
                  </m:oMath>
                </a14:m>
                <a:r>
                  <a:rPr lang="en-US" sz="1800" dirty="0"/>
                  <a:t>, we can use the person coefficient or cosine similarity.</a:t>
                </a:r>
              </a:p>
              <a:p>
                <a:pPr marL="0" indent="0">
                  <a:buNone/>
                </a:pPr>
                <a:endParaRPr lang="en-US" sz="1800" dirty="0"/>
              </a:p>
            </p:txBody>
          </p:sp>
        </mc:Choice>
        <mc:Fallback>
          <p:sp>
            <p:nvSpPr>
              <p:cNvPr id="3" name="Content Placeholder 2">
                <a:extLst>
                  <a:ext uri="{FF2B5EF4-FFF2-40B4-BE49-F238E27FC236}">
                    <a16:creationId xmlns:a16="http://schemas.microsoft.com/office/drawing/2014/main" id="{8CDE43B9-0A16-3B48-B692-5FF389CC5676}"/>
                  </a:ext>
                </a:extLst>
              </p:cNvPr>
              <p:cNvSpPr>
                <a:spLocks noGrp="1" noRot="1" noChangeAspect="1" noMove="1" noResize="1" noEditPoints="1" noAdjustHandles="1" noChangeArrowheads="1" noChangeShapeType="1" noTextEdit="1"/>
              </p:cNvSpPr>
              <p:nvPr>
                <p:ph idx="1"/>
              </p:nvPr>
            </p:nvSpPr>
            <p:spPr>
              <a:xfrm>
                <a:off x="440267" y="1052736"/>
                <a:ext cx="11319933" cy="4967065"/>
              </a:xfrm>
              <a:blipFill>
                <a:blip r:embed="rId2"/>
                <a:stretch>
                  <a:fillRect l="-448" t="-1020" b="-331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786B2C8-8BE4-884B-9A60-C64E708D81DE}"/>
              </a:ext>
            </a:extLst>
          </p:cNvPr>
          <p:cNvPicPr>
            <a:picLocks noChangeAspect="1"/>
          </p:cNvPicPr>
          <p:nvPr/>
        </p:nvPicPr>
        <p:blipFill>
          <a:blip r:embed="rId3"/>
          <a:stretch>
            <a:fillRect/>
          </a:stretch>
        </p:blipFill>
        <p:spPr>
          <a:xfrm>
            <a:off x="8616280" y="189384"/>
            <a:ext cx="3278482" cy="1512168"/>
          </a:xfrm>
          <a:prstGeom prst="rect">
            <a:avLst/>
          </a:prstGeom>
        </p:spPr>
      </p:pic>
      <p:pic>
        <p:nvPicPr>
          <p:cNvPr id="8" name="Picture 7">
            <a:extLst>
              <a:ext uri="{FF2B5EF4-FFF2-40B4-BE49-F238E27FC236}">
                <a16:creationId xmlns:a16="http://schemas.microsoft.com/office/drawing/2014/main" id="{E945C117-8CDC-904A-A7E3-83BC81FF461D}"/>
              </a:ext>
            </a:extLst>
          </p:cNvPr>
          <p:cNvPicPr>
            <a:picLocks noChangeAspect="1"/>
          </p:cNvPicPr>
          <p:nvPr/>
        </p:nvPicPr>
        <p:blipFill>
          <a:blip r:embed="rId4"/>
          <a:stretch>
            <a:fillRect/>
          </a:stretch>
        </p:blipFill>
        <p:spPr>
          <a:xfrm>
            <a:off x="1273577" y="2996952"/>
            <a:ext cx="6561037" cy="777752"/>
          </a:xfrm>
          <a:prstGeom prst="rect">
            <a:avLst/>
          </a:prstGeom>
        </p:spPr>
      </p:pic>
      <p:pic>
        <p:nvPicPr>
          <p:cNvPr id="9" name="Picture 8">
            <a:extLst>
              <a:ext uri="{FF2B5EF4-FFF2-40B4-BE49-F238E27FC236}">
                <a16:creationId xmlns:a16="http://schemas.microsoft.com/office/drawing/2014/main" id="{9F719354-8717-EA41-A248-7B8C8CF9BA63}"/>
              </a:ext>
            </a:extLst>
          </p:cNvPr>
          <p:cNvPicPr>
            <a:picLocks noChangeAspect="1"/>
          </p:cNvPicPr>
          <p:nvPr/>
        </p:nvPicPr>
        <p:blipFill>
          <a:blip r:embed="rId5"/>
          <a:stretch>
            <a:fillRect/>
          </a:stretch>
        </p:blipFill>
        <p:spPr>
          <a:xfrm>
            <a:off x="1271463" y="4725144"/>
            <a:ext cx="4506440" cy="713469"/>
          </a:xfrm>
          <a:prstGeom prst="rect">
            <a:avLst/>
          </a:prstGeom>
        </p:spPr>
      </p:pic>
    </p:spTree>
    <p:extLst>
      <p:ext uri="{BB962C8B-B14F-4D97-AF65-F5344CB8AC3E}">
        <p14:creationId xmlns:p14="http://schemas.microsoft.com/office/powerpoint/2010/main" val="3249347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7EDD-8D57-2441-A276-A1D13E8A55CC}"/>
              </a:ext>
            </a:extLst>
          </p:cNvPr>
          <p:cNvSpPr>
            <a:spLocks noGrp="1"/>
          </p:cNvSpPr>
          <p:nvPr>
            <p:ph type="title"/>
          </p:nvPr>
        </p:nvSpPr>
        <p:spPr/>
        <p:txBody>
          <a:bodyPr/>
          <a:lstStyle/>
          <a:p>
            <a:r>
              <a:rPr lang="en-US" dirty="0"/>
              <a:t>Support Vector Machines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9832B3-3FC6-584B-80B0-2F330D7E12B1}"/>
                  </a:ext>
                </a:extLst>
              </p:cNvPr>
              <p:cNvSpPr>
                <a:spLocks noGrp="1"/>
              </p:cNvSpPr>
              <p:nvPr>
                <p:ph idx="1"/>
              </p:nvPr>
            </p:nvSpPr>
            <p:spPr>
              <a:xfrm>
                <a:off x="440267" y="1052736"/>
                <a:ext cx="7383925" cy="4967065"/>
              </a:xfrm>
            </p:spPr>
            <p:txBody>
              <a:bodyPr/>
              <a:lstStyle/>
              <a:p>
                <a:pPr marL="0" indent="0">
                  <a:buNone/>
                </a:pPr>
                <a:r>
                  <a:rPr lang="en-US" sz="1800" dirty="0"/>
                  <a:t>The fundamental idea behind SVMs is to maximize the margin that better classifies the data.</a:t>
                </a:r>
              </a:p>
              <a:p>
                <a:pPr marL="0" indent="0">
                  <a:buNone/>
                </a:pPr>
                <a:endParaRPr lang="en-US" sz="1800" dirty="0"/>
              </a:p>
              <a:p>
                <a:pPr marL="0" indent="0">
                  <a:buNone/>
                </a:pPr>
                <a:r>
                  <a:rPr lang="en-US" sz="1800" dirty="0"/>
                  <a:t>This is done by setting a kernel function </a:t>
                </a:r>
                <a14:m>
                  <m:oMath xmlns:m="http://schemas.openxmlformats.org/officeDocument/2006/math">
                    <m:r>
                      <a:rPr lang="en-US" sz="1800" i="1" dirty="0" smtClean="0">
                        <a:latin typeface="Cambria Math" panose="02040503050406030204" pitchFamily="18" charset="0"/>
                      </a:rPr>
                      <m:t>𝐾</m:t>
                    </m:r>
                  </m:oMath>
                </a14:m>
                <a:r>
                  <a:rPr lang="en-US" sz="1800" dirty="0"/>
                  <a:t> and finding:</a:t>
                </a:r>
              </a:p>
              <a:p>
                <a:r>
                  <a:rPr lang="en-US" sz="1800" dirty="0"/>
                  <a:t>A subset of the training examples </a:t>
                </a:r>
                <a14:m>
                  <m:oMath xmlns:m="http://schemas.openxmlformats.org/officeDocument/2006/math">
                    <m:r>
                      <a:rPr lang="en-US" sz="1800" i="1" dirty="0" smtClean="0">
                        <a:latin typeface="Cambria Math" panose="02040503050406030204" pitchFamily="18" charset="0"/>
                      </a:rPr>
                      <m:t>𝑆</m:t>
                    </m:r>
                    <m:r>
                      <a:rPr lang="en-US" sz="1800" i="1" dirty="0" smtClean="0">
                        <a:latin typeface="Cambria Math" panose="02040503050406030204" pitchFamily="18" charset="0"/>
                        <a:ea typeface="Cambria Math" panose="02040503050406030204" pitchFamily="18" charset="0"/>
                      </a:rPr>
                      <m:t>⊆</m:t>
                    </m:r>
                    <m:r>
                      <a:rPr lang="en-GB" sz="1800" b="0" i="1" dirty="0" smtClean="0">
                        <a:latin typeface="Cambria Math" panose="02040503050406030204" pitchFamily="18" charset="0"/>
                        <a:ea typeface="Cambria Math" panose="02040503050406030204" pitchFamily="18" charset="0"/>
                      </a:rPr>
                      <m:t>𝑋</m:t>
                    </m:r>
                  </m:oMath>
                </a14:m>
                <a:r>
                  <a:rPr lang="en-US" sz="1800" dirty="0"/>
                  <a:t> called support vectors;</a:t>
                </a:r>
              </a:p>
              <a:p>
                <a:r>
                  <a:rPr lang="en-US" sz="1800" dirty="0"/>
                  <a:t>A vector of weights </a:t>
                </a:r>
                <a14:m>
                  <m:oMath xmlns:m="http://schemas.openxmlformats.org/officeDocument/2006/math">
                    <m:r>
                      <a:rPr lang="en-US" sz="1800" i="1" dirty="0" smtClean="0">
                        <a:latin typeface="Cambria Math" panose="02040503050406030204" pitchFamily="18" charset="0"/>
                      </a:rPr>
                      <m:t>𝑤</m:t>
                    </m:r>
                    <m:r>
                      <a:rPr lang="en-GB" sz="1800" b="0" i="0" dirty="0" smtClean="0">
                        <a:latin typeface="Cambria Math" panose="02040503050406030204" pitchFamily="18" charset="0"/>
                      </a:rPr>
                      <m:t>.</m:t>
                    </m:r>
                  </m:oMath>
                </a14:m>
                <a:endParaRPr lang="en-US" sz="1800" dirty="0"/>
              </a:p>
              <a:p>
                <a:pPr marL="0" indent="0">
                  <a:buNone/>
                </a:pPr>
                <a:endParaRPr lang="en-US" sz="1800" dirty="0"/>
              </a:p>
              <a:p>
                <a:pPr marL="0" indent="0">
                  <a:buNone/>
                </a:pPr>
                <a:r>
                  <a:rPr lang="en-US" sz="1800" dirty="0"/>
                  <a:t>To predict a new example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𝑥</m:t>
                        </m:r>
                      </m:e>
                      <m:sub>
                        <m:r>
                          <a:rPr lang="en-US" sz="1800" i="1" dirty="0" smtClean="0">
                            <a:latin typeface="Cambria Math" panose="02040503050406030204" pitchFamily="18" charset="0"/>
                          </a:rPr>
                          <m:t>𝑞</m:t>
                        </m:r>
                      </m:sub>
                    </m:sSub>
                  </m:oMath>
                </a14:m>
                <a:r>
                  <a:rPr lang="en-US" sz="1800" dirty="0"/>
                  <a:t> we compute:</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The hyperparameter </a:t>
                </a:r>
                <a14:m>
                  <m:oMath xmlns:m="http://schemas.openxmlformats.org/officeDocument/2006/math">
                    <m:r>
                      <a:rPr lang="en-US" sz="1800" i="1" dirty="0" smtClean="0">
                        <a:latin typeface="Cambria Math" panose="02040503050406030204" pitchFamily="18" charset="0"/>
                      </a:rPr>
                      <m:t>𝐶</m:t>
                    </m:r>
                  </m:oMath>
                </a14:m>
                <a:r>
                  <a:rPr lang="en-US" sz="1800" dirty="0"/>
                  <a:t> set when training an SVM classifier is a tradeoff between encouraging larger margins by violating them or being stricter with the violations by making the margins smaller.</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F09832B3-3FC6-584B-80B0-2F330D7E12B1}"/>
                  </a:ext>
                </a:extLst>
              </p:cNvPr>
              <p:cNvSpPr>
                <a:spLocks noGrp="1" noRot="1" noChangeAspect="1" noMove="1" noResize="1" noEditPoints="1" noAdjustHandles="1" noChangeArrowheads="1" noChangeShapeType="1" noTextEdit="1"/>
              </p:cNvSpPr>
              <p:nvPr>
                <p:ph idx="1"/>
              </p:nvPr>
            </p:nvSpPr>
            <p:spPr>
              <a:xfrm>
                <a:off x="440267" y="1052736"/>
                <a:ext cx="7383925" cy="4967065"/>
              </a:xfrm>
              <a:blipFill>
                <a:blip r:embed="rId2"/>
                <a:stretch>
                  <a:fillRect l="-687" t="-765" r="-103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03E53BF-5E46-FF4F-8315-B848CCB709EE}"/>
              </a:ext>
            </a:extLst>
          </p:cNvPr>
          <p:cNvPicPr>
            <a:picLocks noChangeAspect="1"/>
          </p:cNvPicPr>
          <p:nvPr/>
        </p:nvPicPr>
        <p:blipFill>
          <a:blip r:embed="rId3"/>
          <a:stretch>
            <a:fillRect/>
          </a:stretch>
        </p:blipFill>
        <p:spPr>
          <a:xfrm>
            <a:off x="2207568" y="3789040"/>
            <a:ext cx="3471168" cy="639117"/>
          </a:xfrm>
          <a:prstGeom prst="rect">
            <a:avLst/>
          </a:prstGeom>
        </p:spPr>
      </p:pic>
      <p:grpSp>
        <p:nvGrpSpPr>
          <p:cNvPr id="6" name="Group 5">
            <a:extLst>
              <a:ext uri="{FF2B5EF4-FFF2-40B4-BE49-F238E27FC236}">
                <a16:creationId xmlns:a16="http://schemas.microsoft.com/office/drawing/2014/main" id="{19BB68F7-7FC4-7841-9B56-5DA08EA1067B}"/>
              </a:ext>
            </a:extLst>
          </p:cNvPr>
          <p:cNvGrpSpPr/>
          <p:nvPr/>
        </p:nvGrpSpPr>
        <p:grpSpPr>
          <a:xfrm>
            <a:off x="8144362" y="3356992"/>
            <a:ext cx="3222939" cy="2471664"/>
            <a:chOff x="8256240" y="2996540"/>
            <a:chExt cx="3222939" cy="2471664"/>
          </a:xfrm>
        </p:grpSpPr>
        <p:pic>
          <p:nvPicPr>
            <p:cNvPr id="8" name="Picture 4" descr="Image for post">
              <a:extLst>
                <a:ext uri="{FF2B5EF4-FFF2-40B4-BE49-F238E27FC236}">
                  <a16:creationId xmlns:a16="http://schemas.microsoft.com/office/drawing/2014/main" id="{74C6F2F0-7E93-734D-B425-303C4F007F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826" r="7248"/>
            <a:stretch/>
          </p:blipFill>
          <p:spPr bwMode="auto">
            <a:xfrm>
              <a:off x="8365413" y="2996540"/>
              <a:ext cx="3113766" cy="24716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for post">
              <a:extLst>
                <a:ext uri="{FF2B5EF4-FFF2-40B4-BE49-F238E27FC236}">
                  <a16:creationId xmlns:a16="http://schemas.microsoft.com/office/drawing/2014/main" id="{2A429635-A74C-EB4E-ABA7-3506AE65A1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32" r="91135"/>
            <a:stretch/>
          </p:blipFill>
          <p:spPr bwMode="auto">
            <a:xfrm>
              <a:off x="8256240" y="2996540"/>
              <a:ext cx="314465" cy="2471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F3197CA0-7373-894F-B92A-FB16B33A11CC}"/>
              </a:ext>
            </a:extLst>
          </p:cNvPr>
          <p:cNvGrpSpPr/>
          <p:nvPr/>
        </p:nvGrpSpPr>
        <p:grpSpPr>
          <a:xfrm>
            <a:off x="8087030" y="692696"/>
            <a:ext cx="3312368" cy="2471664"/>
            <a:chOff x="8166811" y="524876"/>
            <a:chExt cx="3312368" cy="2471664"/>
          </a:xfrm>
        </p:grpSpPr>
        <p:pic>
          <p:nvPicPr>
            <p:cNvPr id="7172" name="Picture 4" descr="Image for post">
              <a:extLst>
                <a:ext uri="{FF2B5EF4-FFF2-40B4-BE49-F238E27FC236}">
                  <a16:creationId xmlns:a16="http://schemas.microsoft.com/office/drawing/2014/main" id="{E3D0DD8A-EEA2-3846-B7EC-5B3E8E2537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32" r="51731"/>
            <a:stretch/>
          </p:blipFill>
          <p:spPr bwMode="auto">
            <a:xfrm>
              <a:off x="8166811" y="524876"/>
              <a:ext cx="3312368" cy="24716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for post">
              <a:extLst>
                <a:ext uri="{FF2B5EF4-FFF2-40B4-BE49-F238E27FC236}">
                  <a16:creationId xmlns:a16="http://schemas.microsoft.com/office/drawing/2014/main" id="{EBACA4CD-CEE3-9B4D-A77E-E6EB73D4F6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32" r="91135"/>
            <a:stretch/>
          </p:blipFill>
          <p:spPr bwMode="auto">
            <a:xfrm>
              <a:off x="8205406" y="524876"/>
              <a:ext cx="314465" cy="24716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8905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B3A9-A2CA-3C4C-BE3D-AF3E59A04E24}"/>
              </a:ext>
            </a:extLst>
          </p:cNvPr>
          <p:cNvSpPr>
            <a:spLocks noGrp="1"/>
          </p:cNvSpPr>
          <p:nvPr>
            <p:ph type="title"/>
          </p:nvPr>
        </p:nvSpPr>
        <p:spPr/>
        <p:txBody>
          <a:bodyPr/>
          <a:lstStyle/>
          <a:p>
            <a:r>
              <a:rPr lang="en-US"/>
              <a:t>Instance-Based Learning</a:t>
            </a:r>
            <a:endParaRPr lang="en-US" dirty="0"/>
          </a:p>
        </p:txBody>
      </p:sp>
      <p:sp>
        <p:nvSpPr>
          <p:cNvPr id="3" name="Content Placeholder 2">
            <a:extLst>
              <a:ext uri="{FF2B5EF4-FFF2-40B4-BE49-F238E27FC236}">
                <a16:creationId xmlns:a16="http://schemas.microsoft.com/office/drawing/2014/main" id="{83198C50-FCD8-C94B-8600-5EE416748274}"/>
              </a:ext>
            </a:extLst>
          </p:cNvPr>
          <p:cNvSpPr>
            <a:spLocks noGrp="1"/>
          </p:cNvSpPr>
          <p:nvPr>
            <p:ph idx="1"/>
          </p:nvPr>
        </p:nvSpPr>
        <p:spPr>
          <a:xfrm>
            <a:off x="440267" y="1052736"/>
            <a:ext cx="11319933" cy="3744415"/>
          </a:xfrm>
        </p:spPr>
        <p:txBody>
          <a:bodyPr anchor="ctr"/>
          <a:lstStyle/>
          <a:p>
            <a:pPr>
              <a:buFont typeface="+mj-lt"/>
              <a:buAutoNum type="arabicPeriod"/>
            </a:pPr>
            <a:r>
              <a:rPr lang="en-US" sz="1800" dirty="0"/>
              <a:t>Store the training examples somewhere. </a:t>
            </a:r>
          </a:p>
          <a:p>
            <a:pPr>
              <a:buFont typeface="+mj-lt"/>
              <a:buAutoNum type="arabicPeriod"/>
            </a:pPr>
            <a:r>
              <a:rPr lang="en-US" sz="1800" dirty="0"/>
              <a:t>When a new instance needs to be classified, relate this to the stored examples.</a:t>
            </a:r>
          </a:p>
          <a:p>
            <a:pPr marL="0" indent="0">
              <a:buNone/>
            </a:pPr>
            <a:endParaRPr lang="en-US" sz="1800" dirty="0"/>
          </a:p>
          <a:p>
            <a:pPr marL="0" indent="0">
              <a:buNone/>
            </a:pPr>
            <a:r>
              <a:rPr lang="en-US" sz="1800" dirty="0"/>
              <a:t>Nearest neighbor:</a:t>
            </a:r>
          </a:p>
          <a:p>
            <a:r>
              <a:rPr lang="en-US" sz="1800" dirty="0"/>
              <a:t>Given a new instance, locate the nearest training example then estimate the new instance with it.</a:t>
            </a:r>
          </a:p>
          <a:p>
            <a:pPr marL="0" indent="0">
              <a:buNone/>
            </a:pPr>
            <a:endParaRPr lang="en-US" sz="1800" dirty="0"/>
          </a:p>
          <a:p>
            <a:pPr marL="0" indent="0">
              <a:buNone/>
            </a:pPr>
            <a:r>
              <a:rPr lang="en-US" sz="1800" dirty="0"/>
              <a:t>K-Nearest neighbors:</a:t>
            </a:r>
          </a:p>
          <a:p>
            <a:r>
              <a:rPr lang="en-US" sz="1800" dirty="0"/>
              <a:t>If the target function is discrete: given a new instance, take a vote among its k nearest neighbors.</a:t>
            </a:r>
          </a:p>
          <a:p>
            <a:r>
              <a:rPr lang="en-US" sz="1800" dirty="0"/>
              <a:t>If the target value is real-valued, given a new instance, take the mean of its k-nearest neighbors.</a:t>
            </a:r>
          </a:p>
          <a:p>
            <a:endParaRPr lang="en-US" sz="1800" dirty="0"/>
          </a:p>
        </p:txBody>
      </p:sp>
      <p:sp>
        <p:nvSpPr>
          <p:cNvPr id="4" name="Rectangle 3">
            <a:extLst>
              <a:ext uri="{FF2B5EF4-FFF2-40B4-BE49-F238E27FC236}">
                <a16:creationId xmlns:a16="http://schemas.microsoft.com/office/drawing/2014/main" id="{205E7A34-0DBD-3147-B481-2369BDE84801}"/>
              </a:ext>
            </a:extLst>
          </p:cNvPr>
          <p:cNvSpPr/>
          <p:nvPr/>
        </p:nvSpPr>
        <p:spPr>
          <a:xfrm>
            <a:off x="440267" y="4892967"/>
            <a:ext cx="5655733" cy="1200329"/>
          </a:xfrm>
          <a:prstGeom prst="rect">
            <a:avLst/>
          </a:prstGeom>
        </p:spPr>
        <p:txBody>
          <a:bodyPr wrap="square">
            <a:spAutoFit/>
          </a:bodyPr>
          <a:lstStyle/>
          <a:p>
            <a:pPr marL="0" indent="0">
              <a:buNone/>
            </a:pPr>
            <a:r>
              <a:rPr lang="en-US" dirty="0"/>
              <a:t>Pros:</a:t>
            </a:r>
          </a:p>
          <a:p>
            <a:pPr marL="285750" indent="-285750">
              <a:buFont typeface="Arial" panose="020B0604020202020204" pitchFamily="34" charset="0"/>
              <a:buChar char="•"/>
            </a:pPr>
            <a:r>
              <a:rPr lang="en-US" dirty="0"/>
              <a:t>Training is fast</a:t>
            </a:r>
          </a:p>
          <a:p>
            <a:pPr marL="285750" indent="-285750">
              <a:buFont typeface="Arial" panose="020B0604020202020204" pitchFamily="34" charset="0"/>
              <a:buChar char="•"/>
            </a:pPr>
            <a:r>
              <a:rPr lang="en-US" dirty="0"/>
              <a:t>Learn complex target functions</a:t>
            </a:r>
          </a:p>
          <a:p>
            <a:pPr marL="285750" indent="-285750">
              <a:buFont typeface="Arial" panose="020B0604020202020204" pitchFamily="34" charset="0"/>
              <a:buChar char="•"/>
            </a:pPr>
            <a:r>
              <a:rPr lang="en-US" dirty="0"/>
              <a:t>Don't lose information</a:t>
            </a:r>
          </a:p>
        </p:txBody>
      </p:sp>
      <p:sp>
        <p:nvSpPr>
          <p:cNvPr id="5" name="Rectangle 4">
            <a:extLst>
              <a:ext uri="{FF2B5EF4-FFF2-40B4-BE49-F238E27FC236}">
                <a16:creationId xmlns:a16="http://schemas.microsoft.com/office/drawing/2014/main" id="{7A0EA187-6BC8-9748-867F-A6B953E369E1}"/>
              </a:ext>
            </a:extLst>
          </p:cNvPr>
          <p:cNvSpPr/>
          <p:nvPr/>
        </p:nvSpPr>
        <p:spPr>
          <a:xfrm>
            <a:off x="6104467" y="4892967"/>
            <a:ext cx="5655733" cy="1200329"/>
          </a:xfrm>
          <a:prstGeom prst="rect">
            <a:avLst/>
          </a:prstGeom>
        </p:spPr>
        <p:txBody>
          <a:bodyPr wrap="square">
            <a:spAutoFit/>
          </a:bodyPr>
          <a:lstStyle/>
          <a:p>
            <a:pPr marL="0" indent="0">
              <a:buNone/>
            </a:pPr>
            <a:r>
              <a:rPr lang="en-US" dirty="0"/>
              <a:t>Cons:</a:t>
            </a:r>
          </a:p>
          <a:p>
            <a:pPr marL="285750" indent="-285750">
              <a:buFont typeface="Arial" panose="020B0604020202020204" pitchFamily="34" charset="0"/>
              <a:buChar char="•"/>
            </a:pPr>
            <a:r>
              <a:rPr lang="en-US" dirty="0"/>
              <a:t>Slow at query time</a:t>
            </a:r>
          </a:p>
          <a:p>
            <a:pPr marL="285750" indent="-285750">
              <a:buFont typeface="Arial" panose="020B0604020202020204" pitchFamily="34" charset="0"/>
              <a:buChar char="•"/>
            </a:pPr>
            <a:r>
              <a:rPr lang="en-US" dirty="0"/>
              <a:t>Lots of storage required</a:t>
            </a:r>
          </a:p>
          <a:p>
            <a:pPr marL="285750" indent="-285750">
              <a:buFont typeface="Arial" panose="020B0604020202020204" pitchFamily="34" charset="0"/>
              <a:buChar char="•"/>
            </a:pPr>
            <a:r>
              <a:rPr lang="en-US" dirty="0"/>
              <a:t>Easily fooled by irrelevant attributes</a:t>
            </a:r>
          </a:p>
        </p:txBody>
      </p:sp>
    </p:spTree>
    <p:extLst>
      <p:ext uri="{BB962C8B-B14F-4D97-AF65-F5344CB8AC3E}">
        <p14:creationId xmlns:p14="http://schemas.microsoft.com/office/powerpoint/2010/main" val="42138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6DEF-6EB0-584A-A6E0-B38889B8B16F}"/>
              </a:ext>
            </a:extLst>
          </p:cNvPr>
          <p:cNvSpPr>
            <a:spLocks noGrp="1"/>
          </p:cNvSpPr>
          <p:nvPr>
            <p:ph type="title"/>
          </p:nvPr>
        </p:nvSpPr>
        <p:spPr/>
        <p:txBody>
          <a:bodyPr/>
          <a:lstStyle/>
          <a:p>
            <a:r>
              <a:rPr lang="en-US" dirty="0"/>
              <a:t>Nearest Neighbor</a:t>
            </a:r>
          </a:p>
        </p:txBody>
      </p:sp>
      <p:sp>
        <p:nvSpPr>
          <p:cNvPr id="3" name="Content Placeholder 2">
            <a:extLst>
              <a:ext uri="{FF2B5EF4-FFF2-40B4-BE49-F238E27FC236}">
                <a16:creationId xmlns:a16="http://schemas.microsoft.com/office/drawing/2014/main" id="{B339BB66-F2BC-E74B-B3DB-F378EF0173F4}"/>
              </a:ext>
            </a:extLst>
          </p:cNvPr>
          <p:cNvSpPr>
            <a:spLocks noGrp="1"/>
          </p:cNvSpPr>
          <p:nvPr>
            <p:ph idx="1"/>
          </p:nvPr>
        </p:nvSpPr>
        <p:spPr>
          <a:xfrm>
            <a:off x="440267" y="1052736"/>
            <a:ext cx="11319933" cy="5400600"/>
          </a:xfrm>
        </p:spPr>
        <p:txBody>
          <a:bodyPr anchor="ctr"/>
          <a:lstStyle/>
          <a:p>
            <a:pPr marL="0" indent="0">
              <a:buNone/>
            </a:pPr>
            <a:r>
              <a:rPr lang="en-US" sz="1800" dirty="0"/>
              <a:t>When training:</a:t>
            </a:r>
          </a:p>
          <a:p>
            <a:pPr marL="0" indent="0">
              <a:buNone/>
            </a:pPr>
            <a:endParaRPr lang="en-US" sz="1800" dirty="0"/>
          </a:p>
          <a:p>
            <a:pPr marL="0" indent="0">
              <a:buNone/>
            </a:pPr>
            <a:r>
              <a:rPr lang="en-GB" sz="1600" dirty="0">
                <a:latin typeface="Consolas" panose="020B0609020204030204" pitchFamily="49" charset="0"/>
                <a:cs typeface="Consolas" panose="020B0609020204030204" pitchFamily="49" charset="0"/>
              </a:rPr>
              <a:t>training_examples.append((x</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y))</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US" sz="1800" dirty="0"/>
              <a:t>When classifying:</a:t>
            </a:r>
          </a:p>
          <a:p>
            <a:pPr marL="0" indent="0">
              <a:buNone/>
            </a:pPr>
            <a:endParaRPr lang="en-US" sz="1800" dirty="0"/>
          </a:p>
          <a:p>
            <a:pPr marL="0" indent="0">
              <a:buNone/>
            </a:pPr>
            <a:r>
              <a:rPr lang="en-GB" sz="1600" dirty="0" err="1">
                <a:latin typeface="Consolas" panose="020B0609020204030204" pitchFamily="49" charset="0"/>
                <a:cs typeface="Consolas" panose="020B0609020204030204" pitchFamily="49" charset="0"/>
              </a:rPr>
              <a:t>y_pred</a:t>
            </a:r>
            <a:r>
              <a:rPr lang="en-GB" sz="1600" dirty="0">
                <a:latin typeface="Consolas" panose="020B0609020204030204" pitchFamily="49" charset="0"/>
                <a:cs typeface="Consolas" panose="020B0609020204030204" pitchFamily="49" charset="0"/>
              </a:rPr>
              <a:t> = </a:t>
            </a:r>
            <a:r>
              <a:rPr lang="en-GB" sz="1600" dirty="0">
                <a:solidFill>
                  <a:srgbClr val="CC7832"/>
                </a:solidFill>
                <a:latin typeface="Consolas" panose="020B0609020204030204" pitchFamily="49" charset="0"/>
                <a:cs typeface="Consolas" panose="020B0609020204030204" pitchFamily="49" charset="0"/>
              </a:rPr>
              <a:t>None</a:t>
            </a:r>
            <a:br>
              <a:rPr lang="en-GB" sz="1600" dirty="0">
                <a:solidFill>
                  <a:srgbClr val="CC7832"/>
                </a:solidFill>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min_score</a:t>
            </a:r>
            <a:r>
              <a:rPr lang="en-GB" sz="1600" dirty="0">
                <a:latin typeface="Consolas" panose="020B0609020204030204" pitchFamily="49" charset="0"/>
                <a:cs typeface="Consolas" panose="020B0609020204030204" pitchFamily="49" charset="0"/>
              </a:rPr>
              <a:t> = </a:t>
            </a:r>
            <a:r>
              <a:rPr lang="en-GB" sz="1600" dirty="0">
                <a:solidFill>
                  <a:srgbClr val="8888C6"/>
                </a:solidFill>
                <a:latin typeface="Consolas" panose="020B0609020204030204" pitchFamily="49" charset="0"/>
                <a:cs typeface="Consolas" panose="020B0609020204030204" pitchFamily="49" charset="0"/>
              </a:rPr>
              <a:t>float</a:t>
            </a:r>
            <a:r>
              <a:rPr lang="en-GB" sz="1600" dirty="0">
                <a:latin typeface="Consolas" panose="020B0609020204030204" pitchFamily="49" charset="0"/>
                <a:cs typeface="Consolas" panose="020B0609020204030204" pitchFamily="49" charset="0"/>
              </a:rPr>
              <a:t>(</a:t>
            </a:r>
            <a:r>
              <a:rPr lang="en-GB" sz="1600" dirty="0">
                <a:solidFill>
                  <a:srgbClr val="6A8759"/>
                </a:solidFill>
                <a:latin typeface="Consolas" panose="020B0609020204030204" pitchFamily="49" charset="0"/>
                <a:cs typeface="Consolas" panose="020B0609020204030204" pitchFamily="49" charset="0"/>
              </a:rPr>
              <a:t>'inf'</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find closest example</a:t>
            </a: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CC7832"/>
                </a:solidFill>
                <a:latin typeface="Consolas" panose="020B0609020204030204" pitchFamily="49" charset="0"/>
                <a:cs typeface="Consolas" panose="020B0609020204030204" pitchFamily="49" charset="0"/>
              </a:rPr>
              <a:t>for </a:t>
            </a:r>
            <a:r>
              <a:rPr lang="en-GB" sz="1600" dirty="0">
                <a:latin typeface="Consolas" panose="020B0609020204030204" pitchFamily="49" charset="0"/>
                <a:cs typeface="Consolas" panose="020B0609020204030204" pitchFamily="49" charset="0"/>
              </a:rPr>
              <a:t>x</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y </a:t>
            </a:r>
            <a:r>
              <a:rPr lang="en-GB" sz="1600" dirty="0">
                <a:solidFill>
                  <a:srgbClr val="CC7832"/>
                </a:solidFill>
                <a:latin typeface="Consolas" panose="020B0609020204030204" pitchFamily="49" charset="0"/>
                <a:cs typeface="Consolas" panose="020B0609020204030204" pitchFamily="49" charset="0"/>
              </a:rPr>
              <a:t>in </a:t>
            </a:r>
            <a:r>
              <a:rPr lang="en-GB" sz="1600" dirty="0">
                <a:solidFill>
                  <a:srgbClr val="94558D"/>
                </a:solidFill>
                <a:latin typeface="Consolas" panose="020B0609020204030204" pitchFamily="49" charset="0"/>
                <a:cs typeface="Consolas" panose="020B0609020204030204" pitchFamily="49" charset="0"/>
              </a:rPr>
              <a:t>self</a:t>
            </a:r>
            <a:r>
              <a:rPr lang="en-GB" sz="1600" dirty="0">
                <a:latin typeface="Consolas" panose="020B0609020204030204" pitchFamily="49" charset="0"/>
                <a:cs typeface="Consolas" panose="020B0609020204030204" pitchFamily="49" charset="0"/>
              </a:rPr>
              <a:t>.training_examples:</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score = </a:t>
            </a:r>
            <a:r>
              <a:rPr lang="en-GB" sz="1600" dirty="0">
                <a:solidFill>
                  <a:srgbClr val="94558D"/>
                </a:solidFill>
                <a:latin typeface="Consolas" panose="020B0609020204030204" pitchFamily="49" charset="0"/>
                <a:cs typeface="Consolas" panose="020B0609020204030204" pitchFamily="49" charset="0"/>
              </a:rPr>
              <a:t>self</a:t>
            </a:r>
            <a:r>
              <a:rPr lang="en-GB" sz="1600" dirty="0">
                <a:latin typeface="Consolas" panose="020B0609020204030204" pitchFamily="49" charset="0"/>
                <a:cs typeface="Consolas" panose="020B0609020204030204" pitchFamily="49" charset="0"/>
              </a:rPr>
              <a:t>.distance(</a:t>
            </a:r>
            <a:r>
              <a:rPr lang="en-GB" sz="1600" dirty="0" err="1">
                <a:latin typeface="Consolas" panose="020B0609020204030204" pitchFamily="49" charset="0"/>
                <a:cs typeface="Consolas" panose="020B0609020204030204" pitchFamily="49" charset="0"/>
              </a:rPr>
              <a:t>x_q</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x)</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if </a:t>
            </a:r>
            <a:r>
              <a:rPr lang="en-GB" sz="1600" dirty="0">
                <a:latin typeface="Consolas" panose="020B0609020204030204" pitchFamily="49" charset="0"/>
                <a:cs typeface="Consolas" panose="020B0609020204030204" pitchFamily="49" charset="0"/>
              </a:rPr>
              <a:t>score &lt; </a:t>
            </a:r>
            <a:r>
              <a:rPr lang="en-GB" sz="1600" dirty="0" err="1">
                <a:latin typeface="Consolas" panose="020B0609020204030204" pitchFamily="49" charset="0"/>
                <a:cs typeface="Consolas" panose="020B0609020204030204" pitchFamily="49" charset="0"/>
              </a:rPr>
              <a:t>min_score</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min_score</a:t>
            </a:r>
            <a:r>
              <a:rPr lang="en-GB" sz="1600" dirty="0">
                <a:latin typeface="Consolas" panose="020B0609020204030204" pitchFamily="49" charset="0"/>
                <a:cs typeface="Consolas" panose="020B0609020204030204" pitchFamily="49" charset="0"/>
              </a:rPr>
              <a:t> = score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y_pred</a:t>
            </a:r>
            <a:r>
              <a:rPr lang="en-GB" sz="1600" dirty="0">
                <a:latin typeface="Consolas" panose="020B0609020204030204" pitchFamily="49" charset="0"/>
                <a:cs typeface="Consolas" panose="020B0609020204030204" pitchFamily="49" charset="0"/>
              </a:rPr>
              <a:t> = y</a:t>
            </a:r>
          </a:p>
        </p:txBody>
      </p:sp>
    </p:spTree>
    <p:extLst>
      <p:ext uri="{BB962C8B-B14F-4D97-AF65-F5344CB8AC3E}">
        <p14:creationId xmlns:p14="http://schemas.microsoft.com/office/powerpoint/2010/main" val="113696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1938-455A-FA44-B03B-D283BBB8BD48}"/>
              </a:ext>
            </a:extLst>
          </p:cNvPr>
          <p:cNvSpPr>
            <a:spLocks noGrp="1"/>
          </p:cNvSpPr>
          <p:nvPr>
            <p:ph type="title"/>
          </p:nvPr>
        </p:nvSpPr>
        <p:spPr/>
        <p:txBody>
          <a:bodyPr/>
          <a:lstStyle/>
          <a:p>
            <a:r>
              <a:rPr lang="en-US" dirty="0"/>
              <a:t>Distance Measures</a:t>
            </a:r>
          </a:p>
        </p:txBody>
      </p:sp>
      <p:sp>
        <p:nvSpPr>
          <p:cNvPr id="3" name="Content Placeholder 2">
            <a:extLst>
              <a:ext uri="{FF2B5EF4-FFF2-40B4-BE49-F238E27FC236}">
                <a16:creationId xmlns:a16="http://schemas.microsoft.com/office/drawing/2014/main" id="{549B4A94-4171-B846-A14D-6ECB0C4BD4B0}"/>
              </a:ext>
            </a:extLst>
          </p:cNvPr>
          <p:cNvSpPr>
            <a:spLocks noGrp="1"/>
          </p:cNvSpPr>
          <p:nvPr>
            <p:ph idx="1"/>
          </p:nvPr>
        </p:nvSpPr>
        <p:spPr/>
        <p:txBody>
          <a:bodyPr anchor="ctr"/>
          <a:lstStyle/>
          <a:p>
            <a:pPr marL="0" indent="0">
              <a:buNone/>
            </a:pPr>
            <a:r>
              <a:rPr lang="en-US" sz="2400" dirty="0"/>
              <a:t>Numeric Features:</a:t>
            </a:r>
          </a:p>
          <a:p>
            <a:r>
              <a:rPr lang="en-US" sz="2400" dirty="0"/>
              <a:t>L</a:t>
            </a:r>
            <a:r>
              <a:rPr lang="en-US" sz="2400" baseline="30000" dirty="0"/>
              <a:t>n</a:t>
            </a:r>
            <a:r>
              <a:rPr lang="en-US" sz="2400" dirty="0"/>
              <a:t>-Norm</a:t>
            </a:r>
          </a:p>
          <a:p>
            <a:r>
              <a:rPr lang="en-US" sz="2400" dirty="0"/>
              <a:t>Cosine distance</a:t>
            </a:r>
          </a:p>
          <a:p>
            <a:pPr marL="0" indent="0">
              <a:buNone/>
            </a:pPr>
            <a:endParaRPr lang="en-US" sz="2400" dirty="0"/>
          </a:p>
          <a:p>
            <a:pPr marL="0" indent="0">
              <a:buNone/>
            </a:pPr>
            <a:r>
              <a:rPr lang="en-US" sz="2400" dirty="0"/>
              <a:t>Symbolic Features:</a:t>
            </a:r>
          </a:p>
          <a:p>
            <a:r>
              <a:rPr lang="en-US" sz="2400" dirty="0"/>
              <a:t>Hamming/Overlap</a:t>
            </a:r>
          </a:p>
          <a:p>
            <a:r>
              <a:rPr lang="en-US" sz="2400" dirty="0"/>
              <a:t>Value difference measure (VDM)</a:t>
            </a:r>
          </a:p>
          <a:p>
            <a:endParaRPr lang="en-US" sz="2400" dirty="0"/>
          </a:p>
          <a:p>
            <a:pPr marL="0" indent="0">
              <a:buNone/>
            </a:pPr>
            <a:r>
              <a:rPr lang="en-US" sz="2400" dirty="0"/>
              <a:t>Distances encode knowledge.</a:t>
            </a:r>
          </a:p>
        </p:txBody>
      </p:sp>
    </p:spTree>
    <p:extLst>
      <p:ext uri="{BB962C8B-B14F-4D97-AF65-F5344CB8AC3E}">
        <p14:creationId xmlns:p14="http://schemas.microsoft.com/office/powerpoint/2010/main" val="412642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1938-455A-FA44-B03B-D283BBB8BD48}"/>
              </a:ext>
            </a:extLst>
          </p:cNvPr>
          <p:cNvSpPr>
            <a:spLocks noGrp="1"/>
          </p:cNvSpPr>
          <p:nvPr>
            <p:ph type="title"/>
          </p:nvPr>
        </p:nvSpPr>
        <p:spPr/>
        <p:txBody>
          <a:bodyPr/>
          <a:lstStyle/>
          <a:p>
            <a:r>
              <a:rPr lang="en-US" dirty="0"/>
              <a:t>L</a:t>
            </a:r>
            <a:r>
              <a:rPr lang="en-US" baseline="30000" dirty="0"/>
              <a:t>n</a:t>
            </a:r>
            <a:r>
              <a:rPr lang="en-US" dirty="0"/>
              <a:t>-Norm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B4A94-4171-B846-A14D-6ECB0C4BD4B0}"/>
                  </a:ext>
                </a:extLst>
              </p:cNvPr>
              <p:cNvSpPr>
                <a:spLocks noGrp="1"/>
              </p:cNvSpPr>
              <p:nvPr>
                <p:ph idx="1"/>
              </p:nvPr>
            </p:nvSpPr>
            <p:spPr>
              <a:xfrm>
                <a:off x="440267" y="1052736"/>
                <a:ext cx="7239909" cy="4967065"/>
              </a:xfrm>
            </p:spPr>
            <p:txBody>
              <a:bodyPr anchor="ctr"/>
              <a:lstStyle/>
              <a:p>
                <a:pPr marL="0" indent="0">
                  <a:buNone/>
                </a:pPr>
                <a:r>
                  <a:rPr lang="en-US" sz="1800" dirty="0"/>
                  <a:t>Given two vectors </a:t>
                </a:r>
                <a14:m>
                  <m:oMath xmlns:m="http://schemas.openxmlformats.org/officeDocument/2006/math">
                    <m:sSub>
                      <m:sSubPr>
                        <m:ctrlPr>
                          <a:rPr lang="en-US" sz="1800" i="1" dirty="0" smtClean="0">
                            <a:latin typeface="Cambria Math" panose="02040503050406030204" pitchFamily="18" charset="0"/>
                          </a:rPr>
                        </m:ctrlPr>
                      </m:sSubPr>
                      <m:e>
                        <m:r>
                          <a:rPr lang="en-US" sz="1800" b="1" i="1" dirty="0" smtClean="0">
                            <a:latin typeface="Cambria Math" panose="02040503050406030204" pitchFamily="18" charset="0"/>
                          </a:rPr>
                          <m:t>𝒙</m:t>
                        </m:r>
                      </m:e>
                      <m:sub>
                        <m:r>
                          <a:rPr lang="en-US" sz="1800" i="1" dirty="0" smtClean="0">
                            <a:latin typeface="Cambria Math" panose="02040503050406030204" pitchFamily="18" charset="0"/>
                          </a:rPr>
                          <m:t>1</m:t>
                        </m:r>
                      </m:sub>
                    </m:sSub>
                  </m:oMath>
                </a14:m>
                <a:r>
                  <a:rPr lang="en-US" sz="1800" dirty="0"/>
                  <a:t>and </a:t>
                </a:r>
                <a14:m>
                  <m:oMath xmlns:m="http://schemas.openxmlformats.org/officeDocument/2006/math">
                    <m:sSub>
                      <m:sSubPr>
                        <m:ctrlPr>
                          <a:rPr lang="en-US" sz="1800" i="1" dirty="0" smtClean="0">
                            <a:latin typeface="Cambria Math" panose="02040503050406030204" pitchFamily="18" charset="0"/>
                          </a:rPr>
                        </m:ctrlPr>
                      </m:sSubPr>
                      <m:e>
                        <m:r>
                          <a:rPr lang="en-US" sz="1800" b="1" i="1" dirty="0" smtClean="0">
                            <a:latin typeface="Cambria Math" panose="02040503050406030204" pitchFamily="18" charset="0"/>
                          </a:rPr>
                          <m:t>𝒙</m:t>
                        </m:r>
                      </m:e>
                      <m:sub>
                        <m:r>
                          <a:rPr lang="en-US" sz="1800" i="1" dirty="0" smtClean="0">
                            <a:latin typeface="Cambria Math" panose="02040503050406030204" pitchFamily="18" charset="0"/>
                          </a:rPr>
                          <m:t>2</m:t>
                        </m:r>
                      </m:sub>
                    </m:sSub>
                  </m:oMath>
                </a14:m>
                <a:r>
                  <a:rPr lang="en-US" sz="1800" dirty="0"/>
                  <a:t>, their L</a:t>
                </a:r>
                <a:r>
                  <a:rPr lang="en-US" sz="1800" baseline="30000" dirty="0"/>
                  <a:t>n</a:t>
                </a:r>
                <a:r>
                  <a:rPr lang="en-US" sz="1800" dirty="0"/>
                  <a:t>-norm is defined as: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If </a:t>
                </a:r>
                <a14:m>
                  <m:oMath xmlns:m="http://schemas.openxmlformats.org/officeDocument/2006/math">
                    <m:r>
                      <a:rPr lang="en-US" sz="1800" i="1" dirty="0" smtClean="0">
                        <a:latin typeface="Cambria Math" panose="02040503050406030204" pitchFamily="18" charset="0"/>
                      </a:rPr>
                      <m:t>𝑛</m:t>
                    </m:r>
                    <m:r>
                      <a:rPr lang="en-US" sz="1800" i="1" dirty="0" smtClean="0">
                        <a:latin typeface="Cambria Math" panose="02040503050406030204" pitchFamily="18" charset="0"/>
                      </a:rPr>
                      <m:t>=2</m:t>
                    </m:r>
                  </m:oMath>
                </a14:m>
                <a:r>
                  <a:rPr lang="en-US" sz="1800" dirty="0"/>
                  <a:t>, this is also known as Euclidean distance: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If </a:t>
                </a:r>
                <a14:m>
                  <m:oMath xmlns:m="http://schemas.openxmlformats.org/officeDocument/2006/math">
                    <m:r>
                      <a:rPr lang="en-US" sz="1800" i="1" dirty="0" smtClean="0">
                        <a:latin typeface="Cambria Math" panose="02040503050406030204" pitchFamily="18" charset="0"/>
                      </a:rPr>
                      <m:t>𝑛</m:t>
                    </m:r>
                    <m:r>
                      <a:rPr lang="en-US" sz="1800" i="1" dirty="0" smtClean="0">
                        <a:latin typeface="Cambria Math" panose="02040503050406030204" pitchFamily="18" charset="0"/>
                      </a:rPr>
                      <m:t>=1</m:t>
                    </m:r>
                  </m:oMath>
                </a14:m>
                <a:r>
                  <a:rPr lang="en-US" sz="1800" dirty="0"/>
                  <a:t>, this is also known as Taxicab or Manhattan distance:</a:t>
                </a:r>
              </a:p>
              <a:p>
                <a:pPr marL="0" indent="0">
                  <a:buNone/>
                </a:pPr>
                <a:endParaRPr lang="en-US" sz="1800" dirty="0"/>
              </a:p>
              <a:p>
                <a:pPr marL="0" indent="0">
                  <a:buNone/>
                </a:pPr>
                <a:endParaRPr lang="en-US" sz="1800" dirty="0"/>
              </a:p>
              <a:p>
                <a:pPr marL="0" indent="0">
                  <a:buNone/>
                </a:pPr>
                <a:endParaRPr lang="en-US" sz="1800" baseline="30000" dirty="0"/>
              </a:p>
            </p:txBody>
          </p:sp>
        </mc:Choice>
        <mc:Fallback xmlns="">
          <p:sp>
            <p:nvSpPr>
              <p:cNvPr id="3" name="Content Placeholder 2">
                <a:extLst>
                  <a:ext uri="{FF2B5EF4-FFF2-40B4-BE49-F238E27FC236}">
                    <a16:creationId xmlns:a16="http://schemas.microsoft.com/office/drawing/2014/main" id="{549B4A94-4171-B846-A14D-6ECB0C4BD4B0}"/>
                  </a:ext>
                </a:extLst>
              </p:cNvPr>
              <p:cNvSpPr>
                <a:spLocks noGrp="1" noRot="1" noChangeAspect="1" noMove="1" noResize="1" noEditPoints="1" noAdjustHandles="1" noChangeArrowheads="1" noChangeShapeType="1" noTextEdit="1"/>
              </p:cNvSpPr>
              <p:nvPr>
                <p:ph idx="1"/>
              </p:nvPr>
            </p:nvSpPr>
            <p:spPr>
              <a:xfrm>
                <a:off x="440267" y="1052736"/>
                <a:ext cx="7239909" cy="4967065"/>
              </a:xfrm>
              <a:blipFill>
                <a:blip r:embed="rId2"/>
                <a:stretch>
                  <a:fillRect l="-7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067F062-3C6D-A644-8426-0C21ACAAAF74}"/>
              </a:ext>
            </a:extLst>
          </p:cNvPr>
          <p:cNvPicPr>
            <a:picLocks noChangeAspect="1"/>
          </p:cNvPicPr>
          <p:nvPr/>
        </p:nvPicPr>
        <p:blipFill>
          <a:blip r:embed="rId3"/>
          <a:stretch>
            <a:fillRect/>
          </a:stretch>
        </p:blipFill>
        <p:spPr>
          <a:xfrm>
            <a:off x="2075375" y="1700808"/>
            <a:ext cx="4464496" cy="706444"/>
          </a:xfrm>
          <a:prstGeom prst="rect">
            <a:avLst/>
          </a:prstGeom>
        </p:spPr>
      </p:pic>
      <p:pic>
        <p:nvPicPr>
          <p:cNvPr id="6" name="Picture 5">
            <a:extLst>
              <a:ext uri="{FF2B5EF4-FFF2-40B4-BE49-F238E27FC236}">
                <a16:creationId xmlns:a16="http://schemas.microsoft.com/office/drawing/2014/main" id="{18F7186D-2A26-F44A-A563-7D7B3831494F}"/>
              </a:ext>
            </a:extLst>
          </p:cNvPr>
          <p:cNvPicPr>
            <a:picLocks noChangeAspect="1"/>
          </p:cNvPicPr>
          <p:nvPr/>
        </p:nvPicPr>
        <p:blipFill>
          <a:blip r:embed="rId4"/>
          <a:stretch>
            <a:fillRect/>
          </a:stretch>
        </p:blipFill>
        <p:spPr>
          <a:xfrm>
            <a:off x="1931359" y="3356992"/>
            <a:ext cx="4392488" cy="665342"/>
          </a:xfrm>
          <a:prstGeom prst="rect">
            <a:avLst/>
          </a:prstGeom>
        </p:spPr>
      </p:pic>
      <p:pic>
        <p:nvPicPr>
          <p:cNvPr id="7" name="Picture 6">
            <a:extLst>
              <a:ext uri="{FF2B5EF4-FFF2-40B4-BE49-F238E27FC236}">
                <a16:creationId xmlns:a16="http://schemas.microsoft.com/office/drawing/2014/main" id="{17CB11CE-654C-B143-A65D-9F67F9354F20}"/>
              </a:ext>
            </a:extLst>
          </p:cNvPr>
          <p:cNvPicPr>
            <a:picLocks noChangeAspect="1"/>
          </p:cNvPicPr>
          <p:nvPr/>
        </p:nvPicPr>
        <p:blipFill>
          <a:blip r:embed="rId5"/>
          <a:stretch>
            <a:fillRect/>
          </a:stretch>
        </p:blipFill>
        <p:spPr>
          <a:xfrm>
            <a:off x="1847528" y="5037784"/>
            <a:ext cx="4666168" cy="551456"/>
          </a:xfrm>
          <a:prstGeom prst="rect">
            <a:avLst/>
          </a:prstGeom>
        </p:spPr>
      </p:pic>
      <p:pic>
        <p:nvPicPr>
          <p:cNvPr id="1026" name="Picture 2" descr="Comparison of Manhattan and Euclidean distances from the “Top of the Rock” observation deck to 731 Lexington Avenue skyscraper. Note that the Manhattan distance will always be greater or equal to the straight-line distance.">
            <a:extLst>
              <a:ext uri="{FF2B5EF4-FFF2-40B4-BE49-F238E27FC236}">
                <a16:creationId xmlns:a16="http://schemas.microsoft.com/office/drawing/2014/main" id="{B2C5C3C4-A3CC-774C-A655-7226B582F6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4112" y="3669812"/>
            <a:ext cx="4550352" cy="18721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for post">
            <a:extLst>
              <a:ext uri="{FF2B5EF4-FFF2-40B4-BE49-F238E27FC236}">
                <a16:creationId xmlns:a16="http://schemas.microsoft.com/office/drawing/2014/main" id="{945DD90D-989B-004D-9A86-45E1BA6A947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247" r="57621" b="10261"/>
          <a:stretch/>
        </p:blipFill>
        <p:spPr bwMode="auto">
          <a:xfrm>
            <a:off x="7248128" y="1356834"/>
            <a:ext cx="2061481" cy="20721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for post">
            <a:extLst>
              <a:ext uri="{FF2B5EF4-FFF2-40B4-BE49-F238E27FC236}">
                <a16:creationId xmlns:a16="http://schemas.microsoft.com/office/drawing/2014/main" id="{95E9848E-9BF4-D447-B8BE-681F4FECE82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3953" t="-517" r="7915" b="10778"/>
          <a:stretch/>
        </p:blipFill>
        <p:spPr bwMode="auto">
          <a:xfrm>
            <a:off x="9520975" y="1356834"/>
            <a:ext cx="2061481" cy="2072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4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F04D-8355-934B-8F19-1AD9D34160E2}"/>
              </a:ext>
            </a:extLst>
          </p:cNvPr>
          <p:cNvSpPr>
            <a:spLocks noGrp="1"/>
          </p:cNvSpPr>
          <p:nvPr>
            <p:ph type="title"/>
          </p:nvPr>
        </p:nvSpPr>
        <p:spPr/>
        <p:txBody>
          <a:bodyPr/>
          <a:lstStyle/>
          <a:p>
            <a:r>
              <a:rPr lang="en-US" dirty="0"/>
              <a:t>Cosine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0DDB66-C45A-C34A-913E-F4622ECFE7F7}"/>
                  </a:ext>
                </a:extLst>
              </p:cNvPr>
              <p:cNvSpPr>
                <a:spLocks noGrp="1"/>
              </p:cNvSpPr>
              <p:nvPr>
                <p:ph idx="1"/>
              </p:nvPr>
            </p:nvSpPr>
            <p:spPr>
              <a:xfrm>
                <a:off x="440267" y="1052736"/>
                <a:ext cx="7095893" cy="4967065"/>
              </a:xfrm>
            </p:spPr>
            <p:txBody>
              <a:bodyPr anchor="ctr"/>
              <a:lstStyle/>
              <a:p>
                <a:pPr marL="0" indent="0">
                  <a:buNone/>
                </a:pPr>
                <a:r>
                  <a:rPr lang="en-US" sz="1800" dirty="0"/>
                  <a:t>Given two vectors </a:t>
                </a:r>
                <a14:m>
                  <m:oMath xmlns:m="http://schemas.openxmlformats.org/officeDocument/2006/math">
                    <m:sSub>
                      <m:sSubPr>
                        <m:ctrlPr>
                          <a:rPr lang="en-US" sz="1800" i="1" dirty="0">
                            <a:latin typeface="Cambria Math" panose="02040503050406030204" pitchFamily="18" charset="0"/>
                          </a:rPr>
                        </m:ctrlPr>
                      </m:sSubPr>
                      <m:e>
                        <m:r>
                          <a:rPr lang="en-US" sz="1800" b="1" i="1" dirty="0">
                            <a:latin typeface="Cambria Math" panose="02040503050406030204" pitchFamily="18" charset="0"/>
                          </a:rPr>
                          <m:t>𝒙</m:t>
                        </m:r>
                      </m:e>
                      <m:sub>
                        <m:r>
                          <a:rPr lang="en-US" sz="1800" i="1" dirty="0">
                            <a:latin typeface="Cambria Math" panose="02040503050406030204" pitchFamily="18" charset="0"/>
                          </a:rPr>
                          <m:t>1</m:t>
                        </m:r>
                      </m:sub>
                    </m:sSub>
                  </m:oMath>
                </a14:m>
                <a:r>
                  <a:rPr lang="en-US" sz="1800" dirty="0"/>
                  <a:t>and </a:t>
                </a:r>
                <a14:m>
                  <m:oMath xmlns:m="http://schemas.openxmlformats.org/officeDocument/2006/math">
                    <m:sSub>
                      <m:sSubPr>
                        <m:ctrlPr>
                          <a:rPr lang="en-US" sz="1800" i="1" dirty="0">
                            <a:latin typeface="Cambria Math" panose="02040503050406030204" pitchFamily="18" charset="0"/>
                          </a:rPr>
                        </m:ctrlPr>
                      </m:sSubPr>
                      <m:e>
                        <m:r>
                          <a:rPr lang="en-US" sz="1800" b="1" i="1" dirty="0">
                            <a:latin typeface="Cambria Math" panose="02040503050406030204" pitchFamily="18" charset="0"/>
                          </a:rPr>
                          <m:t>𝒙</m:t>
                        </m:r>
                      </m:e>
                      <m:sub>
                        <m:r>
                          <a:rPr lang="en-US" sz="1800" i="1" dirty="0">
                            <a:latin typeface="Cambria Math" panose="02040503050406030204" pitchFamily="18" charset="0"/>
                          </a:rPr>
                          <m:t>2</m:t>
                        </m:r>
                      </m:sub>
                    </m:sSub>
                  </m:oMath>
                </a14:m>
                <a:r>
                  <a:rPr lang="en-US" sz="1800" dirty="0"/>
                  <a:t>, their cosine distance is defined as: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This is commonly used to compare the similarity between documents:</a:t>
                </a:r>
              </a:p>
              <a:p>
                <a:pPr>
                  <a:buFont typeface="+mj-lt"/>
                  <a:buAutoNum type="arabicPeriod"/>
                </a:pPr>
                <a:r>
                  <a:rPr lang="en-US" sz="1600" dirty="0"/>
                  <a:t>Create a vector of zeros for each document with size equal to the terms used to build the two documents;</a:t>
                </a:r>
              </a:p>
              <a:p>
                <a:pPr>
                  <a:buFont typeface="+mj-lt"/>
                  <a:buAutoNum type="arabicPeriod"/>
                </a:pPr>
                <a:r>
                  <a:rPr lang="en-US" sz="1600" dirty="0"/>
                  <a:t>For each vector position count the number of times the term associated to that position appears in the document.</a:t>
                </a:r>
              </a:p>
              <a:p>
                <a:pPr marL="0" indent="0">
                  <a:buNone/>
                </a:pPr>
                <a:endParaRPr lang="en-US" sz="1600" dirty="0"/>
              </a:p>
              <a:p>
                <a:pPr marL="0" indent="0">
                  <a:buNone/>
                </a:pPr>
                <a:r>
                  <a:rPr lang="en-US" sz="1800" dirty="0"/>
                  <a:t>Cosine similarity is not affected by words repetitions.</a:t>
                </a:r>
              </a:p>
            </p:txBody>
          </p:sp>
        </mc:Choice>
        <mc:Fallback xmlns="">
          <p:sp>
            <p:nvSpPr>
              <p:cNvPr id="3" name="Content Placeholder 2">
                <a:extLst>
                  <a:ext uri="{FF2B5EF4-FFF2-40B4-BE49-F238E27FC236}">
                    <a16:creationId xmlns:a16="http://schemas.microsoft.com/office/drawing/2014/main" id="{710DDB66-C45A-C34A-913E-F4622ECFE7F7}"/>
                  </a:ext>
                </a:extLst>
              </p:cNvPr>
              <p:cNvSpPr>
                <a:spLocks noGrp="1" noRot="1" noChangeAspect="1" noMove="1" noResize="1" noEditPoints="1" noAdjustHandles="1" noChangeArrowheads="1" noChangeShapeType="1" noTextEdit="1"/>
              </p:cNvSpPr>
              <p:nvPr>
                <p:ph idx="1"/>
              </p:nvPr>
            </p:nvSpPr>
            <p:spPr>
              <a:xfrm>
                <a:off x="440267" y="1052736"/>
                <a:ext cx="7095893" cy="4967065"/>
              </a:xfrm>
              <a:blipFill>
                <a:blip r:embed="rId2"/>
                <a:stretch>
                  <a:fillRect l="-714"/>
                </a:stretch>
              </a:blipFill>
            </p:spPr>
            <p:txBody>
              <a:bodyPr/>
              <a:lstStyle/>
              <a:p>
                <a:r>
                  <a:rPr lang="en-US">
                    <a:noFill/>
                  </a:rPr>
                  <a:t> </a:t>
                </a:r>
              </a:p>
            </p:txBody>
          </p:sp>
        </mc:Fallback>
      </mc:AlternateContent>
      <p:pic>
        <p:nvPicPr>
          <p:cNvPr id="2050" name="Picture 2" descr="An illustration on different metrics">
            <a:extLst>
              <a:ext uri="{FF2B5EF4-FFF2-40B4-BE49-F238E27FC236}">
                <a16:creationId xmlns:a16="http://schemas.microsoft.com/office/drawing/2014/main" id="{06675C04-77A4-774B-B397-ACDD2B440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176" y="1901867"/>
            <a:ext cx="3558250" cy="30542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0BF063A-5C1B-BB47-A7DF-D93CFFA799BE}"/>
              </a:ext>
            </a:extLst>
          </p:cNvPr>
          <p:cNvPicPr>
            <a:picLocks noChangeAspect="1"/>
          </p:cNvPicPr>
          <p:nvPr/>
        </p:nvPicPr>
        <p:blipFill>
          <a:blip r:embed="rId4"/>
          <a:stretch>
            <a:fillRect/>
          </a:stretch>
        </p:blipFill>
        <p:spPr>
          <a:xfrm>
            <a:off x="945280" y="2132856"/>
            <a:ext cx="5400601" cy="733339"/>
          </a:xfrm>
          <a:prstGeom prst="rect">
            <a:avLst/>
          </a:prstGeom>
        </p:spPr>
      </p:pic>
    </p:spTree>
    <p:extLst>
      <p:ext uri="{BB962C8B-B14F-4D97-AF65-F5344CB8AC3E}">
        <p14:creationId xmlns:p14="http://schemas.microsoft.com/office/powerpoint/2010/main" val="176355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1938-455A-FA44-B03B-D283BBB8BD48}"/>
              </a:ext>
            </a:extLst>
          </p:cNvPr>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B4A94-4171-B846-A14D-6ECB0C4BD4B0}"/>
                  </a:ext>
                </a:extLst>
              </p:cNvPr>
              <p:cNvSpPr>
                <a:spLocks noGrp="1"/>
              </p:cNvSpPr>
              <p:nvPr>
                <p:ph idx="1"/>
              </p:nvPr>
            </p:nvSpPr>
            <p:spPr/>
            <p:txBody>
              <a:bodyPr/>
              <a:lstStyle/>
              <a:p>
                <a:pPr marL="0" indent="0">
                  <a:buNone/>
                </a:pPr>
                <a:r>
                  <a:rPr lang="en-GB" sz="1800" dirty="0"/>
                  <a:t>The Hamming distance between two vectors of symbols is defined as the number of positions at which the corresponding symbols are different.</a:t>
                </a:r>
                <a:endParaRPr lang="en-US" sz="1800" dirty="0"/>
              </a:p>
              <a:p>
                <a:pPr marL="0" indent="0">
                  <a:buNone/>
                </a:pPr>
                <a:endParaRPr lang="en-US" sz="1800" dirty="0"/>
              </a:p>
              <a:p>
                <a:pPr marL="0" indent="0">
                  <a:buNone/>
                </a:pPr>
                <a:r>
                  <a:rPr lang="en-US" sz="1800" dirty="0"/>
                  <a:t>For two binary vectors </a:t>
                </a:r>
                <a14:m>
                  <m:oMath xmlns:m="http://schemas.openxmlformats.org/officeDocument/2006/math">
                    <m:sSub>
                      <m:sSubPr>
                        <m:ctrlPr>
                          <a:rPr lang="en-US" sz="1800" i="1" dirty="0">
                            <a:latin typeface="Cambria Math" panose="02040503050406030204" pitchFamily="18" charset="0"/>
                          </a:rPr>
                        </m:ctrlPr>
                      </m:sSubPr>
                      <m:e>
                        <m:r>
                          <a:rPr lang="en-US" sz="1800" b="1" i="1" dirty="0">
                            <a:latin typeface="Cambria Math" panose="02040503050406030204" pitchFamily="18" charset="0"/>
                          </a:rPr>
                          <m:t>𝒙</m:t>
                        </m:r>
                      </m:e>
                      <m:sub>
                        <m:r>
                          <a:rPr lang="en-US" sz="1800" i="1" dirty="0">
                            <a:latin typeface="Cambria Math" panose="02040503050406030204" pitchFamily="18" charset="0"/>
                          </a:rPr>
                          <m:t>1</m:t>
                        </m:r>
                      </m:sub>
                    </m:sSub>
                  </m:oMath>
                </a14:m>
                <a:r>
                  <a:rPr lang="en-US" sz="1800" dirty="0"/>
                  <a:t>and </a:t>
                </a:r>
                <a14:m>
                  <m:oMath xmlns:m="http://schemas.openxmlformats.org/officeDocument/2006/math">
                    <m:sSub>
                      <m:sSubPr>
                        <m:ctrlPr>
                          <a:rPr lang="en-US" sz="1800" i="1" dirty="0">
                            <a:latin typeface="Cambria Math" panose="02040503050406030204" pitchFamily="18" charset="0"/>
                          </a:rPr>
                        </m:ctrlPr>
                      </m:sSubPr>
                      <m:e>
                        <m:r>
                          <a:rPr lang="en-US" sz="1800" b="1" i="1" dirty="0">
                            <a:latin typeface="Cambria Math" panose="02040503050406030204" pitchFamily="18" charset="0"/>
                          </a:rPr>
                          <m:t>𝒙</m:t>
                        </m:r>
                      </m:e>
                      <m:sub>
                        <m:r>
                          <a:rPr lang="en-US" sz="1800" i="1" dirty="0">
                            <a:latin typeface="Cambria Math" panose="02040503050406030204" pitchFamily="18" charset="0"/>
                          </a:rPr>
                          <m:t>2</m:t>
                        </m:r>
                      </m:sub>
                    </m:sSub>
                  </m:oMath>
                </a14:m>
                <a:r>
                  <a:rPr lang="en-US" sz="1800" dirty="0"/>
                  <a:t>, this is defined as:</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For example, what is the hamming distance between the vectors:</a:t>
                </a:r>
              </a:p>
              <a:p>
                <a:pPr marL="0" indent="0">
                  <a:buNone/>
                </a:pPr>
                <a:endParaRPr lang="en-US" sz="1800" dirty="0"/>
              </a:p>
              <a:p>
                <a:pPr marL="0" indent="0">
                  <a:buNone/>
                </a:pPr>
                <a:r>
                  <a:rPr lang="en-US" sz="1800" dirty="0"/>
                  <a:t>And,</a:t>
                </a:r>
              </a:p>
              <a:p>
                <a:pPr marL="0" indent="0">
                  <a:buNone/>
                </a:pPr>
                <a:endParaRPr lang="en-US" sz="1800" dirty="0"/>
              </a:p>
              <a:p>
                <a:pPr marL="0" indent="0">
                  <a:buNone/>
                </a:pPr>
                <a:endParaRPr lang="en-US" sz="1800" dirty="0"/>
              </a:p>
              <a:p>
                <a:pPr marL="0" indent="0">
                  <a:buNone/>
                </a:pPr>
                <a:r>
                  <a:rPr lang="en-GB" sz="1800" dirty="0"/>
                  <a:t>It measures the minimum number of </a:t>
                </a:r>
                <a:r>
                  <a:rPr lang="en-GB" sz="1800" b="1" dirty="0"/>
                  <a:t>substitutions</a:t>
                </a:r>
                <a:r>
                  <a:rPr lang="en-GB" sz="1800" dirty="0"/>
                  <a:t> required to change one vector into the other, or the minimum number of </a:t>
                </a:r>
                <a:r>
                  <a:rPr lang="en-GB" sz="1800" i="1" dirty="0"/>
                  <a:t>errors</a:t>
                </a:r>
                <a:r>
                  <a:rPr lang="en-GB" sz="1800" dirty="0"/>
                  <a:t> that could have transformed one vector into the other.</a:t>
                </a:r>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549B4A94-4171-B846-A14D-6ECB0C4BD4B0}"/>
                  </a:ext>
                </a:extLst>
              </p:cNvPr>
              <p:cNvSpPr>
                <a:spLocks noGrp="1" noRot="1" noChangeAspect="1" noMove="1" noResize="1" noEditPoints="1" noAdjustHandles="1" noChangeArrowheads="1" noChangeShapeType="1" noTextEdit="1"/>
              </p:cNvSpPr>
              <p:nvPr>
                <p:ph idx="1"/>
              </p:nvPr>
            </p:nvSpPr>
            <p:spPr>
              <a:blipFill>
                <a:blip r:embed="rId2"/>
                <a:stretch>
                  <a:fillRect l="-448" t="-76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F188A36-E403-1643-BE10-8479EEA1FCF8}"/>
              </a:ext>
            </a:extLst>
          </p:cNvPr>
          <p:cNvPicPr>
            <a:picLocks noChangeAspect="1"/>
          </p:cNvPicPr>
          <p:nvPr/>
        </p:nvPicPr>
        <p:blipFill>
          <a:blip r:embed="rId3"/>
          <a:stretch>
            <a:fillRect/>
          </a:stretch>
        </p:blipFill>
        <p:spPr>
          <a:xfrm>
            <a:off x="4367808" y="2564904"/>
            <a:ext cx="3966964" cy="579444"/>
          </a:xfrm>
          <a:prstGeom prst="rect">
            <a:avLst/>
          </a:prstGeom>
        </p:spPr>
      </p:pic>
      <p:pic>
        <p:nvPicPr>
          <p:cNvPr id="5" name="Picture 4">
            <a:extLst>
              <a:ext uri="{FF2B5EF4-FFF2-40B4-BE49-F238E27FC236}">
                <a16:creationId xmlns:a16="http://schemas.microsoft.com/office/drawing/2014/main" id="{ED47201D-A8A3-E34D-9229-CBECEA37D38D}"/>
              </a:ext>
            </a:extLst>
          </p:cNvPr>
          <p:cNvPicPr>
            <a:picLocks noChangeAspect="1"/>
          </p:cNvPicPr>
          <p:nvPr/>
        </p:nvPicPr>
        <p:blipFill>
          <a:blip r:embed="rId4"/>
          <a:stretch>
            <a:fillRect/>
          </a:stretch>
        </p:blipFill>
        <p:spPr>
          <a:xfrm>
            <a:off x="4855158" y="3789040"/>
            <a:ext cx="2481684" cy="231290"/>
          </a:xfrm>
          <a:prstGeom prst="rect">
            <a:avLst/>
          </a:prstGeom>
        </p:spPr>
      </p:pic>
      <p:pic>
        <p:nvPicPr>
          <p:cNvPr id="6" name="Picture 5">
            <a:extLst>
              <a:ext uri="{FF2B5EF4-FFF2-40B4-BE49-F238E27FC236}">
                <a16:creationId xmlns:a16="http://schemas.microsoft.com/office/drawing/2014/main" id="{A6DD9578-2374-CE45-A804-6F3CB558C098}"/>
              </a:ext>
            </a:extLst>
          </p:cNvPr>
          <p:cNvPicPr>
            <a:picLocks noChangeAspect="1"/>
          </p:cNvPicPr>
          <p:nvPr/>
        </p:nvPicPr>
        <p:blipFill>
          <a:blip r:embed="rId5"/>
          <a:stretch>
            <a:fillRect/>
          </a:stretch>
        </p:blipFill>
        <p:spPr>
          <a:xfrm>
            <a:off x="4855158" y="4473445"/>
            <a:ext cx="2481684" cy="227283"/>
          </a:xfrm>
          <a:prstGeom prst="rect">
            <a:avLst/>
          </a:prstGeom>
        </p:spPr>
      </p:pic>
    </p:spTree>
    <p:extLst>
      <p:ext uri="{BB962C8B-B14F-4D97-AF65-F5344CB8AC3E}">
        <p14:creationId xmlns:p14="http://schemas.microsoft.com/office/powerpoint/2010/main" val="150042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1938-455A-FA44-B03B-D283BBB8BD48}"/>
              </a:ext>
            </a:extLst>
          </p:cNvPr>
          <p:cNvSpPr>
            <a:spLocks noGrp="1"/>
          </p:cNvSpPr>
          <p:nvPr>
            <p:ph type="title"/>
          </p:nvPr>
        </p:nvSpPr>
        <p:spPr/>
        <p:txBody>
          <a:bodyPr/>
          <a:lstStyle/>
          <a:p>
            <a:r>
              <a:rPr lang="en-US" dirty="0"/>
              <a:t>Value Difference Metric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9B4A94-4171-B846-A14D-6ECB0C4BD4B0}"/>
                  </a:ext>
                </a:extLst>
              </p:cNvPr>
              <p:cNvSpPr>
                <a:spLocks noGrp="1"/>
              </p:cNvSpPr>
              <p:nvPr>
                <p:ph idx="1"/>
              </p:nvPr>
            </p:nvSpPr>
            <p:spPr/>
            <p:txBody>
              <a:bodyPr anchor="ctr"/>
              <a:lstStyle/>
              <a:p>
                <a:pPr marL="0" indent="0">
                  <a:buNone/>
                </a:pPr>
                <a:r>
                  <a:rPr lang="en-US" sz="1800" dirty="0"/>
                  <a:t>Given two vectors </a:t>
                </a:r>
                <a14:m>
                  <m:oMath xmlns:m="http://schemas.openxmlformats.org/officeDocument/2006/math">
                    <m:sSub>
                      <m:sSubPr>
                        <m:ctrlPr>
                          <a:rPr lang="en-US" sz="1800" i="1" dirty="0">
                            <a:latin typeface="Cambria Math" panose="02040503050406030204" pitchFamily="18" charset="0"/>
                          </a:rPr>
                        </m:ctrlPr>
                      </m:sSubPr>
                      <m:e>
                        <m:r>
                          <a:rPr lang="en-US" sz="1800" b="1" i="1" dirty="0">
                            <a:latin typeface="Cambria Math" panose="02040503050406030204" pitchFamily="18" charset="0"/>
                          </a:rPr>
                          <m:t>𝒙</m:t>
                        </m:r>
                      </m:e>
                      <m:sub>
                        <m:r>
                          <a:rPr lang="en-US" sz="1800" i="1" dirty="0">
                            <a:latin typeface="Cambria Math" panose="02040503050406030204" pitchFamily="18" charset="0"/>
                          </a:rPr>
                          <m:t>1</m:t>
                        </m:r>
                      </m:sub>
                    </m:sSub>
                  </m:oMath>
                </a14:m>
                <a:r>
                  <a:rPr lang="en-US" sz="1800" dirty="0"/>
                  <a:t>and </a:t>
                </a:r>
                <a14:m>
                  <m:oMath xmlns:m="http://schemas.openxmlformats.org/officeDocument/2006/math">
                    <m:sSub>
                      <m:sSubPr>
                        <m:ctrlPr>
                          <a:rPr lang="en-US" sz="1800" i="1" dirty="0">
                            <a:latin typeface="Cambria Math" panose="02040503050406030204" pitchFamily="18" charset="0"/>
                          </a:rPr>
                        </m:ctrlPr>
                      </m:sSubPr>
                      <m:e>
                        <m:r>
                          <a:rPr lang="en-US" sz="1800" b="1" i="1" dirty="0">
                            <a:latin typeface="Cambria Math" panose="02040503050406030204" pitchFamily="18" charset="0"/>
                          </a:rPr>
                          <m:t>𝒙</m:t>
                        </m:r>
                      </m:e>
                      <m:sub>
                        <m:r>
                          <a:rPr lang="en-US" sz="1800" i="1" dirty="0">
                            <a:latin typeface="Cambria Math" panose="02040503050406030204" pitchFamily="18" charset="0"/>
                          </a:rPr>
                          <m:t>2</m:t>
                        </m:r>
                      </m:sub>
                    </m:sSub>
                  </m:oMath>
                </a14:m>
                <a:r>
                  <a:rPr lang="en-US" sz="1800" dirty="0"/>
                  <a:t> and a set of classes </a:t>
                </a:r>
                <a14:m>
                  <m:oMath xmlns:m="http://schemas.openxmlformats.org/officeDocument/2006/math">
                    <m:r>
                      <a:rPr lang="en-US" sz="1800" i="1" dirty="0" smtClean="0">
                        <a:latin typeface="Cambria Math" panose="02040503050406030204" pitchFamily="18" charset="0"/>
                      </a:rPr>
                      <m:t>𝐶</m:t>
                    </m:r>
                  </m:oMath>
                </a14:m>
                <a:r>
                  <a:rPr lang="en-US" sz="1800" dirty="0"/>
                  <a:t>, the Value Difference Metric (VDM) is defined as:</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Where </a:t>
                </a:r>
                <a14:m>
                  <m:oMath xmlns:m="http://schemas.openxmlformats.org/officeDocument/2006/math">
                    <m:r>
                      <a:rPr lang="en-US" sz="1800" i="1" dirty="0" smtClean="0">
                        <a:latin typeface="Cambria Math" panose="02040503050406030204" pitchFamily="18" charset="0"/>
                      </a:rPr>
                      <m:t>𝑛</m:t>
                    </m:r>
                  </m:oMath>
                </a14:m>
                <a:r>
                  <a:rPr lang="en-US" sz="1800" dirty="0"/>
                  <a:t> is a parameter of the metric.</a:t>
                </a:r>
              </a:p>
              <a:p>
                <a:pPr marL="0" indent="0">
                  <a:buNone/>
                </a:pPr>
                <a:endParaRPr lang="en-US" sz="1800" dirty="0"/>
              </a:p>
              <a:p>
                <a:pPr marL="0" indent="0">
                  <a:buNone/>
                </a:pPr>
                <a:r>
                  <a:rPr lang="en-US" sz="1800" dirty="0"/>
                  <a:t>These probabilities are computed as the fraction of two counts:</a:t>
                </a:r>
              </a:p>
              <a:p>
                <a:pPr>
                  <a:buFont typeface="+mj-lt"/>
                  <a:buAutoNum type="arabicPeriod"/>
                </a:pPr>
                <a:r>
                  <a:rPr lang="en-US" sz="1600" dirty="0"/>
                  <a:t>The number of times the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𝑥</m:t>
                        </m:r>
                      </m:e>
                      <m:sub>
                        <m:r>
                          <a:rPr lang="en-GB" sz="1600" i="1" dirty="0">
                            <a:latin typeface="Cambria Math" panose="02040503050406030204" pitchFamily="18" charset="0"/>
                          </a:rPr>
                          <m:t>1,</m:t>
                        </m:r>
                        <m:r>
                          <a:rPr lang="en-GB" sz="1600" i="1" dirty="0">
                            <a:latin typeface="Cambria Math" panose="02040503050406030204" pitchFamily="18" charset="0"/>
                          </a:rPr>
                          <m:t>𝑖</m:t>
                        </m:r>
                      </m:sub>
                    </m:sSub>
                  </m:oMath>
                </a14:m>
                <a:r>
                  <a:rPr lang="en-US" sz="1600" dirty="0"/>
                  <a:t> value appears in the training examples when the example class is </a:t>
                </a:r>
                <a14:m>
                  <m:oMath xmlns:m="http://schemas.openxmlformats.org/officeDocument/2006/math">
                    <m:r>
                      <a:rPr lang="en-US" sz="1600" i="1" dirty="0" smtClean="0">
                        <a:latin typeface="Cambria Math" panose="02040503050406030204" pitchFamily="18" charset="0"/>
                      </a:rPr>
                      <m:t>𝑐</m:t>
                    </m:r>
                  </m:oMath>
                </a14:m>
                <a:r>
                  <a:rPr lang="en-US" sz="1600" dirty="0"/>
                  <a:t>.</a:t>
                </a:r>
              </a:p>
              <a:p>
                <a:pPr>
                  <a:buFont typeface="+mj-lt"/>
                  <a:buAutoNum type="arabicPeriod"/>
                </a:pPr>
                <a:r>
                  <a:rPr lang="en-US" sz="1600" dirty="0"/>
                  <a:t>The number of times the </a:t>
                </a:r>
                <a14:m>
                  <m:oMath xmlns:m="http://schemas.openxmlformats.org/officeDocument/2006/math">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𝑥</m:t>
                        </m:r>
                      </m:e>
                      <m:sub>
                        <m:r>
                          <a:rPr lang="en-GB" sz="1600" b="0" i="1" dirty="0" smtClean="0">
                            <a:latin typeface="Cambria Math" panose="02040503050406030204" pitchFamily="18" charset="0"/>
                          </a:rPr>
                          <m:t>1,</m:t>
                        </m:r>
                        <m:r>
                          <a:rPr lang="en-GB" sz="1600" b="0" i="1" dirty="0" smtClean="0">
                            <a:latin typeface="Cambria Math" panose="02040503050406030204" pitchFamily="18" charset="0"/>
                          </a:rPr>
                          <m:t>𝑖</m:t>
                        </m:r>
                      </m:sub>
                    </m:sSub>
                  </m:oMath>
                </a14:m>
                <a:r>
                  <a:rPr lang="en-US" sz="1600" dirty="0"/>
                  <a:t> value appears in the training examples.</a:t>
                </a:r>
              </a:p>
              <a:p>
                <a:pPr>
                  <a:buFont typeface="+mj-lt"/>
                  <a:buAutoNum type="arabicPeriod"/>
                </a:pPr>
                <a:endParaRPr lang="en-US" sz="1600" dirty="0"/>
              </a:p>
              <a:p>
                <a:pPr>
                  <a:buFont typeface="+mj-lt"/>
                  <a:buAutoNum type="arabicPeriod"/>
                </a:pPr>
                <a:endParaRPr lang="en-US" sz="1600" dirty="0"/>
              </a:p>
              <a:p>
                <a:pPr>
                  <a:buFont typeface="+mj-lt"/>
                  <a:buAutoNum type="arabicPeriod"/>
                </a:pPr>
                <a:endParaRPr lang="en-US" sz="1600" dirty="0"/>
              </a:p>
              <a:p>
                <a:pPr marL="0" indent="0">
                  <a:buNone/>
                </a:pPr>
                <a:endParaRPr lang="en-US" sz="1600" dirty="0"/>
              </a:p>
              <a:p>
                <a:pPr marL="0" indent="0">
                  <a:buNone/>
                </a:pPr>
                <a:r>
                  <a:rPr lang="en-US" sz="1600" dirty="0"/>
                  <a:t>Two examples are similar if their feature values have more similar correlations with the output classes.</a:t>
                </a:r>
              </a:p>
            </p:txBody>
          </p:sp>
        </mc:Choice>
        <mc:Fallback>
          <p:sp>
            <p:nvSpPr>
              <p:cNvPr id="3" name="Content Placeholder 2">
                <a:extLst>
                  <a:ext uri="{FF2B5EF4-FFF2-40B4-BE49-F238E27FC236}">
                    <a16:creationId xmlns:a16="http://schemas.microsoft.com/office/drawing/2014/main" id="{549B4A94-4171-B846-A14D-6ECB0C4BD4B0}"/>
                  </a:ext>
                </a:extLst>
              </p:cNvPr>
              <p:cNvSpPr>
                <a:spLocks noGrp="1" noRot="1" noChangeAspect="1" noMove="1" noResize="1" noEditPoints="1" noAdjustHandles="1" noChangeArrowheads="1" noChangeShapeType="1" noTextEdit="1"/>
              </p:cNvSpPr>
              <p:nvPr>
                <p:ph idx="1"/>
              </p:nvPr>
            </p:nvSpPr>
            <p:spPr>
              <a:blipFill>
                <a:blip r:embed="rId2"/>
                <a:stretch>
                  <a:fillRect l="-44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28E7D47-E9FD-2D44-956B-09CB8F89814D}"/>
              </a:ext>
            </a:extLst>
          </p:cNvPr>
          <p:cNvPicPr>
            <a:picLocks noChangeAspect="1"/>
          </p:cNvPicPr>
          <p:nvPr/>
        </p:nvPicPr>
        <p:blipFill>
          <a:blip r:embed="rId3"/>
          <a:stretch>
            <a:fillRect/>
          </a:stretch>
        </p:blipFill>
        <p:spPr>
          <a:xfrm>
            <a:off x="3719736" y="1916832"/>
            <a:ext cx="4569842" cy="500120"/>
          </a:xfrm>
          <a:prstGeom prst="rect">
            <a:avLst/>
          </a:prstGeom>
        </p:spPr>
      </p:pic>
      <p:pic>
        <p:nvPicPr>
          <p:cNvPr id="5" name="Picture 4">
            <a:extLst>
              <a:ext uri="{FF2B5EF4-FFF2-40B4-BE49-F238E27FC236}">
                <a16:creationId xmlns:a16="http://schemas.microsoft.com/office/drawing/2014/main" id="{41626543-AC84-6F45-A08C-A7A337C85B7A}"/>
              </a:ext>
            </a:extLst>
          </p:cNvPr>
          <p:cNvPicPr>
            <a:picLocks noChangeAspect="1"/>
          </p:cNvPicPr>
          <p:nvPr/>
        </p:nvPicPr>
        <p:blipFill>
          <a:blip r:embed="rId4"/>
          <a:stretch>
            <a:fillRect/>
          </a:stretch>
        </p:blipFill>
        <p:spPr>
          <a:xfrm>
            <a:off x="4824879" y="4541990"/>
            <a:ext cx="2359556" cy="610957"/>
          </a:xfrm>
          <a:prstGeom prst="rect">
            <a:avLst/>
          </a:prstGeom>
        </p:spPr>
      </p:pic>
    </p:spTree>
    <p:extLst>
      <p:ext uri="{BB962C8B-B14F-4D97-AF65-F5344CB8AC3E}">
        <p14:creationId xmlns:p14="http://schemas.microsoft.com/office/powerpoint/2010/main" val="2652546466"/>
      </p:ext>
    </p:extLst>
  </p:cSld>
  <p:clrMapOvr>
    <a:masterClrMapping/>
  </p:clrMapOvr>
</p:sld>
</file>

<file path=ppt/theme/theme1.xml><?xml version="1.0" encoding="utf-8"?>
<a:theme xmlns:a="http://schemas.openxmlformats.org/drawingml/2006/main" name="1_Custom Design">
  <a:themeElements>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1224396A-2A4D-AD4C-8B86-A13D9AF8D7B7}" vid="{0D09331F-2C48-0845-99C3-C50F3E89D2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1_Custom Design</Template>
  <TotalTime>17936</TotalTime>
  <Words>2001</Words>
  <Application>Microsoft Macintosh PowerPoint</Application>
  <PresentationFormat>Widescreen</PresentationFormat>
  <Paragraphs>292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Consolas</vt:lpstr>
      <vt:lpstr>Helvetica Neue</vt:lpstr>
      <vt:lpstr>Helvetica Neue Light</vt:lpstr>
      <vt:lpstr>1_Custom Design</vt:lpstr>
      <vt:lpstr>  CEGE0004: Machine Learning for Data Science Lecture 3: Instance-Based Learning  Dr. Aldo Lipani</vt:lpstr>
      <vt:lpstr>Instance-Based Learning</vt:lpstr>
      <vt:lpstr>Instance-Based Learning</vt:lpstr>
      <vt:lpstr>Nearest Neighbor</vt:lpstr>
      <vt:lpstr>Distance Measures</vt:lpstr>
      <vt:lpstr>Ln-Norm</vt:lpstr>
      <vt:lpstr>Cosine Distance</vt:lpstr>
      <vt:lpstr>Hamming Distance</vt:lpstr>
      <vt:lpstr>Value Difference Metric</vt:lpstr>
      <vt:lpstr>k-Nearest Neighbors</vt:lpstr>
      <vt:lpstr>Decision Boundary</vt:lpstr>
      <vt:lpstr>Distance-Weighted k-Nearest Neighbors</vt:lpstr>
      <vt:lpstr>Curse of Dimensionality</vt:lpstr>
      <vt:lpstr>Feature Selection</vt:lpstr>
      <vt:lpstr>Optimize Performance and Memory</vt:lpstr>
      <vt:lpstr>Locally Weighted Regression</vt:lpstr>
      <vt:lpstr>Locally Weighted Linear Regression</vt:lpstr>
      <vt:lpstr>Radial Basis Function Networks</vt:lpstr>
      <vt:lpstr>Training Radial Basis Function Networks</vt:lpstr>
      <vt:lpstr>Lazy vs. Eager Learning</vt:lpstr>
      <vt:lpstr>Collaborative Filtering</vt:lpstr>
      <vt:lpstr>Collaborative Filtering</vt:lpstr>
      <vt:lpstr>Collaborative Filtering</vt:lpstr>
      <vt:lpstr>Support Vector Machines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Lipani, Aldo</dc:creator>
  <cp:lastModifiedBy>Lipani, Aldo</cp:lastModifiedBy>
  <cp:revision>83</cp:revision>
  <cp:lastPrinted>2012-07-12T12:58:07Z</cp:lastPrinted>
  <dcterms:created xsi:type="dcterms:W3CDTF">2020-10-03T22:41:10Z</dcterms:created>
  <dcterms:modified xsi:type="dcterms:W3CDTF">2021-01-28T15:40:46Z</dcterms:modified>
</cp:coreProperties>
</file>