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72" r:id="rId4"/>
    <p:sldId id="269" r:id="rId5"/>
    <p:sldId id="275" r:id="rId6"/>
    <p:sldId id="270" r:id="rId7"/>
    <p:sldId id="276" r:id="rId8"/>
    <p:sldId id="271" r:id="rId9"/>
    <p:sldId id="277" r:id="rId10"/>
    <p:sldId id="26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orient="horz" pos="3022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2343" userDrawn="1">
          <p15:clr>
            <a:srgbClr val="A4A3A4"/>
          </p15:clr>
        </p15:guide>
        <p15:guide id="7" pos="7408" userDrawn="1">
          <p15:clr>
            <a:srgbClr val="A4A3A4"/>
          </p15:clr>
        </p15:guide>
        <p15:guide id="8" pos="4989" userDrawn="1">
          <p15:clr>
            <a:srgbClr val="A4A3A4"/>
          </p15:clr>
        </p15:guide>
        <p15:guide id="9" orient="horz" pos="3203" userDrawn="1">
          <p15:clr>
            <a:srgbClr val="A4A3A4"/>
          </p15:clr>
        </p15:guide>
        <p15:guide id="10" pos="2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FF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3661-7BED-4744-867B-DE7D14F460A5}" v="3" dt="2020-11-11T23:48:4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"/>
    <p:restoredTop sz="96973"/>
  </p:normalViewPr>
  <p:slideViewPr>
    <p:cSldViewPr>
      <p:cViewPr varScale="1">
        <p:scale>
          <a:sx n="219" d="100"/>
          <a:sy n="219" d="100"/>
        </p:scale>
        <p:origin x="4704" y="192"/>
      </p:cViewPr>
      <p:guideLst>
        <p:guide orient="horz" pos="578"/>
        <p:guide orient="horz" pos="1706"/>
        <p:guide orient="horz" pos="2840"/>
        <p:guide orient="horz" pos="3022"/>
        <p:guide pos="574"/>
        <p:guide pos="2343"/>
        <p:guide pos="7408"/>
        <p:guide pos="4989"/>
        <p:guide orient="horz" pos="3203"/>
        <p:guide pos="2389"/>
      </p:guideLst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57F098CF-DADA-C44D-A867-E558C80B7CDA}"/>
    <pc:docChg chg="undo custSel addSld delSld modSld sldOrd">
      <pc:chgData name="Lipani, Aldo" userId="3d811883-7188-4056-86e4-ebeb30c53017" providerId="ADAL" clId="{57F098CF-DADA-C44D-A867-E558C80B7CDA}" dt="2020-11-04T23:51:36.361" v="4944"/>
      <pc:docMkLst>
        <pc:docMk/>
      </pc:docMkLst>
      <pc:sldChg chg="modSp mod">
        <pc:chgData name="Lipani, Aldo" userId="3d811883-7188-4056-86e4-ebeb30c53017" providerId="ADAL" clId="{57F098CF-DADA-C44D-A867-E558C80B7CDA}" dt="2020-10-21T19:52:37.690" v="57" actId="14100"/>
        <pc:sldMkLst>
          <pc:docMk/>
          <pc:sldMk cId="936308896" sldId="256"/>
        </pc:sldMkLst>
        <pc:spChg chg="mod">
          <ac:chgData name="Lipani, Aldo" userId="3d811883-7188-4056-86e4-ebeb30c53017" providerId="ADAL" clId="{57F098CF-DADA-C44D-A867-E558C80B7CDA}" dt="2020-10-21T19:52:37.690" v="57" actId="14100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57F098CF-DADA-C44D-A867-E558C80B7CDA}" dt="2020-11-04T23:50:35.346" v="4942" actId="403"/>
        <pc:sldMkLst>
          <pc:docMk/>
          <pc:sldMk cId="1333199065" sldId="257"/>
        </pc:sldMkLst>
        <pc:spChg chg="mod">
          <ac:chgData name="Lipani, Aldo" userId="3d811883-7188-4056-86e4-ebeb30c53017" providerId="ADAL" clId="{57F098CF-DADA-C44D-A867-E558C80B7CDA}" dt="2020-10-21T19:52:57.135" v="82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57F098CF-DADA-C44D-A867-E558C80B7CDA}" dt="2020-11-04T23:50:35.346" v="4942" actId="403"/>
          <ac:spMkLst>
            <pc:docMk/>
            <pc:sldMk cId="1333199065" sldId="257"/>
            <ac:spMk id="5" creationId="{58F200FB-DEA3-BF42-9B0F-C63779500622}"/>
          </ac:spMkLst>
        </pc:spChg>
      </pc:sldChg>
      <pc:sldChg chg="del">
        <pc:chgData name="Lipani, Aldo" userId="3d811883-7188-4056-86e4-ebeb30c53017" providerId="ADAL" clId="{57F098CF-DADA-C44D-A867-E558C80B7CDA}" dt="2020-10-21T19:52:14.217" v="0" actId="2696"/>
        <pc:sldMkLst>
          <pc:docMk/>
          <pc:sldMk cId="3672666340" sldId="258"/>
        </pc:sldMkLst>
      </pc:sldChg>
      <pc:sldChg chg="del">
        <pc:chgData name="Lipani, Aldo" userId="3d811883-7188-4056-86e4-ebeb30c53017" providerId="ADAL" clId="{57F098CF-DADA-C44D-A867-E558C80B7CDA}" dt="2020-10-21T19:52:14.889" v="2" actId="2696"/>
        <pc:sldMkLst>
          <pc:docMk/>
          <pc:sldMk cId="4801027" sldId="260"/>
        </pc:sldMkLst>
      </pc:sldChg>
      <pc:sldChg chg="del">
        <pc:chgData name="Lipani, Aldo" userId="3d811883-7188-4056-86e4-ebeb30c53017" providerId="ADAL" clId="{57F098CF-DADA-C44D-A867-E558C80B7CDA}" dt="2020-10-21T19:52:15.001" v="4" actId="2696"/>
        <pc:sldMkLst>
          <pc:docMk/>
          <pc:sldMk cId="784911702" sldId="261"/>
        </pc:sldMkLst>
      </pc:sldChg>
      <pc:sldChg chg="del">
        <pc:chgData name="Lipani, Aldo" userId="3d811883-7188-4056-86e4-ebeb30c53017" providerId="ADAL" clId="{57F098CF-DADA-C44D-A867-E558C80B7CDA}" dt="2020-10-21T19:52:15.037" v="5" actId="2696"/>
        <pc:sldMkLst>
          <pc:docMk/>
          <pc:sldMk cId="1664498035" sldId="262"/>
        </pc:sldMkLst>
      </pc:sldChg>
      <pc:sldChg chg="del">
        <pc:chgData name="Lipani, Aldo" userId="3d811883-7188-4056-86e4-ebeb30c53017" providerId="ADAL" clId="{57F098CF-DADA-C44D-A867-E558C80B7CDA}" dt="2020-10-21T19:52:15.233" v="6" actId="2696"/>
        <pc:sldMkLst>
          <pc:docMk/>
          <pc:sldMk cId="1786072883" sldId="263"/>
        </pc:sldMkLst>
      </pc:sldChg>
      <pc:sldChg chg="del">
        <pc:chgData name="Lipani, Aldo" userId="3d811883-7188-4056-86e4-ebeb30c53017" providerId="ADAL" clId="{57F098CF-DADA-C44D-A867-E558C80B7CDA}" dt="2020-10-21T19:52:15.367" v="8" actId="2696"/>
        <pc:sldMkLst>
          <pc:docMk/>
          <pc:sldMk cId="289019521" sldId="264"/>
        </pc:sldMkLst>
      </pc:sldChg>
      <pc:sldChg chg="del">
        <pc:chgData name="Lipani, Aldo" userId="3d811883-7188-4056-86e4-ebeb30c53017" providerId="ADAL" clId="{57F098CF-DADA-C44D-A867-E558C80B7CDA}" dt="2020-10-21T19:52:14.758" v="1" actId="2696"/>
        <pc:sldMkLst>
          <pc:docMk/>
          <pc:sldMk cId="1546110079" sldId="265"/>
        </pc:sldMkLst>
      </pc:sldChg>
      <pc:sldChg chg="del">
        <pc:chgData name="Lipani, Aldo" userId="3d811883-7188-4056-86e4-ebeb30c53017" providerId="ADAL" clId="{57F098CF-DADA-C44D-A867-E558C80B7CDA}" dt="2020-10-21T19:52:14.960" v="3" actId="2696"/>
        <pc:sldMkLst>
          <pc:docMk/>
          <pc:sldMk cId="3572138795" sldId="266"/>
        </pc:sldMkLst>
      </pc:sldChg>
      <pc:sldChg chg="modSp add del mod">
        <pc:chgData name="Lipani, Aldo" userId="3d811883-7188-4056-86e4-ebeb30c53017" providerId="ADAL" clId="{57F098CF-DADA-C44D-A867-E558C80B7CDA}" dt="2020-10-21T19:54:21.675" v="83" actId="20577"/>
        <pc:sldMkLst>
          <pc:docMk/>
          <pc:sldMk cId="559481424" sldId="267"/>
        </pc:sldMkLst>
        <pc:spChg chg="mod">
          <ac:chgData name="Lipani, Aldo" userId="3d811883-7188-4056-86e4-ebeb30c53017" providerId="ADAL" clId="{57F098CF-DADA-C44D-A867-E558C80B7CDA}" dt="2020-10-21T19:54:21.675" v="83" actId="20577"/>
          <ac:spMkLst>
            <pc:docMk/>
            <pc:sldMk cId="559481424" sldId="267"/>
            <ac:spMk id="3" creationId="{C10C942F-B795-B944-B834-B6F9C0DA1B53}"/>
          </ac:spMkLst>
        </pc:spChg>
      </pc:sldChg>
      <pc:sldChg chg="del">
        <pc:chgData name="Lipani, Aldo" userId="3d811883-7188-4056-86e4-ebeb30c53017" providerId="ADAL" clId="{57F098CF-DADA-C44D-A867-E558C80B7CDA}" dt="2020-10-21T19:52:15.320" v="7" actId="2696"/>
        <pc:sldMkLst>
          <pc:docMk/>
          <pc:sldMk cId="1407512780" sldId="268"/>
        </pc:sldMkLst>
      </pc:sldChg>
      <pc:sldChg chg="add del">
        <pc:chgData name="Lipani, Aldo" userId="3d811883-7188-4056-86e4-ebeb30c53017" providerId="ADAL" clId="{57F098CF-DADA-C44D-A867-E558C80B7CDA}" dt="2020-10-21T19:57:31.022" v="134" actId="2696"/>
        <pc:sldMkLst>
          <pc:docMk/>
          <pc:sldMk cId="2316651872" sldId="268"/>
        </pc:sldMkLst>
      </pc:sldChg>
      <pc:sldChg chg="addSp modSp add mod ord">
        <pc:chgData name="Lipani, Aldo" userId="3d811883-7188-4056-86e4-ebeb30c53017" providerId="ADAL" clId="{57F098CF-DADA-C44D-A867-E558C80B7CDA}" dt="2020-10-21T20:07:55.703" v="1001" actId="20577"/>
        <pc:sldMkLst>
          <pc:docMk/>
          <pc:sldMk cId="4213833697" sldId="268"/>
        </pc:sldMkLst>
        <pc:spChg chg="mod">
          <ac:chgData name="Lipani, Aldo" userId="3d811883-7188-4056-86e4-ebeb30c53017" providerId="ADAL" clId="{57F098CF-DADA-C44D-A867-E558C80B7CDA}" dt="2020-10-21T19:57:40.383" v="161" actId="20577"/>
          <ac:spMkLst>
            <pc:docMk/>
            <pc:sldMk cId="4213833697" sldId="268"/>
            <ac:spMk id="2" creationId="{88E9B3A9-A2CA-3C4C-BE3D-AF3E59A04E24}"/>
          </ac:spMkLst>
        </pc:spChg>
        <pc:spChg chg="mod">
          <ac:chgData name="Lipani, Aldo" userId="3d811883-7188-4056-86e4-ebeb30c53017" providerId="ADAL" clId="{57F098CF-DADA-C44D-A867-E558C80B7CDA}" dt="2020-10-21T20:06:11" v="771" actId="6549"/>
          <ac:spMkLst>
            <pc:docMk/>
            <pc:sldMk cId="4213833697" sldId="268"/>
            <ac:spMk id="3" creationId="{83198C50-FCD8-C94B-8600-5EE416748274}"/>
          </ac:spMkLst>
        </pc:spChg>
        <pc:spChg chg="add mod">
          <ac:chgData name="Lipani, Aldo" userId="3d811883-7188-4056-86e4-ebeb30c53017" providerId="ADAL" clId="{57F098CF-DADA-C44D-A867-E558C80B7CDA}" dt="2020-10-21T20:07:13.090" v="849" actId="20577"/>
          <ac:spMkLst>
            <pc:docMk/>
            <pc:sldMk cId="4213833697" sldId="268"/>
            <ac:spMk id="4" creationId="{205E7A34-0DBD-3147-B481-2369BDE84801}"/>
          </ac:spMkLst>
        </pc:spChg>
        <pc:spChg chg="add mod">
          <ac:chgData name="Lipani, Aldo" userId="3d811883-7188-4056-86e4-ebeb30c53017" providerId="ADAL" clId="{57F098CF-DADA-C44D-A867-E558C80B7CDA}" dt="2020-10-21T20:07:55.703" v="1001" actId="20577"/>
          <ac:spMkLst>
            <pc:docMk/>
            <pc:sldMk cId="4213833697" sldId="268"/>
            <ac:spMk id="5" creationId="{7A0EA187-6BC8-9748-867F-A6B953E369E1}"/>
          </ac:spMkLst>
        </pc:spChg>
      </pc:sldChg>
      <pc:sldChg chg="del">
        <pc:chgData name="Lipani, Aldo" userId="3d811883-7188-4056-86e4-ebeb30c53017" providerId="ADAL" clId="{57F098CF-DADA-C44D-A867-E558C80B7CDA}" dt="2020-10-21T19:52:15.515" v="9" actId="2696"/>
        <pc:sldMkLst>
          <pc:docMk/>
          <pc:sldMk cId="3958508076" sldId="269"/>
        </pc:sldMkLst>
      </pc:sldChg>
      <pc:sldChg chg="modSp add mod">
        <pc:chgData name="Lipani, Aldo" userId="3d811883-7188-4056-86e4-ebeb30c53017" providerId="ADAL" clId="{57F098CF-DADA-C44D-A867-E558C80B7CDA}" dt="2020-10-21T21:08:44.344" v="1205" actId="20577"/>
        <pc:sldMkLst>
          <pc:docMk/>
          <pc:sldMk cId="4126427822" sldId="269"/>
        </pc:sldMkLst>
        <pc:spChg chg="mod">
          <ac:chgData name="Lipani, Aldo" userId="3d811883-7188-4056-86e4-ebeb30c53017" providerId="ADAL" clId="{57F098CF-DADA-C44D-A867-E558C80B7CDA}" dt="2020-10-21T21:06:52.767" v="1019" actId="20577"/>
          <ac:spMkLst>
            <pc:docMk/>
            <pc:sldMk cId="4126427822" sldId="269"/>
            <ac:spMk id="2" creationId="{3FDA1938-455A-FA44-B03B-D283BBB8BD48}"/>
          </ac:spMkLst>
        </pc:spChg>
        <pc:spChg chg="mod">
          <ac:chgData name="Lipani, Aldo" userId="3d811883-7188-4056-86e4-ebeb30c53017" providerId="ADAL" clId="{57F098CF-DADA-C44D-A867-E558C80B7CDA}" dt="2020-10-21T21:08:44.344" v="1205" actId="20577"/>
          <ac:spMkLst>
            <pc:docMk/>
            <pc:sldMk cId="4126427822" sldId="269"/>
            <ac:spMk id="3" creationId="{549B4A94-4171-B846-A14D-6ECB0C4BD4B0}"/>
          </ac:spMkLst>
        </pc:spChg>
      </pc:sldChg>
      <pc:sldChg chg="addSp modSp add mod">
        <pc:chgData name="Lipani, Aldo" userId="3d811883-7188-4056-86e4-ebeb30c53017" providerId="ADAL" clId="{57F098CF-DADA-C44D-A867-E558C80B7CDA}" dt="2020-10-21T21:47:22.378" v="1473" actId="1076"/>
        <pc:sldMkLst>
          <pc:docMk/>
          <pc:sldMk cId="1136968182" sldId="270"/>
        </pc:sldMkLst>
        <pc:spChg chg="mod">
          <ac:chgData name="Lipani, Aldo" userId="3d811883-7188-4056-86e4-ebeb30c53017" providerId="ADAL" clId="{57F098CF-DADA-C44D-A867-E558C80B7CDA}" dt="2020-10-21T21:10:43.035" v="1227" actId="20577"/>
          <ac:spMkLst>
            <pc:docMk/>
            <pc:sldMk cId="1136968182" sldId="270"/>
            <ac:spMk id="2" creationId="{4F4D6DEF-6EB0-584A-A6E0-B38889B8B16F}"/>
          </ac:spMkLst>
        </pc:spChg>
        <pc:spChg chg="mod">
          <ac:chgData name="Lipani, Aldo" userId="3d811883-7188-4056-86e4-ebeb30c53017" providerId="ADAL" clId="{57F098CF-DADA-C44D-A867-E558C80B7CDA}" dt="2020-10-21T21:45:49.845" v="1465" actId="14100"/>
          <ac:spMkLst>
            <pc:docMk/>
            <pc:sldMk cId="1136968182" sldId="270"/>
            <ac:spMk id="3" creationId="{B339BB66-F2BC-E74B-B3DB-F378EF0173F4}"/>
          </ac:spMkLst>
        </pc:spChg>
        <pc:spChg chg="add mod">
          <ac:chgData name="Lipani, Aldo" userId="3d811883-7188-4056-86e4-ebeb30c53017" providerId="ADAL" clId="{57F098CF-DADA-C44D-A867-E558C80B7CDA}" dt="2020-10-21T21:47:13.813" v="1471" actId="1076"/>
          <ac:spMkLst>
            <pc:docMk/>
            <pc:sldMk cId="1136968182" sldId="270"/>
            <ac:spMk id="4" creationId="{568F226E-616D-6649-8C0A-0F67F97DA8E4}"/>
          </ac:spMkLst>
        </pc:spChg>
        <pc:picChg chg="add mod">
          <ac:chgData name="Lipani, Aldo" userId="3d811883-7188-4056-86e4-ebeb30c53017" providerId="ADAL" clId="{57F098CF-DADA-C44D-A867-E558C80B7CDA}" dt="2020-10-21T21:47:22.378" v="1473" actId="1076"/>
          <ac:picMkLst>
            <pc:docMk/>
            <pc:sldMk cId="1136968182" sldId="270"/>
            <ac:picMk id="5" creationId="{205C03D3-4276-1846-9DB4-570DD4DACFB2}"/>
          </ac:picMkLst>
        </pc:picChg>
      </pc:sldChg>
      <pc:sldChg chg="del">
        <pc:chgData name="Lipani, Aldo" userId="3d811883-7188-4056-86e4-ebeb30c53017" providerId="ADAL" clId="{57F098CF-DADA-C44D-A867-E558C80B7CDA}" dt="2020-10-21T19:52:15.546" v="10" actId="2696"/>
        <pc:sldMkLst>
          <pc:docMk/>
          <pc:sldMk cId="1661985103" sldId="270"/>
        </pc:sldMkLst>
      </pc:sldChg>
      <pc:sldChg chg="del">
        <pc:chgData name="Lipani, Aldo" userId="3d811883-7188-4056-86e4-ebeb30c53017" providerId="ADAL" clId="{57F098CF-DADA-C44D-A867-E558C80B7CDA}" dt="2020-10-21T19:52:15.629" v="11" actId="2696"/>
        <pc:sldMkLst>
          <pc:docMk/>
          <pc:sldMk cId="380718041" sldId="271"/>
        </pc:sldMkLst>
      </pc:sldChg>
      <pc:sldChg chg="modSp add mod">
        <pc:chgData name="Lipani, Aldo" userId="3d811883-7188-4056-86e4-ebeb30c53017" providerId="ADAL" clId="{57F098CF-DADA-C44D-A867-E558C80B7CDA}" dt="2020-11-04T14:06:37.467" v="1549" actId="20577"/>
        <pc:sldMkLst>
          <pc:docMk/>
          <pc:sldMk cId="406546194" sldId="271"/>
        </pc:sldMkLst>
        <pc:spChg chg="mod">
          <ac:chgData name="Lipani, Aldo" userId="3d811883-7188-4056-86e4-ebeb30c53017" providerId="ADAL" clId="{57F098CF-DADA-C44D-A867-E558C80B7CDA}" dt="2020-11-04T14:06:37.467" v="1549" actId="20577"/>
          <ac:spMkLst>
            <pc:docMk/>
            <pc:sldMk cId="406546194" sldId="271"/>
            <ac:spMk id="2" creationId="{3FDA1938-455A-FA44-B03B-D283BBB8BD48}"/>
          </ac:spMkLst>
        </pc:spChg>
        <pc:spChg chg="mod">
          <ac:chgData name="Lipani, Aldo" userId="3d811883-7188-4056-86e4-ebeb30c53017" providerId="ADAL" clId="{57F098CF-DADA-C44D-A867-E558C80B7CDA}" dt="2020-11-04T14:02:47.575" v="1509" actId="20577"/>
          <ac:spMkLst>
            <pc:docMk/>
            <pc:sldMk cId="406546194" sldId="271"/>
            <ac:spMk id="3" creationId="{549B4A94-4171-B846-A14D-6ECB0C4BD4B0}"/>
          </ac:spMkLst>
        </pc:spChg>
      </pc:sldChg>
      <pc:sldChg chg="modSp add mod">
        <pc:chgData name="Lipani, Aldo" userId="3d811883-7188-4056-86e4-ebeb30c53017" providerId="ADAL" clId="{57F098CF-DADA-C44D-A867-E558C80B7CDA}" dt="2020-11-04T14:06:43.988" v="1558" actId="20577"/>
        <pc:sldMkLst>
          <pc:docMk/>
          <pc:sldMk cId="1500429547" sldId="272"/>
        </pc:sldMkLst>
        <pc:spChg chg="mod">
          <ac:chgData name="Lipani, Aldo" userId="3d811883-7188-4056-86e4-ebeb30c53017" providerId="ADAL" clId="{57F098CF-DADA-C44D-A867-E558C80B7CDA}" dt="2020-11-04T14:06:43.988" v="1558" actId="20577"/>
          <ac:spMkLst>
            <pc:docMk/>
            <pc:sldMk cId="1500429547" sldId="272"/>
            <ac:spMk id="2" creationId="{3FDA1938-455A-FA44-B03B-D283BBB8BD48}"/>
          </ac:spMkLst>
        </pc:spChg>
      </pc:sldChg>
      <pc:sldChg chg="del">
        <pc:chgData name="Lipani, Aldo" userId="3d811883-7188-4056-86e4-ebeb30c53017" providerId="ADAL" clId="{57F098CF-DADA-C44D-A867-E558C80B7CDA}" dt="2020-10-21T19:52:16.237" v="12" actId="2696"/>
        <pc:sldMkLst>
          <pc:docMk/>
          <pc:sldMk cId="3137604784" sldId="272"/>
        </pc:sldMkLst>
      </pc:sldChg>
      <pc:sldChg chg="del">
        <pc:chgData name="Lipani, Aldo" userId="3d811883-7188-4056-86e4-ebeb30c53017" providerId="ADAL" clId="{57F098CF-DADA-C44D-A867-E558C80B7CDA}" dt="2020-10-21T19:52:16.520" v="13" actId="2696"/>
        <pc:sldMkLst>
          <pc:docMk/>
          <pc:sldMk cId="1137034076" sldId="273"/>
        </pc:sldMkLst>
      </pc:sldChg>
      <pc:sldChg chg="modSp add mod">
        <pc:chgData name="Lipani, Aldo" userId="3d811883-7188-4056-86e4-ebeb30c53017" providerId="ADAL" clId="{57F098CF-DADA-C44D-A867-E558C80B7CDA}" dt="2020-11-04T14:06:58.488" v="1585" actId="20577"/>
        <pc:sldMkLst>
          <pc:docMk/>
          <pc:sldMk cId="2652546466" sldId="273"/>
        </pc:sldMkLst>
        <pc:spChg chg="mod">
          <ac:chgData name="Lipani, Aldo" userId="3d811883-7188-4056-86e4-ebeb30c53017" providerId="ADAL" clId="{57F098CF-DADA-C44D-A867-E558C80B7CDA}" dt="2020-11-04T14:06:58.488" v="1585" actId="20577"/>
          <ac:spMkLst>
            <pc:docMk/>
            <pc:sldMk cId="2652546466" sldId="273"/>
            <ac:spMk id="2" creationId="{3FDA1938-455A-FA44-B03B-D283BBB8BD48}"/>
          </ac:spMkLst>
        </pc:spChg>
      </pc:sldChg>
      <pc:sldChg chg="addSp delSp modSp new mod">
        <pc:chgData name="Lipani, Aldo" userId="3d811883-7188-4056-86e4-ebeb30c53017" providerId="ADAL" clId="{57F098CF-DADA-C44D-A867-E558C80B7CDA}" dt="2020-11-04T23:51:36.361" v="4944"/>
        <pc:sldMkLst>
          <pc:docMk/>
          <pc:sldMk cId="3015802865" sldId="274"/>
        </pc:sldMkLst>
        <pc:spChg chg="mod">
          <ac:chgData name="Lipani, Aldo" userId="3d811883-7188-4056-86e4-ebeb30c53017" providerId="ADAL" clId="{57F098CF-DADA-C44D-A867-E558C80B7CDA}" dt="2020-11-04T23:51:36.361" v="4944"/>
          <ac:spMkLst>
            <pc:docMk/>
            <pc:sldMk cId="3015802865" sldId="274"/>
            <ac:spMk id="2" creationId="{6E24D671-A8D4-9B4E-BF43-55E558DF57C6}"/>
          </ac:spMkLst>
        </pc:spChg>
        <pc:spChg chg="mod">
          <ac:chgData name="Lipani, Aldo" userId="3d811883-7188-4056-86e4-ebeb30c53017" providerId="ADAL" clId="{57F098CF-DADA-C44D-A867-E558C80B7CDA}" dt="2020-11-04T14:26:26.254" v="1753" actId="14100"/>
          <ac:spMkLst>
            <pc:docMk/>
            <pc:sldMk cId="3015802865" sldId="274"/>
            <ac:spMk id="3" creationId="{053CCE21-FF05-4E48-B38B-DF666E4EB4AC}"/>
          </ac:spMkLst>
        </pc:spChg>
        <pc:spChg chg="add del mod">
          <ac:chgData name="Lipani, Aldo" userId="3d811883-7188-4056-86e4-ebeb30c53017" providerId="ADAL" clId="{57F098CF-DADA-C44D-A867-E558C80B7CDA}" dt="2020-11-04T14:24:42.286" v="1605"/>
          <ac:spMkLst>
            <pc:docMk/>
            <pc:sldMk cId="3015802865" sldId="274"/>
            <ac:spMk id="4" creationId="{B8902284-66AB-A24B-8166-98CD32F30FB4}"/>
          </ac:spMkLst>
        </pc:spChg>
        <pc:picChg chg="add del mod">
          <ac:chgData name="Lipani, Aldo" userId="3d811883-7188-4056-86e4-ebeb30c53017" providerId="ADAL" clId="{57F098CF-DADA-C44D-A867-E558C80B7CDA}" dt="2020-11-04T14:24:42.286" v="1605"/>
          <ac:picMkLst>
            <pc:docMk/>
            <pc:sldMk cId="3015802865" sldId="274"/>
            <ac:picMk id="1025" creationId="{F0C9C161-B808-E543-ABFF-31C31423BBA0}"/>
          </ac:picMkLst>
        </pc:picChg>
        <pc:picChg chg="add mod">
          <ac:chgData name="Lipani, Aldo" userId="3d811883-7188-4056-86e4-ebeb30c53017" providerId="ADAL" clId="{57F098CF-DADA-C44D-A867-E558C80B7CDA}" dt="2020-11-04T14:26:28.251" v="1754" actId="1076"/>
          <ac:picMkLst>
            <pc:docMk/>
            <pc:sldMk cId="3015802865" sldId="274"/>
            <ac:picMk id="1027" creationId="{52DA6B74-E043-8E4C-8E65-D8A6DF8BCCC5}"/>
          </ac:picMkLst>
        </pc:picChg>
      </pc:sldChg>
      <pc:sldChg chg="del">
        <pc:chgData name="Lipani, Aldo" userId="3d811883-7188-4056-86e4-ebeb30c53017" providerId="ADAL" clId="{57F098CF-DADA-C44D-A867-E558C80B7CDA}" dt="2020-10-21T19:52:17.167" v="17" actId="2696"/>
        <pc:sldMkLst>
          <pc:docMk/>
          <pc:sldMk cId="3896616462" sldId="274"/>
        </pc:sldMkLst>
      </pc:sldChg>
      <pc:sldChg chg="del">
        <pc:chgData name="Lipani, Aldo" userId="3d811883-7188-4056-86e4-ebeb30c53017" providerId="ADAL" clId="{57F098CF-DADA-C44D-A867-E558C80B7CDA}" dt="2020-10-21T19:52:16.843" v="15" actId="2696"/>
        <pc:sldMkLst>
          <pc:docMk/>
          <pc:sldMk cId="2822622978" sldId="275"/>
        </pc:sldMkLst>
      </pc:sldChg>
      <pc:sldChg chg="addSp modSp add mod ord">
        <pc:chgData name="Lipani, Aldo" userId="3d811883-7188-4056-86e4-ebeb30c53017" providerId="ADAL" clId="{57F098CF-DADA-C44D-A867-E558C80B7CDA}" dt="2020-11-04T14:49:54.799" v="2243" actId="1076"/>
        <pc:sldMkLst>
          <pc:docMk/>
          <pc:sldMk cId="3988052719" sldId="275"/>
        </pc:sldMkLst>
        <pc:spChg chg="mod">
          <ac:chgData name="Lipani, Aldo" userId="3d811883-7188-4056-86e4-ebeb30c53017" providerId="ADAL" clId="{57F098CF-DADA-C44D-A867-E558C80B7CDA}" dt="2020-11-04T14:28:02.397" v="1776" actId="20577"/>
          <ac:spMkLst>
            <pc:docMk/>
            <pc:sldMk cId="3988052719" sldId="275"/>
            <ac:spMk id="2" creationId="{4F4D6DEF-6EB0-584A-A6E0-B38889B8B16F}"/>
          </ac:spMkLst>
        </pc:spChg>
        <pc:spChg chg="mod">
          <ac:chgData name="Lipani, Aldo" userId="3d811883-7188-4056-86e4-ebeb30c53017" providerId="ADAL" clId="{57F098CF-DADA-C44D-A867-E558C80B7CDA}" dt="2020-11-04T14:43:26.474" v="2121" actId="20577"/>
          <ac:spMkLst>
            <pc:docMk/>
            <pc:sldMk cId="3988052719" sldId="275"/>
            <ac:spMk id="3" creationId="{B339BB66-F2BC-E74B-B3DB-F378EF0173F4}"/>
          </ac:spMkLst>
        </pc:spChg>
        <pc:spChg chg="mod">
          <ac:chgData name="Lipani, Aldo" userId="3d811883-7188-4056-86e4-ebeb30c53017" providerId="ADAL" clId="{57F098CF-DADA-C44D-A867-E558C80B7CDA}" dt="2020-11-04T14:49:54.799" v="2243" actId="1076"/>
          <ac:spMkLst>
            <pc:docMk/>
            <pc:sldMk cId="3988052719" sldId="275"/>
            <ac:spMk id="4" creationId="{568F226E-616D-6649-8C0A-0F67F97DA8E4}"/>
          </ac:spMkLst>
        </pc:spChg>
        <pc:spChg chg="add mod">
          <ac:chgData name="Lipani, Aldo" userId="3d811883-7188-4056-86e4-ebeb30c53017" providerId="ADAL" clId="{57F098CF-DADA-C44D-A867-E558C80B7CDA}" dt="2020-11-04T14:49:39.432" v="2242" actId="164"/>
          <ac:spMkLst>
            <pc:docMk/>
            <pc:sldMk cId="3988052719" sldId="275"/>
            <ac:spMk id="6" creationId="{7C54C798-26A0-8945-8688-5585D0F798D0}"/>
          </ac:spMkLst>
        </pc:spChg>
        <pc:grpChg chg="add mod">
          <ac:chgData name="Lipani, Aldo" userId="3d811883-7188-4056-86e4-ebeb30c53017" providerId="ADAL" clId="{57F098CF-DADA-C44D-A867-E558C80B7CDA}" dt="2020-11-04T14:49:39.432" v="2242" actId="164"/>
          <ac:grpSpMkLst>
            <pc:docMk/>
            <pc:sldMk cId="3988052719" sldId="275"/>
            <ac:grpSpMk id="17" creationId="{4544B8E0-A9F9-7844-B479-A43FA4DC32CD}"/>
          </ac:grpSpMkLst>
        </pc:grpChg>
        <pc:picChg chg="mod">
          <ac:chgData name="Lipani, Aldo" userId="3d811883-7188-4056-86e4-ebeb30c53017" providerId="ADAL" clId="{57F098CF-DADA-C44D-A867-E558C80B7CDA}" dt="2020-11-04T14:48:02.987" v="2232" actId="1076"/>
          <ac:picMkLst>
            <pc:docMk/>
            <pc:sldMk cId="3988052719" sldId="275"/>
            <ac:picMk id="5" creationId="{205C03D3-4276-1846-9DB4-570DD4DACFB2}"/>
          </ac:picMkLst>
        </pc:picChg>
        <pc:cxnChg chg="add mod">
          <ac:chgData name="Lipani, Aldo" userId="3d811883-7188-4056-86e4-ebeb30c53017" providerId="ADAL" clId="{57F098CF-DADA-C44D-A867-E558C80B7CDA}" dt="2020-11-04T14:49:39.432" v="2242" actId="164"/>
          <ac:cxnSpMkLst>
            <pc:docMk/>
            <pc:sldMk cId="3988052719" sldId="275"/>
            <ac:cxnSpMk id="8" creationId="{2CCBE48F-5C5A-A44F-B70C-9F40D45B84B3}"/>
          </ac:cxnSpMkLst>
        </pc:cxnChg>
        <pc:cxnChg chg="add mod">
          <ac:chgData name="Lipani, Aldo" userId="3d811883-7188-4056-86e4-ebeb30c53017" providerId="ADAL" clId="{57F098CF-DADA-C44D-A867-E558C80B7CDA}" dt="2020-11-04T14:49:39.432" v="2242" actId="164"/>
          <ac:cxnSpMkLst>
            <pc:docMk/>
            <pc:sldMk cId="3988052719" sldId="275"/>
            <ac:cxnSpMk id="10" creationId="{E001180F-C37C-E54F-8D57-4F4A420147AE}"/>
          </ac:cxnSpMkLst>
        </pc:cxnChg>
      </pc:sldChg>
      <pc:sldChg chg="del">
        <pc:chgData name="Lipani, Aldo" userId="3d811883-7188-4056-86e4-ebeb30c53017" providerId="ADAL" clId="{57F098CF-DADA-C44D-A867-E558C80B7CDA}" dt="2020-10-21T19:52:17.018" v="16" actId="2696"/>
        <pc:sldMkLst>
          <pc:docMk/>
          <pc:sldMk cId="534838233" sldId="276"/>
        </pc:sldMkLst>
      </pc:sldChg>
      <pc:sldChg chg="addSp delSp modSp new mod chgLayout">
        <pc:chgData name="Lipani, Aldo" userId="3d811883-7188-4056-86e4-ebeb30c53017" providerId="ADAL" clId="{57F098CF-DADA-C44D-A867-E558C80B7CDA}" dt="2020-11-04T17:33:36.184" v="2708" actId="20577"/>
        <pc:sldMkLst>
          <pc:docMk/>
          <pc:sldMk cId="1436387328" sldId="276"/>
        </pc:sldMkLst>
        <pc:spChg chg="del">
          <ac:chgData name="Lipani, Aldo" userId="3d811883-7188-4056-86e4-ebeb30c53017" providerId="ADAL" clId="{57F098CF-DADA-C44D-A867-E558C80B7CDA}" dt="2020-11-04T14:50:11.021" v="2245" actId="700"/>
          <ac:spMkLst>
            <pc:docMk/>
            <pc:sldMk cId="1436387328" sldId="276"/>
            <ac:spMk id="2" creationId="{5C3B3CEE-CAC0-9948-B510-56D5478643F3}"/>
          </ac:spMkLst>
        </pc:spChg>
        <pc:spChg chg="del">
          <ac:chgData name="Lipani, Aldo" userId="3d811883-7188-4056-86e4-ebeb30c53017" providerId="ADAL" clId="{57F098CF-DADA-C44D-A867-E558C80B7CDA}" dt="2020-11-04T14:50:11.021" v="2245" actId="700"/>
          <ac:spMkLst>
            <pc:docMk/>
            <pc:sldMk cId="1436387328" sldId="276"/>
            <ac:spMk id="3" creationId="{571AEEA2-7B3F-8648-98B0-528D3735545E}"/>
          </ac:spMkLst>
        </pc:spChg>
        <pc:spChg chg="add mod ord">
          <ac:chgData name="Lipani, Aldo" userId="3d811883-7188-4056-86e4-ebeb30c53017" providerId="ADAL" clId="{57F098CF-DADA-C44D-A867-E558C80B7CDA}" dt="2020-11-04T14:50:29.710" v="2278" actId="20577"/>
          <ac:spMkLst>
            <pc:docMk/>
            <pc:sldMk cId="1436387328" sldId="276"/>
            <ac:spMk id="4" creationId="{FF54A73C-65CE-7442-9C4F-58AEF37B577D}"/>
          </ac:spMkLst>
        </pc:spChg>
        <pc:spChg chg="add mod ord">
          <ac:chgData name="Lipani, Aldo" userId="3d811883-7188-4056-86e4-ebeb30c53017" providerId="ADAL" clId="{57F098CF-DADA-C44D-A867-E558C80B7CDA}" dt="2020-11-04T17:33:36.184" v="2708" actId="20577"/>
          <ac:spMkLst>
            <pc:docMk/>
            <pc:sldMk cId="1436387328" sldId="276"/>
            <ac:spMk id="5" creationId="{B04882F3-C518-7342-857A-7A770D49F602}"/>
          </ac:spMkLst>
        </pc:spChg>
      </pc:sldChg>
      <pc:sldChg chg="modSp add mod">
        <pc:chgData name="Lipani, Aldo" userId="3d811883-7188-4056-86e4-ebeb30c53017" providerId="ADAL" clId="{57F098CF-DADA-C44D-A867-E558C80B7CDA}" dt="2020-11-04T17:36:19.898" v="2897" actId="20577"/>
        <pc:sldMkLst>
          <pc:docMk/>
          <pc:sldMk cId="614206460" sldId="277"/>
        </pc:sldMkLst>
        <pc:spChg chg="mod">
          <ac:chgData name="Lipani, Aldo" userId="3d811883-7188-4056-86e4-ebeb30c53017" providerId="ADAL" clId="{57F098CF-DADA-C44D-A867-E558C80B7CDA}" dt="2020-11-04T17:34:01.381" v="2726" actId="20577"/>
          <ac:spMkLst>
            <pc:docMk/>
            <pc:sldMk cId="614206460" sldId="277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17:36:19.898" v="2897" actId="20577"/>
          <ac:spMkLst>
            <pc:docMk/>
            <pc:sldMk cId="614206460" sldId="277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342" v="18" actId="2696"/>
        <pc:sldMkLst>
          <pc:docMk/>
          <pc:sldMk cId="3624635760" sldId="277"/>
        </pc:sldMkLst>
      </pc:sldChg>
      <pc:sldChg chg="modSp add mod">
        <pc:chgData name="Lipani, Aldo" userId="3d811883-7188-4056-86e4-ebeb30c53017" providerId="ADAL" clId="{57F098CF-DADA-C44D-A867-E558C80B7CDA}" dt="2020-11-04T20:56:35.747" v="3189" actId="20577"/>
        <pc:sldMkLst>
          <pc:docMk/>
          <pc:sldMk cId="1277879460" sldId="278"/>
        </pc:sldMkLst>
        <pc:spChg chg="mod">
          <ac:chgData name="Lipani, Aldo" userId="3d811883-7188-4056-86e4-ebeb30c53017" providerId="ADAL" clId="{57F098CF-DADA-C44D-A867-E558C80B7CDA}" dt="2020-11-04T20:55:00.038" v="2922" actId="20577"/>
          <ac:spMkLst>
            <pc:docMk/>
            <pc:sldMk cId="1277879460" sldId="278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20:56:35.747" v="3189" actId="20577"/>
          <ac:spMkLst>
            <pc:docMk/>
            <pc:sldMk cId="1277879460" sldId="278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561" v="19" actId="2696"/>
        <pc:sldMkLst>
          <pc:docMk/>
          <pc:sldMk cId="1945434370" sldId="278"/>
        </pc:sldMkLst>
      </pc:sldChg>
      <pc:sldChg chg="del">
        <pc:chgData name="Lipani, Aldo" userId="3d811883-7188-4056-86e4-ebeb30c53017" providerId="ADAL" clId="{57F098CF-DADA-C44D-A867-E558C80B7CDA}" dt="2020-10-21T19:52:17.651" v="20" actId="2696"/>
        <pc:sldMkLst>
          <pc:docMk/>
          <pc:sldMk cId="429842140" sldId="279"/>
        </pc:sldMkLst>
      </pc:sldChg>
      <pc:sldChg chg="modSp add mod">
        <pc:chgData name="Lipani, Aldo" userId="3d811883-7188-4056-86e4-ebeb30c53017" providerId="ADAL" clId="{57F098CF-DADA-C44D-A867-E558C80B7CDA}" dt="2020-11-04T20:56:58.798" v="3221" actId="5793"/>
        <pc:sldMkLst>
          <pc:docMk/>
          <pc:sldMk cId="2937611087" sldId="279"/>
        </pc:sldMkLst>
        <pc:spChg chg="mod">
          <ac:chgData name="Lipani, Aldo" userId="3d811883-7188-4056-86e4-ebeb30c53017" providerId="ADAL" clId="{57F098CF-DADA-C44D-A867-E558C80B7CDA}" dt="2020-11-04T20:56:52.740" v="3218" actId="20577"/>
          <ac:spMkLst>
            <pc:docMk/>
            <pc:sldMk cId="2937611087" sldId="279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20:56:58.798" v="3221" actId="5793"/>
          <ac:spMkLst>
            <pc:docMk/>
            <pc:sldMk cId="2937611087" sldId="279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830" v="21" actId="2696"/>
        <pc:sldMkLst>
          <pc:docMk/>
          <pc:sldMk cId="157566318" sldId="280"/>
        </pc:sldMkLst>
      </pc:sldChg>
      <pc:sldChg chg="addSp delSp modSp add mod chgLayout">
        <pc:chgData name="Lipani, Aldo" userId="3d811883-7188-4056-86e4-ebeb30c53017" providerId="ADAL" clId="{57F098CF-DADA-C44D-A867-E558C80B7CDA}" dt="2020-11-04T21:47:21.864" v="3418" actId="20577"/>
        <pc:sldMkLst>
          <pc:docMk/>
          <pc:sldMk cId="1586332948" sldId="280"/>
        </pc:sldMkLst>
        <pc:spChg chg="add del mod">
          <ac:chgData name="Lipani, Aldo" userId="3d811883-7188-4056-86e4-ebeb30c53017" providerId="ADAL" clId="{57F098CF-DADA-C44D-A867-E558C80B7CDA}" dt="2020-11-04T20:57:06.080" v="3223" actId="6264"/>
          <ac:spMkLst>
            <pc:docMk/>
            <pc:sldMk cId="1586332948" sldId="280"/>
            <ac:spMk id="2" creationId="{35528258-8D91-B042-A4F2-971958A50859}"/>
          </ac:spMkLst>
        </pc:spChg>
        <pc:spChg chg="add mod ord">
          <ac:chgData name="Lipani, Aldo" userId="3d811883-7188-4056-86e4-ebeb30c53017" providerId="ADAL" clId="{57F098CF-DADA-C44D-A867-E558C80B7CDA}" dt="2020-11-04T21:47:21.864" v="3418" actId="20577"/>
          <ac:spMkLst>
            <pc:docMk/>
            <pc:sldMk cId="1586332948" sldId="280"/>
            <ac:spMk id="3" creationId="{A218700B-E55A-B344-B224-ADF81DCA930A}"/>
          </ac:spMkLst>
        </pc:spChg>
        <pc:spChg chg="mod ord">
          <ac:chgData name="Lipani, Aldo" userId="3d811883-7188-4056-86e4-ebeb30c53017" providerId="ADAL" clId="{57F098CF-DADA-C44D-A867-E558C80B7CDA}" dt="2020-11-04T21:46:14.019" v="3244" actId="20577"/>
          <ac:spMkLst>
            <pc:docMk/>
            <pc:sldMk cId="1586332948" sldId="280"/>
            <ac:spMk id="4" creationId="{FF54A73C-65CE-7442-9C4F-58AEF37B577D}"/>
          </ac:spMkLst>
        </pc:spChg>
        <pc:spChg chg="del">
          <ac:chgData name="Lipani, Aldo" userId="3d811883-7188-4056-86e4-ebeb30c53017" providerId="ADAL" clId="{57F098CF-DADA-C44D-A867-E558C80B7CDA}" dt="2020-11-04T20:57:06.080" v="3223" actId="6264"/>
          <ac:spMkLst>
            <pc:docMk/>
            <pc:sldMk cId="1586332948" sldId="280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992" v="22" actId="2696"/>
        <pc:sldMkLst>
          <pc:docMk/>
          <pc:sldMk cId="2313303029" sldId="281"/>
        </pc:sldMkLst>
      </pc:sldChg>
      <pc:sldChg chg="modSp new mod">
        <pc:chgData name="Lipani, Aldo" userId="3d811883-7188-4056-86e4-ebeb30c53017" providerId="ADAL" clId="{57F098CF-DADA-C44D-A867-E558C80B7CDA}" dt="2020-11-04T22:49:00.566" v="3699" actId="20577"/>
        <pc:sldMkLst>
          <pc:docMk/>
          <pc:sldMk cId="3228644494" sldId="281"/>
        </pc:sldMkLst>
        <pc:spChg chg="mod">
          <ac:chgData name="Lipani, Aldo" userId="3d811883-7188-4056-86e4-ebeb30c53017" providerId="ADAL" clId="{57F098CF-DADA-C44D-A867-E558C80B7CDA}" dt="2020-11-04T22:46:08.165" v="3446" actId="20577"/>
          <ac:spMkLst>
            <pc:docMk/>
            <pc:sldMk cId="3228644494" sldId="281"/>
            <ac:spMk id="2" creationId="{51963D48-C9DF-7A4A-A3B0-E078490F9943}"/>
          </ac:spMkLst>
        </pc:spChg>
        <pc:spChg chg="mod">
          <ac:chgData name="Lipani, Aldo" userId="3d811883-7188-4056-86e4-ebeb30c53017" providerId="ADAL" clId="{57F098CF-DADA-C44D-A867-E558C80B7CDA}" dt="2020-11-04T22:49:00.566" v="3699" actId="20577"/>
          <ac:spMkLst>
            <pc:docMk/>
            <pc:sldMk cId="3228644494" sldId="281"/>
            <ac:spMk id="3" creationId="{FA6DC316-6184-4943-B43E-B04BCC40A747}"/>
          </ac:spMkLst>
        </pc:spChg>
      </pc:sldChg>
      <pc:sldChg chg="modSp add mod">
        <pc:chgData name="Lipani, Aldo" userId="3d811883-7188-4056-86e4-ebeb30c53017" providerId="ADAL" clId="{57F098CF-DADA-C44D-A867-E558C80B7CDA}" dt="2020-11-04T22:51:33.354" v="3813" actId="20577"/>
        <pc:sldMkLst>
          <pc:docMk/>
          <pc:sldMk cId="1288278621" sldId="282"/>
        </pc:sldMkLst>
        <pc:spChg chg="mod">
          <ac:chgData name="Lipani, Aldo" userId="3d811883-7188-4056-86e4-ebeb30c53017" providerId="ADAL" clId="{57F098CF-DADA-C44D-A867-E558C80B7CDA}" dt="2020-11-04T22:50:59.565" v="3721" actId="20577"/>
          <ac:spMkLst>
            <pc:docMk/>
            <pc:sldMk cId="1288278621" sldId="282"/>
            <ac:spMk id="2" creationId="{51963D48-C9DF-7A4A-A3B0-E078490F9943}"/>
          </ac:spMkLst>
        </pc:spChg>
        <pc:spChg chg="mod">
          <ac:chgData name="Lipani, Aldo" userId="3d811883-7188-4056-86e4-ebeb30c53017" providerId="ADAL" clId="{57F098CF-DADA-C44D-A867-E558C80B7CDA}" dt="2020-11-04T22:51:33.354" v="3813" actId="20577"/>
          <ac:spMkLst>
            <pc:docMk/>
            <pc:sldMk cId="1288278621" sldId="282"/>
            <ac:spMk id="3" creationId="{FA6DC316-6184-4943-B43E-B04BCC40A747}"/>
          </ac:spMkLst>
        </pc:spChg>
      </pc:sldChg>
      <pc:sldChg chg="del">
        <pc:chgData name="Lipani, Aldo" userId="3d811883-7188-4056-86e4-ebeb30c53017" providerId="ADAL" clId="{57F098CF-DADA-C44D-A867-E558C80B7CDA}" dt="2020-10-21T19:52:18.162" v="23" actId="2696"/>
        <pc:sldMkLst>
          <pc:docMk/>
          <pc:sldMk cId="3723034200" sldId="282"/>
        </pc:sldMkLst>
      </pc:sldChg>
      <pc:sldChg chg="modSp new mod">
        <pc:chgData name="Lipani, Aldo" userId="3d811883-7188-4056-86e4-ebeb30c53017" providerId="ADAL" clId="{57F098CF-DADA-C44D-A867-E558C80B7CDA}" dt="2020-11-04T23:11:58.325" v="3845" actId="5793"/>
        <pc:sldMkLst>
          <pc:docMk/>
          <pc:sldMk cId="844879253" sldId="283"/>
        </pc:sldMkLst>
        <pc:spChg chg="mod">
          <ac:chgData name="Lipani, Aldo" userId="3d811883-7188-4056-86e4-ebeb30c53017" providerId="ADAL" clId="{57F098CF-DADA-C44D-A867-E558C80B7CDA}" dt="2020-11-04T22:52:20.857" v="3844" actId="20577"/>
          <ac:spMkLst>
            <pc:docMk/>
            <pc:sldMk cId="844879253" sldId="283"/>
            <ac:spMk id="2" creationId="{DF28C8AE-E805-8F4C-AEDE-4DE5EA811459}"/>
          </ac:spMkLst>
        </pc:spChg>
        <pc:spChg chg="mod">
          <ac:chgData name="Lipani, Aldo" userId="3d811883-7188-4056-86e4-ebeb30c53017" providerId="ADAL" clId="{57F098CF-DADA-C44D-A867-E558C80B7CDA}" dt="2020-11-04T23:11:58.325" v="3845" actId="5793"/>
          <ac:spMkLst>
            <pc:docMk/>
            <pc:sldMk cId="844879253" sldId="283"/>
            <ac:spMk id="3" creationId="{E2CFC8D9-3C60-0C45-B87D-9A38D7AD51F6}"/>
          </ac:spMkLst>
        </pc:spChg>
      </pc:sldChg>
      <pc:sldChg chg="del">
        <pc:chgData name="Lipani, Aldo" userId="3d811883-7188-4056-86e4-ebeb30c53017" providerId="ADAL" clId="{57F098CF-DADA-C44D-A867-E558C80B7CDA}" dt="2020-10-21T19:52:16.673" v="14" actId="2696"/>
        <pc:sldMkLst>
          <pc:docMk/>
          <pc:sldMk cId="3477817586" sldId="283"/>
        </pc:sldMkLst>
      </pc:sldChg>
      <pc:sldChg chg="modSp new mod">
        <pc:chgData name="Lipani, Aldo" userId="3d811883-7188-4056-86e4-ebeb30c53017" providerId="ADAL" clId="{57F098CF-DADA-C44D-A867-E558C80B7CDA}" dt="2020-11-04T23:25:04.735" v="4122" actId="20577"/>
        <pc:sldMkLst>
          <pc:docMk/>
          <pc:sldMk cId="1579826091" sldId="284"/>
        </pc:sldMkLst>
        <pc:spChg chg="mod">
          <ac:chgData name="Lipani, Aldo" userId="3d811883-7188-4056-86e4-ebeb30c53017" providerId="ADAL" clId="{57F098CF-DADA-C44D-A867-E558C80B7CDA}" dt="2020-11-04T23:23:36.126" v="3847"/>
          <ac:spMkLst>
            <pc:docMk/>
            <pc:sldMk cId="1579826091" sldId="284"/>
            <ac:spMk id="2" creationId="{E5761803-70C4-2741-9B0D-0C78E750CAD4}"/>
          </ac:spMkLst>
        </pc:spChg>
        <pc:spChg chg="mod">
          <ac:chgData name="Lipani, Aldo" userId="3d811883-7188-4056-86e4-ebeb30c53017" providerId="ADAL" clId="{57F098CF-DADA-C44D-A867-E558C80B7CDA}" dt="2020-11-04T23:25:04.735" v="4122" actId="20577"/>
          <ac:spMkLst>
            <pc:docMk/>
            <pc:sldMk cId="1579826091" sldId="284"/>
            <ac:spMk id="3" creationId="{AFBC962F-5310-504F-A32F-B95CF0451368}"/>
          </ac:spMkLst>
        </pc:spChg>
      </pc:sldChg>
      <pc:sldChg chg="del">
        <pc:chgData name="Lipani, Aldo" userId="3d811883-7188-4056-86e4-ebeb30c53017" providerId="ADAL" clId="{57F098CF-DADA-C44D-A867-E558C80B7CDA}" dt="2020-10-21T19:52:18.556" v="24" actId="2696"/>
        <pc:sldMkLst>
          <pc:docMk/>
          <pc:sldMk cId="3074168228" sldId="284"/>
        </pc:sldMkLst>
      </pc:sldChg>
      <pc:sldChg chg="modSp new mod">
        <pc:chgData name="Lipani, Aldo" userId="3d811883-7188-4056-86e4-ebeb30c53017" providerId="ADAL" clId="{57F098CF-DADA-C44D-A867-E558C80B7CDA}" dt="2020-11-04T23:31:20.077" v="4315" actId="20577"/>
        <pc:sldMkLst>
          <pc:docMk/>
          <pc:sldMk cId="654420778" sldId="285"/>
        </pc:sldMkLst>
        <pc:spChg chg="mod">
          <ac:chgData name="Lipani, Aldo" userId="3d811883-7188-4056-86e4-ebeb30c53017" providerId="ADAL" clId="{57F098CF-DADA-C44D-A867-E558C80B7CDA}" dt="2020-11-04T23:30:14.085" v="4146" actId="20577"/>
          <ac:spMkLst>
            <pc:docMk/>
            <pc:sldMk cId="654420778" sldId="285"/>
            <ac:spMk id="2" creationId="{01C9DB22-16BC-564F-9928-601A1741AF39}"/>
          </ac:spMkLst>
        </pc:spChg>
        <pc:spChg chg="mod">
          <ac:chgData name="Lipani, Aldo" userId="3d811883-7188-4056-86e4-ebeb30c53017" providerId="ADAL" clId="{57F098CF-DADA-C44D-A867-E558C80B7CDA}" dt="2020-11-04T23:31:20.077" v="4315" actId="20577"/>
          <ac:spMkLst>
            <pc:docMk/>
            <pc:sldMk cId="654420778" sldId="285"/>
            <ac:spMk id="3" creationId="{7170B90F-0ACE-3D44-8EDD-6328BAFFF201}"/>
          </ac:spMkLst>
        </pc:spChg>
      </pc:sldChg>
      <pc:sldChg chg="modSp new mod">
        <pc:chgData name="Lipani, Aldo" userId="3d811883-7188-4056-86e4-ebeb30c53017" providerId="ADAL" clId="{57F098CF-DADA-C44D-A867-E558C80B7CDA}" dt="2020-11-04T23:38:53.077" v="4630" actId="20577"/>
        <pc:sldMkLst>
          <pc:docMk/>
          <pc:sldMk cId="1628996145" sldId="286"/>
        </pc:sldMkLst>
        <pc:spChg chg="mod">
          <ac:chgData name="Lipani, Aldo" userId="3d811883-7188-4056-86e4-ebeb30c53017" providerId="ADAL" clId="{57F098CF-DADA-C44D-A867-E558C80B7CDA}" dt="2020-11-04T23:31:33.373" v="4338" actId="20577"/>
          <ac:spMkLst>
            <pc:docMk/>
            <pc:sldMk cId="1628996145" sldId="286"/>
            <ac:spMk id="2" creationId="{9E8C1DF5-9948-DA44-926C-8F3D121983BD}"/>
          </ac:spMkLst>
        </pc:spChg>
        <pc:spChg chg="mod">
          <ac:chgData name="Lipani, Aldo" userId="3d811883-7188-4056-86e4-ebeb30c53017" providerId="ADAL" clId="{57F098CF-DADA-C44D-A867-E558C80B7CDA}" dt="2020-11-04T23:38:53.077" v="4630" actId="20577"/>
          <ac:spMkLst>
            <pc:docMk/>
            <pc:sldMk cId="1628996145" sldId="286"/>
            <ac:spMk id="3" creationId="{8CDE43B9-0A16-3B48-B692-5FF389CC5676}"/>
          </ac:spMkLst>
        </pc:spChg>
      </pc:sldChg>
      <pc:sldChg chg="addSp delSp modSp add mod chgLayout">
        <pc:chgData name="Lipani, Aldo" userId="3d811883-7188-4056-86e4-ebeb30c53017" providerId="ADAL" clId="{57F098CF-DADA-C44D-A867-E558C80B7CDA}" dt="2020-11-04T23:40:59.451" v="4814" actId="20577"/>
        <pc:sldMkLst>
          <pc:docMk/>
          <pc:sldMk cId="2788197710" sldId="287"/>
        </pc:sldMkLst>
        <pc:spChg chg="mod or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2" creationId="{9E8C1DF5-9948-DA44-926C-8F3D121983BD}"/>
          </ac:spMkLst>
        </pc:spChg>
        <pc:spChg chg="mod ord">
          <ac:chgData name="Lipani, Aldo" userId="3d811883-7188-4056-86e4-ebeb30c53017" providerId="ADAL" clId="{57F098CF-DADA-C44D-A867-E558C80B7CDA}" dt="2020-11-04T23:40:59.451" v="4814" actId="20577"/>
          <ac:spMkLst>
            <pc:docMk/>
            <pc:sldMk cId="2788197710" sldId="287"/>
            <ac:spMk id="3" creationId="{8CDE43B9-0A16-3B48-B692-5FF389CC5676}"/>
          </ac:spMkLst>
        </pc:spChg>
        <pc:spChg chg="add del mo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4" creationId="{8C932289-C6BF-5645-8DF0-DF54D856EBBF}"/>
          </ac:spMkLst>
        </pc:spChg>
        <pc:spChg chg="add del mo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5" creationId="{978B0A2C-8FA1-994C-9016-E4BCC6A0B9EF}"/>
          </ac:spMkLst>
        </pc:spChg>
      </pc:sldChg>
      <pc:sldChg chg="add">
        <pc:chgData name="Lipani, Aldo" userId="3d811883-7188-4056-86e4-ebeb30c53017" providerId="ADAL" clId="{57F098CF-DADA-C44D-A867-E558C80B7CDA}" dt="2020-11-04T23:41:02.017" v="4815" actId="2890"/>
        <pc:sldMkLst>
          <pc:docMk/>
          <pc:sldMk cId="1145134152" sldId="288"/>
        </pc:sldMkLst>
      </pc:sldChg>
    </pc:docChg>
  </pc:docChgLst>
  <pc:docChgLst>
    <pc:chgData name="Lipani, Aldo" userId="3d811883-7188-4056-86e4-ebeb30c53017" providerId="ADAL" clId="{63581629-5082-A94A-8E60-C59850473264}"/>
    <pc:docChg chg="undo custSel addSld delSld modSld">
      <pc:chgData name="Lipani, Aldo" userId="3d811883-7188-4056-86e4-ebeb30c53017" providerId="ADAL" clId="{63581629-5082-A94A-8E60-C59850473264}" dt="2020-11-10T22:21:01.452" v="8366" actId="2696"/>
      <pc:docMkLst>
        <pc:docMk/>
      </pc:docMkLst>
      <pc:sldChg chg="modSp mod">
        <pc:chgData name="Lipani, Aldo" userId="3d811883-7188-4056-86e4-ebeb30c53017" providerId="ADAL" clId="{63581629-5082-A94A-8E60-C59850473264}" dt="2020-11-08T13:05:56.138" v="18" actId="20577"/>
        <pc:sldMkLst>
          <pc:docMk/>
          <pc:sldMk cId="936308896" sldId="256"/>
        </pc:sldMkLst>
        <pc:spChg chg="mod">
          <ac:chgData name="Lipani, Aldo" userId="3d811883-7188-4056-86e4-ebeb30c53017" providerId="ADAL" clId="{63581629-5082-A94A-8E60-C59850473264}" dt="2020-11-08T13:05:56.138" v="18" actId="20577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63581629-5082-A94A-8E60-C59850473264}" dt="2020-11-08T18:09:49.631" v="386" actId="20577"/>
        <pc:sldMkLst>
          <pc:docMk/>
          <pc:sldMk cId="1333199065" sldId="257"/>
        </pc:sldMkLst>
        <pc:spChg chg="mod">
          <ac:chgData name="Lipani, Aldo" userId="3d811883-7188-4056-86e4-ebeb30c53017" providerId="ADAL" clId="{63581629-5082-A94A-8E60-C59850473264}" dt="2020-11-08T13:06:05.042" v="35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63581629-5082-A94A-8E60-C59850473264}" dt="2020-11-08T18:09:49.631" v="386" actId="20577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mod">
        <pc:chgData name="Lipani, Aldo" userId="3d811883-7188-4056-86e4-ebeb30c53017" providerId="ADAL" clId="{63581629-5082-A94A-8E60-C59850473264}" dt="2020-11-09T16:47:46.420" v="2400" actId="478"/>
        <pc:sldMkLst>
          <pc:docMk/>
          <pc:sldMk cId="559481424" sldId="267"/>
        </pc:sldMkLst>
        <pc:spChg chg="mod">
          <ac:chgData name="Lipani, Aldo" userId="3d811883-7188-4056-86e4-ebeb30c53017" providerId="ADAL" clId="{63581629-5082-A94A-8E60-C59850473264}" dt="2020-11-09T16:47:39.790" v="2380" actId="368"/>
          <ac:spMkLst>
            <pc:docMk/>
            <pc:sldMk cId="559481424" sldId="267"/>
            <ac:spMk id="3" creationId="{C10C942F-B795-B944-B834-B6F9C0DA1B53}"/>
          </ac:spMkLst>
        </pc:spChg>
        <pc:picChg chg="add del mod">
          <ac:chgData name="Lipani, Aldo" userId="3d811883-7188-4056-86e4-ebeb30c53017" providerId="ADAL" clId="{63581629-5082-A94A-8E60-C59850473264}" dt="2020-11-09T16:47:39.844" v="2398"/>
          <ac:picMkLst>
            <pc:docMk/>
            <pc:sldMk cId="559481424" sldId="267"/>
            <ac:picMk id="5" creationId="{E8388F97-CF1F-A644-987A-2B33BF09575B}"/>
          </ac:picMkLst>
        </pc:picChg>
        <pc:picChg chg="add del mod">
          <ac:chgData name="Lipani, Aldo" userId="3d811883-7188-4056-86e4-ebeb30c53017" providerId="ADAL" clId="{63581629-5082-A94A-8E60-C59850473264}" dt="2020-11-09T16:47:46.420" v="2400" actId="478"/>
          <ac:picMkLst>
            <pc:docMk/>
            <pc:sldMk cId="559481424" sldId="267"/>
            <ac:picMk id="7" creationId="{B1AF5F6B-98F7-AD4D-886D-F2E4C8FD0224}"/>
          </ac:picMkLst>
        </pc:picChg>
      </pc:sldChg>
      <pc:sldChg chg="modSp new mod">
        <pc:chgData name="Lipani, Aldo" userId="3d811883-7188-4056-86e4-ebeb30c53017" providerId="ADAL" clId="{63581629-5082-A94A-8E60-C59850473264}" dt="2020-11-08T18:16:41.924" v="934" actId="20577"/>
        <pc:sldMkLst>
          <pc:docMk/>
          <pc:sldMk cId="2015692293" sldId="268"/>
        </pc:sldMkLst>
        <pc:spChg chg="mod">
          <ac:chgData name="Lipani, Aldo" userId="3d811883-7188-4056-86e4-ebeb30c53017" providerId="ADAL" clId="{63581629-5082-A94A-8E60-C59850473264}" dt="2020-11-08T18:10:04.669" v="420" actId="20577"/>
          <ac:spMkLst>
            <pc:docMk/>
            <pc:sldMk cId="2015692293" sldId="268"/>
            <ac:spMk id="2" creationId="{FFA83662-FDCA-6D41-87E2-333BD4C39361}"/>
          </ac:spMkLst>
        </pc:spChg>
        <pc:spChg chg="mod">
          <ac:chgData name="Lipani, Aldo" userId="3d811883-7188-4056-86e4-ebeb30c53017" providerId="ADAL" clId="{63581629-5082-A94A-8E60-C59850473264}" dt="2020-11-08T18:16:41.924" v="934" actId="20577"/>
          <ac:spMkLst>
            <pc:docMk/>
            <pc:sldMk cId="2015692293" sldId="268"/>
            <ac:spMk id="3" creationId="{34A35124-55FA-D74D-A61F-8A565ECCBB3A}"/>
          </ac:spMkLst>
        </pc:spChg>
      </pc:sldChg>
      <pc:sldChg chg="del">
        <pc:chgData name="Lipani, Aldo" userId="3d811883-7188-4056-86e4-ebeb30c53017" providerId="ADAL" clId="{63581629-5082-A94A-8E60-C59850473264}" dt="2020-11-08T13:06:09.892" v="36" actId="2696"/>
        <pc:sldMkLst>
          <pc:docMk/>
          <pc:sldMk cId="4213833697" sldId="268"/>
        </pc:sldMkLst>
      </pc:sldChg>
      <pc:sldChg chg="addSp delSp modSp new mod">
        <pc:chgData name="Lipani, Aldo" userId="3d811883-7188-4056-86e4-ebeb30c53017" providerId="ADAL" clId="{63581629-5082-A94A-8E60-C59850473264}" dt="2020-11-08T23:32:24.417" v="1114" actId="20577"/>
        <pc:sldMkLst>
          <pc:docMk/>
          <pc:sldMk cId="3476693726" sldId="269"/>
        </pc:sldMkLst>
        <pc:spChg chg="mod">
          <ac:chgData name="Lipani, Aldo" userId="3d811883-7188-4056-86e4-ebeb30c53017" providerId="ADAL" clId="{63581629-5082-A94A-8E60-C59850473264}" dt="2020-11-08T23:30:16.506" v="950"/>
          <ac:spMkLst>
            <pc:docMk/>
            <pc:sldMk cId="3476693726" sldId="269"/>
            <ac:spMk id="2" creationId="{D14518F8-C3A1-7149-9BC6-083F988F1761}"/>
          </ac:spMkLst>
        </pc:spChg>
        <pc:spChg chg="add del mod">
          <ac:chgData name="Lipani, Aldo" userId="3d811883-7188-4056-86e4-ebeb30c53017" providerId="ADAL" clId="{63581629-5082-A94A-8E60-C59850473264}" dt="2020-11-08T23:32:24.417" v="1114" actId="20577"/>
          <ac:spMkLst>
            <pc:docMk/>
            <pc:sldMk cId="3476693726" sldId="269"/>
            <ac:spMk id="3" creationId="{271441B6-C11B-0941-9F49-374C919CDEAD}"/>
          </ac:spMkLst>
        </pc:spChg>
        <pc:picChg chg="add del mod">
          <ac:chgData name="Lipani, Aldo" userId="3d811883-7188-4056-86e4-ebeb30c53017" providerId="ADAL" clId="{63581629-5082-A94A-8E60-C59850473264}" dt="2020-11-08T23:30:20.288" v="951"/>
          <ac:picMkLst>
            <pc:docMk/>
            <pc:sldMk cId="3476693726" sldId="269"/>
            <ac:picMk id="4" creationId="{4A16806F-DE82-804B-A5A7-D2841113DCC2}"/>
          </ac:picMkLst>
        </pc:picChg>
        <pc:picChg chg="add mod">
          <ac:chgData name="Lipani, Aldo" userId="3d811883-7188-4056-86e4-ebeb30c53017" providerId="ADAL" clId="{63581629-5082-A94A-8E60-C59850473264}" dt="2020-11-08T23:30:29.954" v="956" actId="1076"/>
          <ac:picMkLst>
            <pc:docMk/>
            <pc:sldMk cId="3476693726" sldId="269"/>
            <ac:picMk id="5" creationId="{88DB1B03-2E7E-0243-99C8-4B2487CAE267}"/>
          </ac:picMkLst>
        </pc:picChg>
      </pc:sldChg>
      <pc:sldChg chg="del">
        <pc:chgData name="Lipani, Aldo" userId="3d811883-7188-4056-86e4-ebeb30c53017" providerId="ADAL" clId="{63581629-5082-A94A-8E60-C59850473264}" dt="2020-11-08T13:06:10.254" v="37" actId="2696"/>
        <pc:sldMkLst>
          <pc:docMk/>
          <pc:sldMk cId="4126427822" sldId="269"/>
        </pc:sldMkLst>
      </pc:sldChg>
      <pc:sldChg chg="del">
        <pc:chgData name="Lipani, Aldo" userId="3d811883-7188-4056-86e4-ebeb30c53017" providerId="ADAL" clId="{63581629-5082-A94A-8E60-C59850473264}" dt="2020-11-08T13:06:11.033" v="41" actId="2696"/>
        <pc:sldMkLst>
          <pc:docMk/>
          <pc:sldMk cId="1136968182" sldId="270"/>
        </pc:sldMkLst>
      </pc:sldChg>
      <pc:sldChg chg="addSp modSp new mod">
        <pc:chgData name="Lipani, Aldo" userId="3d811883-7188-4056-86e4-ebeb30c53017" providerId="ADAL" clId="{63581629-5082-A94A-8E60-C59850473264}" dt="2020-11-08T23:41:09.390" v="1387" actId="5793"/>
        <pc:sldMkLst>
          <pc:docMk/>
          <pc:sldMk cId="1165029218" sldId="270"/>
        </pc:sldMkLst>
        <pc:spChg chg="mod">
          <ac:chgData name="Lipani, Aldo" userId="3d811883-7188-4056-86e4-ebeb30c53017" providerId="ADAL" clId="{63581629-5082-A94A-8E60-C59850473264}" dt="2020-11-08T23:34:19.554" v="1134" actId="20577"/>
          <ac:spMkLst>
            <pc:docMk/>
            <pc:sldMk cId="1165029218" sldId="270"/>
            <ac:spMk id="2" creationId="{BFDB7616-226C-334E-89CC-AE579446184A}"/>
          </ac:spMkLst>
        </pc:spChg>
        <pc:spChg chg="mod">
          <ac:chgData name="Lipani, Aldo" userId="3d811883-7188-4056-86e4-ebeb30c53017" providerId="ADAL" clId="{63581629-5082-A94A-8E60-C59850473264}" dt="2020-11-08T23:41:09.390" v="1387" actId="5793"/>
          <ac:spMkLst>
            <pc:docMk/>
            <pc:sldMk cId="1165029218" sldId="270"/>
            <ac:spMk id="3" creationId="{9AC7C17B-27C9-D448-995A-CFBCBC91CD9B}"/>
          </ac:spMkLst>
        </pc:spChg>
        <pc:picChg chg="add mod">
          <ac:chgData name="Lipani, Aldo" userId="3d811883-7188-4056-86e4-ebeb30c53017" providerId="ADAL" clId="{63581629-5082-A94A-8E60-C59850473264}" dt="2020-11-08T23:40:48.286" v="1346" actId="1076"/>
          <ac:picMkLst>
            <pc:docMk/>
            <pc:sldMk cId="1165029218" sldId="270"/>
            <ac:picMk id="4" creationId="{95FCE5E8-76AE-924D-9A80-618E4C3F5252}"/>
          </ac:picMkLst>
        </pc:picChg>
      </pc:sldChg>
      <pc:sldChg chg="del">
        <pc:chgData name="Lipani, Aldo" userId="3d811883-7188-4056-86e4-ebeb30c53017" providerId="ADAL" clId="{63581629-5082-A94A-8E60-C59850473264}" dt="2020-11-08T13:06:10.474" v="38" actId="2696"/>
        <pc:sldMkLst>
          <pc:docMk/>
          <pc:sldMk cId="406546194" sldId="271"/>
        </pc:sldMkLst>
      </pc:sldChg>
      <pc:sldChg chg="addSp delSp modSp new mod">
        <pc:chgData name="Lipani, Aldo" userId="3d811883-7188-4056-86e4-ebeb30c53017" providerId="ADAL" clId="{63581629-5082-A94A-8E60-C59850473264}" dt="2020-11-08T23:49:46.403" v="1970" actId="1076"/>
        <pc:sldMkLst>
          <pc:docMk/>
          <pc:sldMk cId="4274897478" sldId="271"/>
        </pc:sldMkLst>
        <pc:spChg chg="mod">
          <ac:chgData name="Lipani, Aldo" userId="3d811883-7188-4056-86e4-ebeb30c53017" providerId="ADAL" clId="{63581629-5082-A94A-8E60-C59850473264}" dt="2020-11-08T23:42:09.941" v="1395" actId="20577"/>
          <ac:spMkLst>
            <pc:docMk/>
            <pc:sldMk cId="4274897478" sldId="271"/>
            <ac:spMk id="2" creationId="{25477FD9-8B01-714A-A9C5-31EA5019C3A2}"/>
          </ac:spMkLst>
        </pc:spChg>
        <pc:spChg chg="mod">
          <ac:chgData name="Lipani, Aldo" userId="3d811883-7188-4056-86e4-ebeb30c53017" providerId="ADAL" clId="{63581629-5082-A94A-8E60-C59850473264}" dt="2020-11-08T23:48:21.867" v="1957" actId="14100"/>
          <ac:spMkLst>
            <pc:docMk/>
            <pc:sldMk cId="4274897478" sldId="271"/>
            <ac:spMk id="3" creationId="{7582406D-C9FC-4748-BD9D-909095636828}"/>
          </ac:spMkLst>
        </pc:spChg>
        <pc:spChg chg="add del mod">
          <ac:chgData name="Lipani, Aldo" userId="3d811883-7188-4056-86e4-ebeb30c53017" providerId="ADAL" clId="{63581629-5082-A94A-8E60-C59850473264}" dt="2020-11-08T23:49:08.278" v="1963" actId="478"/>
          <ac:spMkLst>
            <pc:docMk/>
            <pc:sldMk cId="4274897478" sldId="271"/>
            <ac:spMk id="4" creationId="{D59D8D72-393F-7342-8460-1D38CAC11CA3}"/>
          </ac:spMkLst>
        </pc:spChg>
        <pc:picChg chg="add mod">
          <ac:chgData name="Lipani, Aldo" userId="3d811883-7188-4056-86e4-ebeb30c53017" providerId="ADAL" clId="{63581629-5082-A94A-8E60-C59850473264}" dt="2020-11-08T23:49:46.403" v="1970" actId="1076"/>
          <ac:picMkLst>
            <pc:docMk/>
            <pc:sldMk cId="4274897478" sldId="271"/>
            <ac:picMk id="5" creationId="{3661C568-F402-5141-A6C5-E9F5807C7F16}"/>
          </ac:picMkLst>
        </pc:picChg>
      </pc:sldChg>
      <pc:sldChg chg="del">
        <pc:chgData name="Lipani, Aldo" userId="3d811883-7188-4056-86e4-ebeb30c53017" providerId="ADAL" clId="{63581629-5082-A94A-8E60-C59850473264}" dt="2020-11-08T13:06:10.678" v="39" actId="2696"/>
        <pc:sldMkLst>
          <pc:docMk/>
          <pc:sldMk cId="1500429547" sldId="272"/>
        </pc:sldMkLst>
      </pc:sldChg>
      <pc:sldChg chg="modSp new mod">
        <pc:chgData name="Lipani, Aldo" userId="3d811883-7188-4056-86e4-ebeb30c53017" providerId="ADAL" clId="{63581629-5082-A94A-8E60-C59850473264}" dt="2020-11-08T23:56:09.532" v="2059" actId="313"/>
        <pc:sldMkLst>
          <pc:docMk/>
          <pc:sldMk cId="2926911111" sldId="272"/>
        </pc:sldMkLst>
        <pc:spChg chg="mod">
          <ac:chgData name="Lipani, Aldo" userId="3d811883-7188-4056-86e4-ebeb30c53017" providerId="ADAL" clId="{63581629-5082-A94A-8E60-C59850473264}" dt="2020-11-08T23:55:49.360" v="2003" actId="20577"/>
          <ac:spMkLst>
            <pc:docMk/>
            <pc:sldMk cId="2926911111" sldId="272"/>
            <ac:spMk id="2" creationId="{FAA7688C-7507-F14B-B402-AD23D6F99C26}"/>
          </ac:spMkLst>
        </pc:spChg>
        <pc:spChg chg="mod">
          <ac:chgData name="Lipani, Aldo" userId="3d811883-7188-4056-86e4-ebeb30c53017" providerId="ADAL" clId="{63581629-5082-A94A-8E60-C59850473264}" dt="2020-11-08T23:56:09.532" v="2059" actId="313"/>
          <ac:spMkLst>
            <pc:docMk/>
            <pc:sldMk cId="2926911111" sldId="272"/>
            <ac:spMk id="3" creationId="{CBC344A5-0905-564E-835E-B1E40CB4D8BC}"/>
          </ac:spMkLst>
        </pc:spChg>
      </pc:sldChg>
      <pc:sldChg chg="addSp delSp modSp new mod">
        <pc:chgData name="Lipani, Aldo" userId="3d811883-7188-4056-86e4-ebeb30c53017" providerId="ADAL" clId="{63581629-5082-A94A-8E60-C59850473264}" dt="2020-11-09T17:12:35.622" v="2779" actId="1036"/>
        <pc:sldMkLst>
          <pc:docMk/>
          <pc:sldMk cId="786094839" sldId="273"/>
        </pc:sldMkLst>
        <pc:spChg chg="mod">
          <ac:chgData name="Lipani, Aldo" userId="3d811883-7188-4056-86e4-ebeb30c53017" providerId="ADAL" clId="{63581629-5082-A94A-8E60-C59850473264}" dt="2020-11-08T23:56:54.701" v="2093" actId="20577"/>
          <ac:spMkLst>
            <pc:docMk/>
            <pc:sldMk cId="786094839" sldId="273"/>
            <ac:spMk id="2" creationId="{63610A34-047F-D84D-AC71-6E51FCB63538}"/>
          </ac:spMkLst>
        </pc:spChg>
        <pc:spChg chg="add del mod">
          <ac:chgData name="Lipani, Aldo" userId="3d811883-7188-4056-86e4-ebeb30c53017" providerId="ADAL" clId="{63581629-5082-A94A-8E60-C59850473264}" dt="2020-11-09T17:12:28.986" v="2766" actId="2710"/>
          <ac:spMkLst>
            <pc:docMk/>
            <pc:sldMk cId="786094839" sldId="273"/>
            <ac:spMk id="3" creationId="{93B105F9-BCB4-B640-8804-D57C8DCA2495}"/>
          </ac:spMkLst>
        </pc:spChg>
        <pc:spChg chg="add mod">
          <ac:chgData name="Lipani, Aldo" userId="3d811883-7188-4056-86e4-ebeb30c53017" providerId="ADAL" clId="{63581629-5082-A94A-8E60-C59850473264}" dt="2020-11-09T00:00:11.364" v="2143" actId="1076"/>
          <ac:spMkLst>
            <pc:docMk/>
            <pc:sldMk cId="786094839" sldId="273"/>
            <ac:spMk id="4" creationId="{25C62186-66ED-C048-9754-CF211D729396}"/>
          </ac:spMkLst>
        </pc:spChg>
        <pc:picChg chg="add del mod">
          <ac:chgData name="Lipani, Aldo" userId="3d811883-7188-4056-86e4-ebeb30c53017" providerId="ADAL" clId="{63581629-5082-A94A-8E60-C59850473264}" dt="2020-11-09T00:03:51.505" v="2150"/>
          <ac:picMkLst>
            <pc:docMk/>
            <pc:sldMk cId="786094839" sldId="273"/>
            <ac:picMk id="5" creationId="{8DE78239-6D93-5D41-B98B-9358E31411BA}"/>
          </ac:picMkLst>
        </pc:picChg>
        <pc:picChg chg="add del mod">
          <ac:chgData name="Lipani, Aldo" userId="3d811883-7188-4056-86e4-ebeb30c53017" providerId="ADAL" clId="{63581629-5082-A94A-8E60-C59850473264}" dt="2020-11-09T16:39:16.426" v="2354" actId="21"/>
          <ac:picMkLst>
            <pc:docMk/>
            <pc:sldMk cId="786094839" sldId="273"/>
            <ac:picMk id="6" creationId="{B45960C1-99F9-D842-BDD6-D3D710968642}"/>
          </ac:picMkLst>
        </pc:picChg>
        <pc:picChg chg="add mod">
          <ac:chgData name="Lipani, Aldo" userId="3d811883-7188-4056-86e4-ebeb30c53017" providerId="ADAL" clId="{63581629-5082-A94A-8E60-C59850473264}" dt="2020-11-09T17:02:12.757" v="2444" actId="1076"/>
          <ac:picMkLst>
            <pc:docMk/>
            <pc:sldMk cId="786094839" sldId="273"/>
            <ac:picMk id="8" creationId="{D87590C7-D50C-9642-89E1-B464A4A84A61}"/>
          </ac:picMkLst>
        </pc:picChg>
        <pc:picChg chg="add del mod">
          <ac:chgData name="Lipani, Aldo" userId="3d811883-7188-4056-86e4-ebeb30c53017" providerId="ADAL" clId="{63581629-5082-A94A-8E60-C59850473264}" dt="2020-11-09T17:01:26.004" v="2415"/>
          <ac:picMkLst>
            <pc:docMk/>
            <pc:sldMk cId="786094839" sldId="273"/>
            <ac:picMk id="9" creationId="{084EE5CB-1CB5-D94B-8365-9B52E81AA229}"/>
          </ac:picMkLst>
        </pc:picChg>
        <pc:picChg chg="add mod">
          <ac:chgData name="Lipani, Aldo" userId="3d811883-7188-4056-86e4-ebeb30c53017" providerId="ADAL" clId="{63581629-5082-A94A-8E60-C59850473264}" dt="2020-11-09T17:12:13.981" v="2761" actId="1035"/>
          <ac:picMkLst>
            <pc:docMk/>
            <pc:sldMk cId="786094839" sldId="273"/>
            <ac:picMk id="10" creationId="{7E8B6855-6163-294C-BCFC-38A693D2793F}"/>
          </ac:picMkLst>
        </pc:picChg>
        <pc:picChg chg="add mod">
          <ac:chgData name="Lipani, Aldo" userId="3d811883-7188-4056-86e4-ebeb30c53017" providerId="ADAL" clId="{63581629-5082-A94A-8E60-C59850473264}" dt="2020-11-09T17:12:21.279" v="2764" actId="1035"/>
          <ac:picMkLst>
            <pc:docMk/>
            <pc:sldMk cId="786094839" sldId="273"/>
            <ac:picMk id="11" creationId="{37AE8360-EC66-1B45-864D-37B45AA4E9AD}"/>
          </ac:picMkLst>
        </pc:picChg>
        <pc:picChg chg="add mod">
          <ac:chgData name="Lipani, Aldo" userId="3d811883-7188-4056-86e4-ebeb30c53017" providerId="ADAL" clId="{63581629-5082-A94A-8E60-C59850473264}" dt="2020-11-09T17:12:21.279" v="2764" actId="1035"/>
          <ac:picMkLst>
            <pc:docMk/>
            <pc:sldMk cId="786094839" sldId="273"/>
            <ac:picMk id="12" creationId="{F0BE0FFB-2968-614E-B90E-4A2B1398259D}"/>
          </ac:picMkLst>
        </pc:picChg>
        <pc:picChg chg="add del">
          <ac:chgData name="Lipani, Aldo" userId="3d811883-7188-4056-86e4-ebeb30c53017" providerId="ADAL" clId="{63581629-5082-A94A-8E60-C59850473264}" dt="2020-11-09T17:05:14.579" v="2634" actId="478"/>
          <ac:picMkLst>
            <pc:docMk/>
            <pc:sldMk cId="786094839" sldId="273"/>
            <ac:picMk id="13" creationId="{09F551D1-6E35-EF41-B1F2-F28D614B2C1C}"/>
          </ac:picMkLst>
        </pc:picChg>
        <pc:picChg chg="add mod">
          <ac:chgData name="Lipani, Aldo" userId="3d811883-7188-4056-86e4-ebeb30c53017" providerId="ADAL" clId="{63581629-5082-A94A-8E60-C59850473264}" dt="2020-11-09T17:12:32.039" v="2772" actId="1035"/>
          <ac:picMkLst>
            <pc:docMk/>
            <pc:sldMk cId="786094839" sldId="273"/>
            <ac:picMk id="14" creationId="{D9CB85DE-5C51-D64B-8D1D-D537A7C27B72}"/>
          </ac:picMkLst>
        </pc:picChg>
        <pc:picChg chg="add mod">
          <ac:chgData name="Lipani, Aldo" userId="3d811883-7188-4056-86e4-ebeb30c53017" providerId="ADAL" clId="{63581629-5082-A94A-8E60-C59850473264}" dt="2020-11-09T17:12:33.574" v="2776" actId="1035"/>
          <ac:picMkLst>
            <pc:docMk/>
            <pc:sldMk cId="786094839" sldId="273"/>
            <ac:picMk id="15" creationId="{7BD96315-384E-5240-909C-03217D123F0C}"/>
          </ac:picMkLst>
        </pc:picChg>
        <pc:picChg chg="add mod">
          <ac:chgData name="Lipani, Aldo" userId="3d811883-7188-4056-86e4-ebeb30c53017" providerId="ADAL" clId="{63581629-5082-A94A-8E60-C59850473264}" dt="2020-11-09T17:12:35.622" v="2779" actId="1036"/>
          <ac:picMkLst>
            <pc:docMk/>
            <pc:sldMk cId="786094839" sldId="273"/>
            <ac:picMk id="16" creationId="{A499F36B-2173-E64B-9EAB-301DDF6425E8}"/>
          </ac:picMkLst>
        </pc:picChg>
      </pc:sldChg>
      <pc:sldChg chg="del">
        <pc:chgData name="Lipani, Aldo" userId="3d811883-7188-4056-86e4-ebeb30c53017" providerId="ADAL" clId="{63581629-5082-A94A-8E60-C59850473264}" dt="2020-11-08T13:06:10.845" v="40" actId="2696"/>
        <pc:sldMkLst>
          <pc:docMk/>
          <pc:sldMk cId="2652546466" sldId="273"/>
        </pc:sldMkLst>
      </pc:sldChg>
      <pc:sldChg chg="modSp new mod">
        <pc:chgData name="Lipani, Aldo" userId="3d811883-7188-4056-86e4-ebeb30c53017" providerId="ADAL" clId="{63581629-5082-A94A-8E60-C59850473264}" dt="2020-11-09T17:16:59.299" v="2793" actId="20577"/>
        <pc:sldMkLst>
          <pc:docMk/>
          <pc:sldMk cId="656525864" sldId="274"/>
        </pc:sldMkLst>
        <pc:spChg chg="mod">
          <ac:chgData name="Lipani, Aldo" userId="3d811883-7188-4056-86e4-ebeb30c53017" providerId="ADAL" clId="{63581629-5082-A94A-8E60-C59850473264}" dt="2020-11-09T16:35:50.018" v="2323" actId="20577"/>
          <ac:spMkLst>
            <pc:docMk/>
            <pc:sldMk cId="656525864" sldId="274"/>
            <ac:spMk id="2" creationId="{1834C064-5672-2447-9BF1-F30EC4F1671A}"/>
          </ac:spMkLst>
        </pc:spChg>
        <pc:spChg chg="mod">
          <ac:chgData name="Lipani, Aldo" userId="3d811883-7188-4056-86e4-ebeb30c53017" providerId="ADAL" clId="{63581629-5082-A94A-8E60-C59850473264}" dt="2020-11-09T17:16:59.299" v="2793" actId="20577"/>
          <ac:spMkLst>
            <pc:docMk/>
            <pc:sldMk cId="656525864" sldId="274"/>
            <ac:spMk id="3" creationId="{EB462B64-12C1-7241-B16F-9AE9AE69FC95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015802865" sldId="274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988052719" sldId="275"/>
        </pc:sldMkLst>
      </pc:sldChg>
      <pc:sldChg chg="addSp modSp new mod">
        <pc:chgData name="Lipani, Aldo" userId="3d811883-7188-4056-86e4-ebeb30c53017" providerId="ADAL" clId="{63581629-5082-A94A-8E60-C59850473264}" dt="2020-11-09T18:23:33.133" v="3572" actId="20577"/>
        <pc:sldMkLst>
          <pc:docMk/>
          <pc:sldMk cId="4222026764" sldId="275"/>
        </pc:sldMkLst>
        <pc:spChg chg="mod">
          <ac:chgData name="Lipani, Aldo" userId="3d811883-7188-4056-86e4-ebeb30c53017" providerId="ADAL" clId="{63581629-5082-A94A-8E60-C59850473264}" dt="2020-11-09T18:23:33.133" v="3572" actId="20577"/>
          <ac:spMkLst>
            <pc:docMk/>
            <pc:sldMk cId="4222026764" sldId="275"/>
            <ac:spMk id="2" creationId="{F81507FD-1721-DF43-9232-3668D332BB13}"/>
          </ac:spMkLst>
        </pc:spChg>
        <pc:spChg chg="mod">
          <ac:chgData name="Lipani, Aldo" userId="3d811883-7188-4056-86e4-ebeb30c53017" providerId="ADAL" clId="{63581629-5082-A94A-8E60-C59850473264}" dt="2020-11-09T18:23:14.002" v="3541" actId="20577"/>
          <ac:spMkLst>
            <pc:docMk/>
            <pc:sldMk cId="4222026764" sldId="275"/>
            <ac:spMk id="3" creationId="{201028E0-ECD5-5B46-8061-0E1CFDB6525C}"/>
          </ac:spMkLst>
        </pc:spChg>
        <pc:picChg chg="add mod">
          <ac:chgData name="Lipani, Aldo" userId="3d811883-7188-4056-86e4-ebeb30c53017" providerId="ADAL" clId="{63581629-5082-A94A-8E60-C59850473264}" dt="2020-11-09T17:58:56.163" v="3124" actId="1076"/>
          <ac:picMkLst>
            <pc:docMk/>
            <pc:sldMk cId="4222026764" sldId="275"/>
            <ac:picMk id="4" creationId="{67271F49-F973-A047-A582-79E6CE6ADBD2}"/>
          </ac:picMkLst>
        </pc:pic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436387328" sldId="276"/>
        </pc:sldMkLst>
      </pc:sldChg>
      <pc:sldChg chg="modSp new mod">
        <pc:chgData name="Lipani, Aldo" userId="3d811883-7188-4056-86e4-ebeb30c53017" providerId="ADAL" clId="{63581629-5082-A94A-8E60-C59850473264}" dt="2020-11-09T18:04:32.258" v="3438" actId="20577"/>
        <pc:sldMkLst>
          <pc:docMk/>
          <pc:sldMk cId="1617609289" sldId="276"/>
        </pc:sldMkLst>
        <pc:spChg chg="mod">
          <ac:chgData name="Lipani, Aldo" userId="3d811883-7188-4056-86e4-ebeb30c53017" providerId="ADAL" clId="{63581629-5082-A94A-8E60-C59850473264}" dt="2020-11-09T18:04:32.258" v="3438" actId="20577"/>
          <ac:spMkLst>
            <pc:docMk/>
            <pc:sldMk cId="1617609289" sldId="276"/>
            <ac:spMk id="2" creationId="{24C98601-9464-C14D-B194-666F943D9E5F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614206460" sldId="277"/>
        </pc:sldMkLst>
      </pc:sldChg>
      <pc:sldChg chg="add">
        <pc:chgData name="Lipani, Aldo" userId="3d811883-7188-4056-86e4-ebeb30c53017" providerId="ADAL" clId="{63581629-5082-A94A-8E60-C59850473264}" dt="2020-11-09T18:04:34.301" v="3439" actId="2890"/>
        <pc:sldMkLst>
          <pc:docMk/>
          <pc:sldMk cId="1299167007" sldId="277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277879460" sldId="278"/>
        </pc:sldMkLst>
      </pc:sldChg>
      <pc:sldChg chg="modSp new mod">
        <pc:chgData name="Lipani, Aldo" userId="3d811883-7188-4056-86e4-ebeb30c53017" providerId="ADAL" clId="{63581629-5082-A94A-8E60-C59850473264}" dt="2020-11-09T18:20:03.863" v="3527" actId="20577"/>
        <pc:sldMkLst>
          <pc:docMk/>
          <pc:sldMk cId="4046601206" sldId="278"/>
        </pc:sldMkLst>
        <pc:spChg chg="mod">
          <ac:chgData name="Lipani, Aldo" userId="3d811883-7188-4056-86e4-ebeb30c53017" providerId="ADAL" clId="{63581629-5082-A94A-8E60-C59850473264}" dt="2020-11-09T18:19:48.601" v="3461" actId="20577"/>
          <ac:spMkLst>
            <pc:docMk/>
            <pc:sldMk cId="4046601206" sldId="278"/>
            <ac:spMk id="2" creationId="{913F5744-5924-C544-9A2F-916B6830CB5B}"/>
          </ac:spMkLst>
        </pc:spChg>
        <pc:spChg chg="mod">
          <ac:chgData name="Lipani, Aldo" userId="3d811883-7188-4056-86e4-ebeb30c53017" providerId="ADAL" clId="{63581629-5082-A94A-8E60-C59850473264}" dt="2020-11-09T18:20:03.863" v="3527" actId="20577"/>
          <ac:spMkLst>
            <pc:docMk/>
            <pc:sldMk cId="4046601206" sldId="278"/>
            <ac:spMk id="3" creationId="{312CC822-4263-214E-864F-5A021D0B2C59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2937611087" sldId="279"/>
        </pc:sldMkLst>
      </pc:sldChg>
      <pc:sldChg chg="modSp new mod">
        <pc:chgData name="Lipani, Aldo" userId="3d811883-7188-4056-86e4-ebeb30c53017" providerId="ADAL" clId="{63581629-5082-A94A-8E60-C59850473264}" dt="2020-11-09T22:18:37.861" v="4121" actId="20577"/>
        <pc:sldMkLst>
          <pc:docMk/>
          <pc:sldMk cId="3714089638" sldId="279"/>
        </pc:sldMkLst>
        <pc:spChg chg="mod">
          <ac:chgData name="Lipani, Aldo" userId="3d811883-7188-4056-86e4-ebeb30c53017" providerId="ADAL" clId="{63581629-5082-A94A-8E60-C59850473264}" dt="2020-11-09T18:33:14.301" v="3627" actId="20577"/>
          <ac:spMkLst>
            <pc:docMk/>
            <pc:sldMk cId="3714089638" sldId="279"/>
            <ac:spMk id="2" creationId="{518D5C44-3FF8-4643-8316-383B1E340BF6}"/>
          </ac:spMkLst>
        </pc:spChg>
        <pc:spChg chg="mod">
          <ac:chgData name="Lipani, Aldo" userId="3d811883-7188-4056-86e4-ebeb30c53017" providerId="ADAL" clId="{63581629-5082-A94A-8E60-C59850473264}" dt="2020-11-09T22:18:37.861" v="4121" actId="20577"/>
          <ac:spMkLst>
            <pc:docMk/>
            <pc:sldMk cId="3714089638" sldId="279"/>
            <ac:spMk id="3" creationId="{AF262AAF-22C7-5A47-A3EB-5B61455E965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586332948" sldId="280"/>
        </pc:sldMkLst>
      </pc:sldChg>
      <pc:sldChg chg="modSp add mod">
        <pc:chgData name="Lipani, Aldo" userId="3d811883-7188-4056-86e4-ebeb30c53017" providerId="ADAL" clId="{63581629-5082-A94A-8E60-C59850473264}" dt="2020-11-09T18:31:20.252" v="3589" actId="20577"/>
        <pc:sldMkLst>
          <pc:docMk/>
          <pc:sldMk cId="2757374025" sldId="280"/>
        </pc:sldMkLst>
        <pc:spChg chg="mod">
          <ac:chgData name="Lipani, Aldo" userId="3d811883-7188-4056-86e4-ebeb30c53017" providerId="ADAL" clId="{63581629-5082-A94A-8E60-C59850473264}" dt="2020-11-09T18:23:53.072" v="3581" actId="20577"/>
          <ac:spMkLst>
            <pc:docMk/>
            <pc:sldMk cId="2757374025" sldId="280"/>
            <ac:spMk id="2" creationId="{F81507FD-1721-DF43-9232-3668D332BB13}"/>
          </ac:spMkLst>
        </pc:spChg>
        <pc:spChg chg="mod">
          <ac:chgData name="Lipani, Aldo" userId="3d811883-7188-4056-86e4-ebeb30c53017" providerId="ADAL" clId="{63581629-5082-A94A-8E60-C59850473264}" dt="2020-11-09T18:31:20.252" v="3589" actId="20577"/>
          <ac:spMkLst>
            <pc:docMk/>
            <pc:sldMk cId="2757374025" sldId="280"/>
            <ac:spMk id="3" creationId="{201028E0-ECD5-5B46-8061-0E1CFDB6525C}"/>
          </ac:spMkLst>
        </pc:spChg>
      </pc:sldChg>
      <pc:sldChg chg="modSp new mod">
        <pc:chgData name="Lipani, Aldo" userId="3d811883-7188-4056-86e4-ebeb30c53017" providerId="ADAL" clId="{63581629-5082-A94A-8E60-C59850473264}" dt="2020-11-09T22:21:12.872" v="4401" actId="20577"/>
        <pc:sldMkLst>
          <pc:docMk/>
          <pc:sldMk cId="2355823661" sldId="281"/>
        </pc:sldMkLst>
        <pc:spChg chg="mod">
          <ac:chgData name="Lipani, Aldo" userId="3d811883-7188-4056-86e4-ebeb30c53017" providerId="ADAL" clId="{63581629-5082-A94A-8E60-C59850473264}" dt="2020-11-09T22:19:12.888" v="4146" actId="20577"/>
          <ac:spMkLst>
            <pc:docMk/>
            <pc:sldMk cId="2355823661" sldId="281"/>
            <ac:spMk id="2" creationId="{A3F6D924-8390-5E48-B6DC-CF0C8E95CA0B}"/>
          </ac:spMkLst>
        </pc:spChg>
        <pc:spChg chg="mod">
          <ac:chgData name="Lipani, Aldo" userId="3d811883-7188-4056-86e4-ebeb30c53017" providerId="ADAL" clId="{63581629-5082-A94A-8E60-C59850473264}" dt="2020-11-09T22:21:12.872" v="4401" actId="20577"/>
          <ac:spMkLst>
            <pc:docMk/>
            <pc:sldMk cId="2355823661" sldId="281"/>
            <ac:spMk id="3" creationId="{067ED1A7-FBD5-874E-86EE-237EBA3DA477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228644494" sldId="281"/>
        </pc:sldMkLst>
      </pc:sldChg>
      <pc:sldChg chg="modSp new mod">
        <pc:chgData name="Lipani, Aldo" userId="3d811883-7188-4056-86e4-ebeb30c53017" providerId="ADAL" clId="{63581629-5082-A94A-8E60-C59850473264}" dt="2020-11-09T22:27:32.453" v="4815" actId="313"/>
        <pc:sldMkLst>
          <pc:docMk/>
          <pc:sldMk cId="1137159016" sldId="282"/>
        </pc:sldMkLst>
        <pc:spChg chg="mod">
          <ac:chgData name="Lipani, Aldo" userId="3d811883-7188-4056-86e4-ebeb30c53017" providerId="ADAL" clId="{63581629-5082-A94A-8E60-C59850473264}" dt="2020-11-09T22:23:16.888" v="4417" actId="20577"/>
          <ac:spMkLst>
            <pc:docMk/>
            <pc:sldMk cId="1137159016" sldId="282"/>
            <ac:spMk id="2" creationId="{9302310C-D010-C54F-BA92-9FAC1EFC3B48}"/>
          </ac:spMkLst>
        </pc:spChg>
        <pc:spChg chg="mod">
          <ac:chgData name="Lipani, Aldo" userId="3d811883-7188-4056-86e4-ebeb30c53017" providerId="ADAL" clId="{63581629-5082-A94A-8E60-C59850473264}" dt="2020-11-09T22:27:32.453" v="4815" actId="313"/>
          <ac:spMkLst>
            <pc:docMk/>
            <pc:sldMk cId="1137159016" sldId="282"/>
            <ac:spMk id="3" creationId="{00FE1628-6CF9-8648-9F29-88252A2D4E71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288278621" sldId="282"/>
        </pc:sldMkLst>
      </pc:sldChg>
      <pc:sldChg chg="modSp new mod">
        <pc:chgData name="Lipani, Aldo" userId="3d811883-7188-4056-86e4-ebeb30c53017" providerId="ADAL" clId="{63581629-5082-A94A-8E60-C59850473264}" dt="2020-11-09T22:37:35.923" v="5322" actId="20577"/>
        <pc:sldMkLst>
          <pc:docMk/>
          <pc:sldMk cId="142869669" sldId="283"/>
        </pc:sldMkLst>
        <pc:spChg chg="mod">
          <ac:chgData name="Lipani, Aldo" userId="3d811883-7188-4056-86e4-ebeb30c53017" providerId="ADAL" clId="{63581629-5082-A94A-8E60-C59850473264}" dt="2020-11-09T22:28:38.435" v="4839" actId="20577"/>
          <ac:spMkLst>
            <pc:docMk/>
            <pc:sldMk cId="142869669" sldId="283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37:35.923" v="5322" actId="20577"/>
          <ac:spMkLst>
            <pc:docMk/>
            <pc:sldMk cId="142869669" sldId="283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844879253" sldId="283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579826091" sldId="284"/>
        </pc:sldMkLst>
      </pc:sldChg>
      <pc:sldChg chg="modSp add mod">
        <pc:chgData name="Lipani, Aldo" userId="3d811883-7188-4056-86e4-ebeb30c53017" providerId="ADAL" clId="{63581629-5082-A94A-8E60-C59850473264}" dt="2020-11-09T22:36:15.479" v="5263" actId="20577"/>
        <pc:sldMkLst>
          <pc:docMk/>
          <pc:sldMk cId="1598395251" sldId="284"/>
        </pc:sldMkLst>
        <pc:spChg chg="mod">
          <ac:chgData name="Lipani, Aldo" userId="3d811883-7188-4056-86e4-ebeb30c53017" providerId="ADAL" clId="{63581629-5082-A94A-8E60-C59850473264}" dt="2020-11-09T22:36:12.294" v="5262" actId="20577"/>
          <ac:spMkLst>
            <pc:docMk/>
            <pc:sldMk cId="1598395251" sldId="284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36:15.479" v="5263" actId="20577"/>
          <ac:spMkLst>
            <pc:docMk/>
            <pc:sldMk cId="1598395251" sldId="284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654420778" sldId="285"/>
        </pc:sldMkLst>
      </pc:sldChg>
      <pc:sldChg chg="modSp add mod">
        <pc:chgData name="Lipani, Aldo" userId="3d811883-7188-4056-86e4-ebeb30c53017" providerId="ADAL" clId="{63581629-5082-A94A-8E60-C59850473264}" dt="2020-11-09T22:41:27.661" v="5575" actId="20577"/>
        <pc:sldMkLst>
          <pc:docMk/>
          <pc:sldMk cId="2475796214" sldId="285"/>
        </pc:sldMkLst>
        <pc:spChg chg="mod">
          <ac:chgData name="Lipani, Aldo" userId="3d811883-7188-4056-86e4-ebeb30c53017" providerId="ADAL" clId="{63581629-5082-A94A-8E60-C59850473264}" dt="2020-11-09T22:39:46.917" v="5329" actId="20577"/>
          <ac:spMkLst>
            <pc:docMk/>
            <pc:sldMk cId="2475796214" sldId="285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41:27.661" v="5575" actId="20577"/>
          <ac:spMkLst>
            <pc:docMk/>
            <pc:sldMk cId="2475796214" sldId="285"/>
            <ac:spMk id="3" creationId="{069A7E37-1460-5B46-AE37-0663D572DA62}"/>
          </ac:spMkLst>
        </pc:spChg>
      </pc:sldChg>
      <pc:sldChg chg="modSp add mod">
        <pc:chgData name="Lipani, Aldo" userId="3d811883-7188-4056-86e4-ebeb30c53017" providerId="ADAL" clId="{63581629-5082-A94A-8E60-C59850473264}" dt="2020-11-09T22:44:55.150" v="5718" actId="20577"/>
        <pc:sldMkLst>
          <pc:docMk/>
          <pc:sldMk cId="120457689" sldId="286"/>
        </pc:sldMkLst>
        <pc:spChg chg="mod">
          <ac:chgData name="Lipani, Aldo" userId="3d811883-7188-4056-86e4-ebeb30c53017" providerId="ADAL" clId="{63581629-5082-A94A-8E60-C59850473264}" dt="2020-11-09T22:42:02.589" v="5604" actId="20577"/>
          <ac:spMkLst>
            <pc:docMk/>
            <pc:sldMk cId="120457689" sldId="286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44:55.150" v="5718" actId="20577"/>
          <ac:spMkLst>
            <pc:docMk/>
            <pc:sldMk cId="120457689" sldId="286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628996145" sldId="286"/>
        </pc:sldMkLst>
      </pc:sldChg>
      <pc:sldChg chg="modSp new mod">
        <pc:chgData name="Lipani, Aldo" userId="3d811883-7188-4056-86e4-ebeb30c53017" providerId="ADAL" clId="{63581629-5082-A94A-8E60-C59850473264}" dt="2020-11-09T22:46:44.416" v="5781" actId="5793"/>
        <pc:sldMkLst>
          <pc:docMk/>
          <pc:sldMk cId="1007496583" sldId="287"/>
        </pc:sldMkLst>
        <pc:spChg chg="mod">
          <ac:chgData name="Lipani, Aldo" userId="3d811883-7188-4056-86e4-ebeb30c53017" providerId="ADAL" clId="{63581629-5082-A94A-8E60-C59850473264}" dt="2020-11-09T22:46:41.781" v="5780" actId="20577"/>
          <ac:spMkLst>
            <pc:docMk/>
            <pc:sldMk cId="1007496583" sldId="287"/>
            <ac:spMk id="2" creationId="{108D9B6F-A55C-9A4C-8982-5BD108AB7188}"/>
          </ac:spMkLst>
        </pc:spChg>
        <pc:spChg chg="mod">
          <ac:chgData name="Lipani, Aldo" userId="3d811883-7188-4056-86e4-ebeb30c53017" providerId="ADAL" clId="{63581629-5082-A94A-8E60-C59850473264}" dt="2020-11-09T22:46:44.416" v="5781" actId="5793"/>
          <ac:spMkLst>
            <pc:docMk/>
            <pc:sldMk cId="1007496583" sldId="287"/>
            <ac:spMk id="3" creationId="{3B6B63D9-5243-D448-A443-A0B50E9E43AD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2788197710" sldId="287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145134152" sldId="288"/>
        </pc:sldMkLst>
      </pc:sldChg>
      <pc:sldChg chg="modSp new mod">
        <pc:chgData name="Lipani, Aldo" userId="3d811883-7188-4056-86e4-ebeb30c53017" providerId="ADAL" clId="{63581629-5082-A94A-8E60-C59850473264}" dt="2020-11-09T22:47:59.042" v="5805" actId="313"/>
        <pc:sldMkLst>
          <pc:docMk/>
          <pc:sldMk cId="3335920904" sldId="288"/>
        </pc:sldMkLst>
        <pc:spChg chg="mod">
          <ac:chgData name="Lipani, Aldo" userId="3d811883-7188-4056-86e4-ebeb30c53017" providerId="ADAL" clId="{63581629-5082-A94A-8E60-C59850473264}" dt="2020-11-09T22:47:59.042" v="5805" actId="313"/>
          <ac:spMkLst>
            <pc:docMk/>
            <pc:sldMk cId="3335920904" sldId="288"/>
            <ac:spMk id="2" creationId="{7D821ECA-09A3-094F-9E17-68DB0971EC62}"/>
          </ac:spMkLst>
        </pc:spChg>
      </pc:sldChg>
      <pc:sldChg chg="modSp new mod">
        <pc:chgData name="Lipani, Aldo" userId="3d811883-7188-4056-86e4-ebeb30c53017" providerId="ADAL" clId="{63581629-5082-A94A-8E60-C59850473264}" dt="2020-11-09T22:53:59.350" v="6142" actId="20577"/>
        <pc:sldMkLst>
          <pc:docMk/>
          <pc:sldMk cId="2755847857" sldId="289"/>
        </pc:sldMkLst>
        <pc:spChg chg="mod">
          <ac:chgData name="Lipani, Aldo" userId="3d811883-7188-4056-86e4-ebeb30c53017" providerId="ADAL" clId="{63581629-5082-A94A-8E60-C59850473264}" dt="2020-11-09T22:49:08.894" v="5830" actId="20577"/>
          <ac:spMkLst>
            <pc:docMk/>
            <pc:sldMk cId="2755847857" sldId="289"/>
            <ac:spMk id="2" creationId="{FF4F9789-B77A-FF47-97F5-5DE60C2211CD}"/>
          </ac:spMkLst>
        </pc:spChg>
        <pc:spChg chg="mod">
          <ac:chgData name="Lipani, Aldo" userId="3d811883-7188-4056-86e4-ebeb30c53017" providerId="ADAL" clId="{63581629-5082-A94A-8E60-C59850473264}" dt="2020-11-09T22:53:59.350" v="6142" actId="20577"/>
          <ac:spMkLst>
            <pc:docMk/>
            <pc:sldMk cId="2755847857" sldId="289"/>
            <ac:spMk id="3" creationId="{45C8B571-5077-2447-99E8-DAC7D75FC677}"/>
          </ac:spMkLst>
        </pc:spChg>
      </pc:sldChg>
      <pc:sldChg chg="modSp new mod">
        <pc:chgData name="Lipani, Aldo" userId="3d811883-7188-4056-86e4-ebeb30c53017" providerId="ADAL" clId="{63581629-5082-A94A-8E60-C59850473264}" dt="2020-11-09T22:58:45.233" v="6408" actId="20577"/>
        <pc:sldMkLst>
          <pc:docMk/>
          <pc:sldMk cId="309201751" sldId="290"/>
        </pc:sldMkLst>
        <pc:spChg chg="mod">
          <ac:chgData name="Lipani, Aldo" userId="3d811883-7188-4056-86e4-ebeb30c53017" providerId="ADAL" clId="{63581629-5082-A94A-8E60-C59850473264}" dt="2020-11-09T22:55:20.506" v="6167" actId="20577"/>
          <ac:spMkLst>
            <pc:docMk/>
            <pc:sldMk cId="309201751" sldId="290"/>
            <ac:spMk id="2" creationId="{2278BCE2-F07E-224F-A162-B9937C7ED9F3}"/>
          </ac:spMkLst>
        </pc:spChg>
        <pc:spChg chg="mod">
          <ac:chgData name="Lipani, Aldo" userId="3d811883-7188-4056-86e4-ebeb30c53017" providerId="ADAL" clId="{63581629-5082-A94A-8E60-C59850473264}" dt="2020-11-09T22:58:45.233" v="6408" actId="20577"/>
          <ac:spMkLst>
            <pc:docMk/>
            <pc:sldMk cId="309201751" sldId="290"/>
            <ac:spMk id="3" creationId="{2D5B3D0B-E054-284E-8410-A3DF01151ED5}"/>
          </ac:spMkLst>
        </pc:spChg>
      </pc:sldChg>
      <pc:sldChg chg="addSp modSp new mod">
        <pc:chgData name="Lipani, Aldo" userId="3d811883-7188-4056-86e4-ebeb30c53017" providerId="ADAL" clId="{63581629-5082-A94A-8E60-C59850473264}" dt="2020-11-10T16:40:55.438" v="6634" actId="20577"/>
        <pc:sldMkLst>
          <pc:docMk/>
          <pc:sldMk cId="2690939344" sldId="291"/>
        </pc:sldMkLst>
        <pc:spChg chg="mod">
          <ac:chgData name="Lipani, Aldo" userId="3d811883-7188-4056-86e4-ebeb30c53017" providerId="ADAL" clId="{63581629-5082-A94A-8E60-C59850473264}" dt="2020-11-09T22:57:32.031" v="6383" actId="20577"/>
          <ac:spMkLst>
            <pc:docMk/>
            <pc:sldMk cId="2690939344" sldId="291"/>
            <ac:spMk id="2" creationId="{A1E0D76A-CAAF-EF41-A255-9AD4BCAD2419}"/>
          </ac:spMkLst>
        </pc:spChg>
        <pc:spChg chg="mod">
          <ac:chgData name="Lipani, Aldo" userId="3d811883-7188-4056-86e4-ebeb30c53017" providerId="ADAL" clId="{63581629-5082-A94A-8E60-C59850473264}" dt="2020-11-10T16:40:55.438" v="6634" actId="20577"/>
          <ac:spMkLst>
            <pc:docMk/>
            <pc:sldMk cId="2690939344" sldId="291"/>
            <ac:spMk id="3" creationId="{FEF8B26D-4BD9-664C-8DB3-528D844FA7B6}"/>
          </ac:spMkLst>
        </pc:spChg>
        <pc:picChg chg="add mod">
          <ac:chgData name="Lipani, Aldo" userId="3d811883-7188-4056-86e4-ebeb30c53017" providerId="ADAL" clId="{63581629-5082-A94A-8E60-C59850473264}" dt="2020-11-10T16:38:36.314" v="6544" actId="1076"/>
          <ac:picMkLst>
            <pc:docMk/>
            <pc:sldMk cId="2690939344" sldId="291"/>
            <ac:picMk id="4" creationId="{15BEEE9F-2AD8-2E48-BC83-DADA08DE5317}"/>
          </ac:picMkLst>
        </pc:picChg>
      </pc:sldChg>
      <pc:sldChg chg="delSp modSp add mod">
        <pc:chgData name="Lipani, Aldo" userId="3d811883-7188-4056-86e4-ebeb30c53017" providerId="ADAL" clId="{63581629-5082-A94A-8E60-C59850473264}" dt="2020-11-10T17:12:38.752" v="6778" actId="20577"/>
        <pc:sldMkLst>
          <pc:docMk/>
          <pc:sldMk cId="2807474956" sldId="292"/>
        </pc:sldMkLst>
        <pc:spChg chg="mod">
          <ac:chgData name="Lipani, Aldo" userId="3d811883-7188-4056-86e4-ebeb30c53017" providerId="ADAL" clId="{63581629-5082-A94A-8E60-C59850473264}" dt="2020-11-10T17:10:22.151" v="6636" actId="20577"/>
          <ac:spMkLst>
            <pc:docMk/>
            <pc:sldMk cId="2807474956" sldId="292"/>
            <ac:spMk id="2" creationId="{A1E0D76A-CAAF-EF41-A255-9AD4BCAD2419}"/>
          </ac:spMkLst>
        </pc:spChg>
        <pc:spChg chg="mod">
          <ac:chgData name="Lipani, Aldo" userId="3d811883-7188-4056-86e4-ebeb30c53017" providerId="ADAL" clId="{63581629-5082-A94A-8E60-C59850473264}" dt="2020-11-10T17:12:38.752" v="6778" actId="20577"/>
          <ac:spMkLst>
            <pc:docMk/>
            <pc:sldMk cId="2807474956" sldId="292"/>
            <ac:spMk id="3" creationId="{FEF8B26D-4BD9-664C-8DB3-528D844FA7B6}"/>
          </ac:spMkLst>
        </pc:spChg>
        <pc:picChg chg="del">
          <ac:chgData name="Lipani, Aldo" userId="3d811883-7188-4056-86e4-ebeb30c53017" providerId="ADAL" clId="{63581629-5082-A94A-8E60-C59850473264}" dt="2020-11-10T17:10:25.410" v="6637" actId="478"/>
          <ac:picMkLst>
            <pc:docMk/>
            <pc:sldMk cId="2807474956" sldId="292"/>
            <ac:picMk id="4" creationId="{15BEEE9F-2AD8-2E48-BC83-DADA08DE5317}"/>
          </ac:picMkLst>
        </pc:picChg>
      </pc:sldChg>
      <pc:sldChg chg="modSp new mod">
        <pc:chgData name="Lipani, Aldo" userId="3d811883-7188-4056-86e4-ebeb30c53017" providerId="ADAL" clId="{63581629-5082-A94A-8E60-C59850473264}" dt="2020-11-10T20:34:50.654" v="7418" actId="313"/>
        <pc:sldMkLst>
          <pc:docMk/>
          <pc:sldMk cId="2811553981" sldId="293"/>
        </pc:sldMkLst>
        <pc:spChg chg="mod">
          <ac:chgData name="Lipani, Aldo" userId="3d811883-7188-4056-86e4-ebeb30c53017" providerId="ADAL" clId="{63581629-5082-A94A-8E60-C59850473264}" dt="2020-11-10T17:13:07.966" v="6823" actId="313"/>
          <ac:spMkLst>
            <pc:docMk/>
            <pc:sldMk cId="2811553981" sldId="293"/>
            <ac:spMk id="2" creationId="{30D2CF8A-C439-1B46-89F9-814F27D133AC}"/>
          </ac:spMkLst>
        </pc:spChg>
        <pc:spChg chg="mod">
          <ac:chgData name="Lipani, Aldo" userId="3d811883-7188-4056-86e4-ebeb30c53017" providerId="ADAL" clId="{63581629-5082-A94A-8E60-C59850473264}" dt="2020-11-10T20:34:50.654" v="7418" actId="313"/>
          <ac:spMkLst>
            <pc:docMk/>
            <pc:sldMk cId="2811553981" sldId="293"/>
            <ac:spMk id="3" creationId="{45C4C22D-1A5D-C540-A80D-B6A502BBE910}"/>
          </ac:spMkLst>
        </pc:spChg>
      </pc:sldChg>
      <pc:sldChg chg="modSp new mod">
        <pc:chgData name="Lipani, Aldo" userId="3d811883-7188-4056-86e4-ebeb30c53017" providerId="ADAL" clId="{63581629-5082-A94A-8E60-C59850473264}" dt="2020-11-10T20:48:11.528" v="7847" actId="20577"/>
        <pc:sldMkLst>
          <pc:docMk/>
          <pc:sldMk cId="1360837139" sldId="294"/>
        </pc:sldMkLst>
        <pc:spChg chg="mod">
          <ac:chgData name="Lipani, Aldo" userId="3d811883-7188-4056-86e4-ebeb30c53017" providerId="ADAL" clId="{63581629-5082-A94A-8E60-C59850473264}" dt="2020-11-10T20:45:55.808" v="7449" actId="20577"/>
          <ac:spMkLst>
            <pc:docMk/>
            <pc:sldMk cId="1360837139" sldId="294"/>
            <ac:spMk id="2" creationId="{309A7BFE-4690-F54A-B388-664115C1EE74}"/>
          </ac:spMkLst>
        </pc:spChg>
        <pc:spChg chg="mod">
          <ac:chgData name="Lipani, Aldo" userId="3d811883-7188-4056-86e4-ebeb30c53017" providerId="ADAL" clId="{63581629-5082-A94A-8E60-C59850473264}" dt="2020-11-10T20:48:11.528" v="7847" actId="20577"/>
          <ac:spMkLst>
            <pc:docMk/>
            <pc:sldMk cId="1360837139" sldId="294"/>
            <ac:spMk id="3" creationId="{97F6E903-1D76-584D-9003-9939BC8640A2}"/>
          </ac:spMkLst>
        </pc:spChg>
      </pc:sldChg>
      <pc:sldChg chg="modSp new mod">
        <pc:chgData name="Lipani, Aldo" userId="3d811883-7188-4056-86e4-ebeb30c53017" providerId="ADAL" clId="{63581629-5082-A94A-8E60-C59850473264}" dt="2020-11-10T22:11:07.616" v="8357" actId="20577"/>
        <pc:sldMkLst>
          <pc:docMk/>
          <pc:sldMk cId="3957509674" sldId="295"/>
        </pc:sldMkLst>
        <pc:spChg chg="mod">
          <ac:chgData name="Lipani, Aldo" userId="3d811883-7188-4056-86e4-ebeb30c53017" providerId="ADAL" clId="{63581629-5082-A94A-8E60-C59850473264}" dt="2020-11-10T22:09:51.734" v="8112" actId="20577"/>
          <ac:spMkLst>
            <pc:docMk/>
            <pc:sldMk cId="3957509674" sldId="295"/>
            <ac:spMk id="2" creationId="{119505FF-642C-EE4C-995C-5A17190C9CBF}"/>
          </ac:spMkLst>
        </pc:spChg>
        <pc:spChg chg="mod">
          <ac:chgData name="Lipani, Aldo" userId="3d811883-7188-4056-86e4-ebeb30c53017" providerId="ADAL" clId="{63581629-5082-A94A-8E60-C59850473264}" dt="2020-11-10T22:11:07.616" v="8357" actId="20577"/>
          <ac:spMkLst>
            <pc:docMk/>
            <pc:sldMk cId="3957509674" sldId="295"/>
            <ac:spMk id="3" creationId="{8509A2F4-6D77-E749-B773-0A3460DC7489}"/>
          </ac:spMkLst>
        </pc:spChg>
      </pc:sldChg>
      <pc:sldChg chg="new del">
        <pc:chgData name="Lipani, Aldo" userId="3d811883-7188-4056-86e4-ebeb30c53017" providerId="ADAL" clId="{63581629-5082-A94A-8E60-C59850473264}" dt="2020-11-10T22:21:01.452" v="8366" actId="2696"/>
        <pc:sldMkLst>
          <pc:docMk/>
          <pc:sldMk cId="3516045476" sldId="296"/>
        </pc:sldMkLst>
      </pc:sldChg>
      <pc:sldChg chg="modSp new mod">
        <pc:chgData name="Lipani, Aldo" userId="3d811883-7188-4056-86e4-ebeb30c53017" providerId="ADAL" clId="{63581629-5082-A94A-8E60-C59850473264}" dt="2020-11-10T22:20:27.866" v="8365" actId="20577"/>
        <pc:sldMkLst>
          <pc:docMk/>
          <pc:sldMk cId="4064498381" sldId="297"/>
        </pc:sldMkLst>
        <pc:spChg chg="mod">
          <ac:chgData name="Lipani, Aldo" userId="3d811883-7188-4056-86e4-ebeb30c53017" providerId="ADAL" clId="{63581629-5082-A94A-8E60-C59850473264}" dt="2020-11-10T22:20:27.866" v="8365" actId="20577"/>
          <ac:spMkLst>
            <pc:docMk/>
            <pc:sldMk cId="4064498381" sldId="297"/>
            <ac:spMk id="2" creationId="{7E6FD6A6-48E0-8F4F-9F15-C666473256C4}"/>
          </ac:spMkLst>
        </pc:spChg>
      </pc:sldChg>
    </pc:docChg>
  </pc:docChgLst>
  <pc:docChgLst>
    <pc:chgData name="Lipani, Aldo" userId="3d811883-7188-4056-86e4-ebeb30c53017" providerId="ADAL" clId="{9FEE3B51-EC45-CB4C-913F-B679E428E209}"/>
    <pc:docChg chg="undo custSel addSld delSld modSld">
      <pc:chgData name="Lipani, Aldo" userId="3d811883-7188-4056-86e4-ebeb30c53017" providerId="ADAL" clId="{9FEE3B51-EC45-CB4C-913F-B679E428E209}" dt="2020-10-06T21:17:47.241" v="1598" actId="2890"/>
      <pc:docMkLst>
        <pc:docMk/>
      </pc:docMkLst>
      <pc:sldChg chg="addSp delSp modSp mod modClrScheme chgLayout">
        <pc:chgData name="Lipani, Aldo" userId="3d811883-7188-4056-86e4-ebeb30c53017" providerId="ADAL" clId="{9FEE3B51-EC45-CB4C-913F-B679E428E209}" dt="2020-10-03T22:45:30.576" v="145" actId="20577"/>
        <pc:sldMkLst>
          <pc:docMk/>
          <pc:sldMk cId="936308896" sldId="256"/>
        </pc:sldMkLst>
        <pc:spChg chg="del mod ord">
          <ac:chgData name="Lipani, Aldo" userId="3d811883-7188-4056-86e4-ebeb30c53017" providerId="ADAL" clId="{9FEE3B51-EC45-CB4C-913F-B679E428E209}" dt="2020-10-03T22:42:55.348" v="23" actId="700"/>
          <ac:spMkLst>
            <pc:docMk/>
            <pc:sldMk cId="936308896" sldId="256"/>
            <ac:spMk id="2" creationId="{1A5C1EE2-6CBB-0A44-B056-C282DA0703F2}"/>
          </ac:spMkLst>
        </pc:spChg>
        <pc:spChg chg="del mod ord">
          <ac:chgData name="Lipani, Aldo" userId="3d811883-7188-4056-86e4-ebeb30c53017" providerId="ADAL" clId="{9FEE3B51-EC45-CB4C-913F-B679E428E209}" dt="2020-10-03T22:42:55.348" v="23" actId="700"/>
          <ac:spMkLst>
            <pc:docMk/>
            <pc:sldMk cId="936308896" sldId="256"/>
            <ac:spMk id="3" creationId="{4504FA76-2F08-2440-A1AD-CD1A6C372B4D}"/>
          </ac:spMkLst>
        </pc:spChg>
        <pc:spChg chg="add del mod ord">
          <ac:chgData name="Lipani, Aldo" userId="3d811883-7188-4056-86e4-ebeb30c53017" providerId="ADAL" clId="{9FEE3B51-EC45-CB4C-913F-B679E428E209}" dt="2020-10-03T22:43:02.843" v="24" actId="700"/>
          <ac:spMkLst>
            <pc:docMk/>
            <pc:sldMk cId="936308896" sldId="256"/>
            <ac:spMk id="4" creationId="{33103D2D-6E8E-654E-95D8-1397AFA017BD}"/>
          </ac:spMkLst>
        </pc:spChg>
        <pc:spChg chg="add del mod ord">
          <ac:chgData name="Lipani, Aldo" userId="3d811883-7188-4056-86e4-ebeb30c53017" providerId="ADAL" clId="{9FEE3B51-EC45-CB4C-913F-B679E428E209}" dt="2020-10-03T22:43:02.843" v="24" actId="700"/>
          <ac:spMkLst>
            <pc:docMk/>
            <pc:sldMk cId="936308896" sldId="256"/>
            <ac:spMk id="5" creationId="{C3689D72-B0C9-7C46-87F5-A4CB51A9307C}"/>
          </ac:spMkLst>
        </pc:spChg>
        <pc:spChg chg="add mod ord">
          <ac:chgData name="Lipani, Aldo" userId="3d811883-7188-4056-86e4-ebeb30c53017" providerId="ADAL" clId="{9FEE3B51-EC45-CB4C-913F-B679E428E209}" dt="2020-10-03T22:45:30.576" v="145" actId="20577"/>
          <ac:spMkLst>
            <pc:docMk/>
            <pc:sldMk cId="936308896" sldId="256"/>
            <ac:spMk id="6" creationId="{3ACAE145-F0B1-CE44-9147-C4BD2A18800B}"/>
          </ac:spMkLst>
        </pc:spChg>
        <pc:spChg chg="add del mod ord">
          <ac:chgData name="Lipani, Aldo" userId="3d811883-7188-4056-86e4-ebeb30c53017" providerId="ADAL" clId="{9FEE3B51-EC45-CB4C-913F-B679E428E209}" dt="2020-10-03T22:43:07.778" v="25" actId="478"/>
          <ac:spMkLst>
            <pc:docMk/>
            <pc:sldMk cId="936308896" sldId="256"/>
            <ac:spMk id="7" creationId="{5FD60952-BBA4-9448-B7D5-E3E74E654830}"/>
          </ac:spMkLst>
        </pc:spChg>
      </pc:sldChg>
      <pc:sldChg chg="modSp add mod">
        <pc:chgData name="Lipani, Aldo" userId="3d811883-7188-4056-86e4-ebeb30c53017" providerId="ADAL" clId="{9FEE3B51-EC45-CB4C-913F-B679E428E209}" dt="2020-10-03T22:47:57.809" v="343" actId="6549"/>
        <pc:sldMkLst>
          <pc:docMk/>
          <pc:sldMk cId="3839921929" sldId="257"/>
        </pc:sldMkLst>
        <pc:spChg chg="mod">
          <ac:chgData name="Lipani, Aldo" userId="3d811883-7188-4056-86e4-ebeb30c53017" providerId="ADAL" clId="{9FEE3B51-EC45-CB4C-913F-B679E428E209}" dt="2020-10-03T22:46:21.846" v="157" actId="20577"/>
          <ac:spMkLst>
            <pc:docMk/>
            <pc:sldMk cId="3839921929" sldId="257"/>
            <ac:spMk id="2" creationId="{E695262A-1830-D347-BB30-E8FBEF7F5D53}"/>
          </ac:spMkLst>
        </pc:spChg>
        <pc:spChg chg="mod">
          <ac:chgData name="Lipani, Aldo" userId="3d811883-7188-4056-86e4-ebeb30c53017" providerId="ADAL" clId="{9FEE3B51-EC45-CB4C-913F-B679E428E209}" dt="2020-10-03T22:47:57.809" v="343" actId="6549"/>
          <ac:spMkLst>
            <pc:docMk/>
            <pc:sldMk cId="3839921929" sldId="257"/>
            <ac:spMk id="3" creationId="{CD1702C7-5A00-4F49-B1DA-79C89484146C}"/>
          </ac:spMkLst>
        </pc:spChg>
      </pc:sldChg>
      <pc:sldChg chg="modSp add del mod modClrScheme chgLayout">
        <pc:chgData name="Lipani, Aldo" userId="3d811883-7188-4056-86e4-ebeb30c53017" providerId="ADAL" clId="{9FEE3B51-EC45-CB4C-913F-B679E428E209}" dt="2020-10-03T22:46:10.963" v="148" actId="2696"/>
        <pc:sldMkLst>
          <pc:docMk/>
          <pc:sldMk cId="4293636442" sldId="257"/>
        </pc:sldMkLst>
        <pc:spChg chg="mod ord">
          <ac:chgData name="Lipani, Aldo" userId="3d811883-7188-4056-86e4-ebeb30c53017" providerId="ADAL" clId="{9FEE3B51-EC45-CB4C-913F-B679E428E209}" dt="2020-10-03T22:45:38.785" v="147" actId="700"/>
          <ac:spMkLst>
            <pc:docMk/>
            <pc:sldMk cId="4293636442" sldId="257"/>
            <ac:spMk id="6" creationId="{3ACAE145-F0B1-CE44-9147-C4BD2A18800B}"/>
          </ac:spMkLst>
        </pc:spChg>
      </pc:sldChg>
      <pc:sldChg chg="add del">
        <pc:chgData name="Lipani, Aldo" userId="3d811883-7188-4056-86e4-ebeb30c53017" providerId="ADAL" clId="{9FEE3B51-EC45-CB4C-913F-B679E428E209}" dt="2020-10-03T22:48:10.936" v="345" actId="2890"/>
        <pc:sldMkLst>
          <pc:docMk/>
          <pc:sldMk cId="1235725787" sldId="258"/>
        </pc:sldMkLst>
      </pc:sldChg>
      <pc:sldChg chg="addSp modSp add mod">
        <pc:chgData name="Lipani, Aldo" userId="3d811883-7188-4056-86e4-ebeb30c53017" providerId="ADAL" clId="{9FEE3B51-EC45-CB4C-913F-B679E428E209}" dt="2020-10-03T22:50:10.270" v="462" actId="20577"/>
        <pc:sldMkLst>
          <pc:docMk/>
          <pc:sldMk cId="4139239258" sldId="258"/>
        </pc:sldMkLst>
        <pc:spChg chg="add mod">
          <ac:chgData name="Lipani, Aldo" userId="3d811883-7188-4056-86e4-ebeb30c53017" providerId="ADAL" clId="{9FEE3B51-EC45-CB4C-913F-B679E428E209}" dt="2020-10-03T22:50:10.270" v="462" actId="20577"/>
          <ac:spMkLst>
            <pc:docMk/>
            <pc:sldMk cId="4139239258" sldId="258"/>
            <ac:spMk id="2" creationId="{4E556581-F3B4-A04D-B8E4-D1505FA51CE7}"/>
          </ac:spMkLst>
        </pc:spChg>
      </pc:sldChg>
      <pc:sldChg chg="add del">
        <pc:chgData name="Lipani, Aldo" userId="3d811883-7188-4056-86e4-ebeb30c53017" providerId="ADAL" clId="{9FEE3B51-EC45-CB4C-913F-B679E428E209}" dt="2020-10-03T22:50:38.987" v="464" actId="2890"/>
        <pc:sldMkLst>
          <pc:docMk/>
          <pc:sldMk cId="17193809" sldId="259"/>
        </pc:sldMkLst>
      </pc:sldChg>
      <pc:sldChg chg="addSp delSp modSp add mod modClrScheme chgLayout">
        <pc:chgData name="Lipani, Aldo" userId="3d811883-7188-4056-86e4-ebeb30c53017" providerId="ADAL" clId="{9FEE3B51-EC45-CB4C-913F-B679E428E209}" dt="2020-10-03T22:56:31.261" v="694" actId="14100"/>
        <pc:sldMkLst>
          <pc:docMk/>
          <pc:sldMk cId="3813812169" sldId="259"/>
        </pc:sldMkLst>
        <pc:spChg chg="add mod ord">
          <ac:chgData name="Lipani, Aldo" userId="3d811883-7188-4056-86e4-ebeb30c53017" providerId="ADAL" clId="{9FEE3B51-EC45-CB4C-913F-B679E428E209}" dt="2020-10-03T22:51:29.407" v="508" actId="20577"/>
          <ac:spMkLst>
            <pc:docMk/>
            <pc:sldMk cId="3813812169" sldId="259"/>
            <ac:spMk id="4" creationId="{642F6DE2-BDD6-DA40-AA9B-B1E163280626}"/>
          </ac:spMkLst>
        </pc:spChg>
        <pc:spChg chg="add del mod ord">
          <ac:chgData name="Lipani, Aldo" userId="3d811883-7188-4056-86e4-ebeb30c53017" providerId="ADAL" clId="{9FEE3B51-EC45-CB4C-913F-B679E428E209}" dt="2020-10-03T22:51:33.402" v="509" actId="478"/>
          <ac:spMkLst>
            <pc:docMk/>
            <pc:sldMk cId="3813812169" sldId="259"/>
            <ac:spMk id="5" creationId="{3511AC71-ED88-8F47-BBAB-ECCF824D2899}"/>
          </ac:spMkLst>
        </pc:spChg>
        <pc:graphicFrameChg chg="add del">
          <ac:chgData name="Lipani, Aldo" userId="3d811883-7188-4056-86e4-ebeb30c53017" providerId="ADAL" clId="{9FEE3B51-EC45-CB4C-913F-B679E428E209}" dt="2020-10-03T22:51:07.910" v="467"/>
          <ac:graphicFrameMkLst>
            <pc:docMk/>
            <pc:sldMk cId="3813812169" sldId="259"/>
            <ac:graphicFrameMk id="2" creationId="{6ED4A47D-4B16-0A43-B07F-7C17DA647C3C}"/>
          </ac:graphicFrameMkLst>
        </pc:graphicFrameChg>
        <pc:graphicFrameChg chg="add mod modGraphic">
          <ac:chgData name="Lipani, Aldo" userId="3d811883-7188-4056-86e4-ebeb30c53017" providerId="ADAL" clId="{9FEE3B51-EC45-CB4C-913F-B679E428E209}" dt="2020-10-03T22:56:31.261" v="694" actId="14100"/>
          <ac:graphicFrameMkLst>
            <pc:docMk/>
            <pc:sldMk cId="3813812169" sldId="259"/>
            <ac:graphicFrameMk id="3" creationId="{AC973FEB-88B0-C34E-901F-5ADE46D005A7}"/>
          </ac:graphicFrameMkLst>
        </pc:graphicFrameChg>
      </pc:sldChg>
      <pc:sldChg chg="modSp add mod">
        <pc:chgData name="Lipani, Aldo" userId="3d811883-7188-4056-86e4-ebeb30c53017" providerId="ADAL" clId="{9FEE3B51-EC45-CB4C-913F-B679E428E209}" dt="2020-10-03T22:58:54.124" v="946" actId="20577"/>
        <pc:sldMkLst>
          <pc:docMk/>
          <pc:sldMk cId="477663429" sldId="260"/>
        </pc:sldMkLst>
        <pc:graphicFrameChg chg="mod modGraphic">
          <ac:chgData name="Lipani, Aldo" userId="3d811883-7188-4056-86e4-ebeb30c53017" providerId="ADAL" clId="{9FEE3B51-EC45-CB4C-913F-B679E428E209}" dt="2020-10-03T22:58:54.124" v="946" actId="20577"/>
          <ac:graphicFrameMkLst>
            <pc:docMk/>
            <pc:sldMk cId="477663429" sldId="260"/>
            <ac:graphicFrameMk id="3" creationId="{AC973FEB-88B0-C34E-901F-5ADE46D005A7}"/>
          </ac:graphicFrameMkLst>
        </pc:graphicFrameChg>
      </pc:sldChg>
      <pc:sldChg chg="modSp add mod">
        <pc:chgData name="Lipani, Aldo" userId="3d811883-7188-4056-86e4-ebeb30c53017" providerId="ADAL" clId="{9FEE3B51-EC45-CB4C-913F-B679E428E209}" dt="2020-10-03T23:02:01.154" v="1165" actId="20577"/>
        <pc:sldMkLst>
          <pc:docMk/>
          <pc:sldMk cId="2295103705" sldId="261"/>
        </pc:sldMkLst>
        <pc:spChg chg="mod">
          <ac:chgData name="Lipani, Aldo" userId="3d811883-7188-4056-86e4-ebeb30c53017" providerId="ADAL" clId="{9FEE3B51-EC45-CB4C-913F-B679E428E209}" dt="2020-10-03T22:59:47.804" v="964" actId="20577"/>
          <ac:spMkLst>
            <pc:docMk/>
            <pc:sldMk cId="2295103705" sldId="261"/>
            <ac:spMk id="2" creationId="{A2CBEAF7-2570-1545-BD02-8D5504900813}"/>
          </ac:spMkLst>
        </pc:spChg>
        <pc:spChg chg="mod">
          <ac:chgData name="Lipani, Aldo" userId="3d811883-7188-4056-86e4-ebeb30c53017" providerId="ADAL" clId="{9FEE3B51-EC45-CB4C-913F-B679E428E209}" dt="2020-10-03T23:02:01.154" v="1165" actId="20577"/>
          <ac:spMkLst>
            <pc:docMk/>
            <pc:sldMk cId="2295103705" sldId="261"/>
            <ac:spMk id="3" creationId="{86D1F3BF-2EB7-1A48-A7DF-8E7D533AD00A}"/>
          </ac:spMkLst>
        </pc:spChg>
      </pc:sldChg>
      <pc:sldChg chg="add del">
        <pc:chgData name="Lipani, Aldo" userId="3d811883-7188-4056-86e4-ebeb30c53017" providerId="ADAL" clId="{9FEE3B51-EC45-CB4C-913F-B679E428E209}" dt="2020-10-03T22:59:34.942" v="948" actId="2890"/>
        <pc:sldMkLst>
          <pc:docMk/>
          <pc:sldMk cId="2590841442" sldId="261"/>
        </pc:sldMkLst>
      </pc:sldChg>
      <pc:sldChg chg="modSp add mod">
        <pc:chgData name="Lipani, Aldo" userId="3d811883-7188-4056-86e4-ebeb30c53017" providerId="ADAL" clId="{9FEE3B51-EC45-CB4C-913F-B679E428E209}" dt="2020-10-03T23:02:17.327" v="1177" actId="20577"/>
        <pc:sldMkLst>
          <pc:docMk/>
          <pc:sldMk cId="2451599303" sldId="262"/>
        </pc:sldMkLst>
        <pc:spChg chg="mod">
          <ac:chgData name="Lipani, Aldo" userId="3d811883-7188-4056-86e4-ebeb30c53017" providerId="ADAL" clId="{9FEE3B51-EC45-CB4C-913F-B679E428E209}" dt="2020-10-03T23:02:17.327" v="1177" actId="20577"/>
          <ac:spMkLst>
            <pc:docMk/>
            <pc:sldMk cId="2451599303" sldId="262"/>
            <ac:spMk id="2" creationId="{02AA25D3-E029-8648-B525-F4AE5CCF08B9}"/>
          </ac:spMkLst>
        </pc:spChg>
      </pc:sldChg>
      <pc:sldChg chg="addSp modSp add mod">
        <pc:chgData name="Lipani, Aldo" userId="3d811883-7188-4056-86e4-ebeb30c53017" providerId="ADAL" clId="{9FEE3B51-EC45-CB4C-913F-B679E428E209}" dt="2020-10-03T23:10:26.919" v="1308" actId="1076"/>
        <pc:sldMkLst>
          <pc:docMk/>
          <pc:sldMk cId="750526278" sldId="263"/>
        </pc:sldMkLst>
        <pc:spChg chg="mod">
          <ac:chgData name="Lipani, Aldo" userId="3d811883-7188-4056-86e4-ebeb30c53017" providerId="ADAL" clId="{9FEE3B51-EC45-CB4C-913F-B679E428E209}" dt="2020-10-03T23:02:39.394" v="1208" actId="20577"/>
          <ac:spMkLst>
            <pc:docMk/>
            <pc:sldMk cId="750526278" sldId="263"/>
            <ac:spMk id="2" creationId="{02AA25D3-E029-8648-B525-F4AE5CCF08B9}"/>
          </ac:spMkLst>
        </pc:spChg>
        <pc:spChg chg="mod">
          <ac:chgData name="Lipani, Aldo" userId="3d811883-7188-4056-86e4-ebeb30c53017" providerId="ADAL" clId="{9FEE3B51-EC45-CB4C-913F-B679E428E209}" dt="2020-10-03T23:03:12.320" v="1225" actId="20577"/>
          <ac:spMkLst>
            <pc:docMk/>
            <pc:sldMk cId="750526278" sldId="263"/>
            <ac:spMk id="3" creationId="{90327E0B-EF0C-D148-AF48-E4EAC5D4CB81}"/>
          </ac:spMkLst>
        </pc:spChg>
        <pc:picChg chg="add mod">
          <ac:chgData name="Lipani, Aldo" userId="3d811883-7188-4056-86e4-ebeb30c53017" providerId="ADAL" clId="{9FEE3B51-EC45-CB4C-913F-B679E428E209}" dt="2020-10-03T23:10:26.919" v="1308" actId="1076"/>
          <ac:picMkLst>
            <pc:docMk/>
            <pc:sldMk cId="750526278" sldId="263"/>
            <ac:picMk id="4" creationId="{7D69338E-E999-A843-AFED-A7DEA8795B7A}"/>
          </ac:picMkLst>
        </pc:picChg>
      </pc:sldChg>
      <pc:sldChg chg="addSp delSp modSp add mod modClrScheme chgLayout">
        <pc:chgData name="Lipani, Aldo" userId="3d811883-7188-4056-86e4-ebeb30c53017" providerId="ADAL" clId="{9FEE3B51-EC45-CB4C-913F-B679E428E209}" dt="2020-10-03T23:04:51.351" v="1257" actId="20577"/>
        <pc:sldMkLst>
          <pc:docMk/>
          <pc:sldMk cId="3021623273" sldId="264"/>
        </pc:sldMkLst>
        <pc:spChg chg="del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2" creationId="{98DF386D-3B17-8247-9B5A-64A16625C413}"/>
          </ac:spMkLst>
        </pc:spChg>
        <pc:spChg chg="del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3" creationId="{785947BE-9B23-8546-A91F-1903976B5CEA}"/>
          </ac:spMkLst>
        </pc:spChg>
        <pc:spChg chg="add mod ord">
          <ac:chgData name="Lipani, Aldo" userId="3d811883-7188-4056-86e4-ebeb30c53017" providerId="ADAL" clId="{9FEE3B51-EC45-CB4C-913F-B679E428E209}" dt="2020-10-03T23:04:51.351" v="1257" actId="20577"/>
          <ac:spMkLst>
            <pc:docMk/>
            <pc:sldMk cId="3021623273" sldId="264"/>
            <ac:spMk id="4" creationId="{D31C9147-3900-854A-8536-C6FC7575D065}"/>
          </ac:spMkLst>
        </pc:spChg>
        <pc:spChg chg="add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5" creationId="{8406BCAB-7261-F843-AC39-025DF0B558D8}"/>
          </ac:spMkLst>
        </pc:spChg>
      </pc:sldChg>
      <pc:sldChg chg="modSp add mod">
        <pc:chgData name="Lipani, Aldo" userId="3d811883-7188-4056-86e4-ebeb30c53017" providerId="ADAL" clId="{9FEE3B51-EC45-CB4C-913F-B679E428E209}" dt="2020-10-03T23:05:07.689" v="1274" actId="20577"/>
        <pc:sldMkLst>
          <pc:docMk/>
          <pc:sldMk cId="2004898809" sldId="265"/>
        </pc:sldMkLst>
        <pc:spChg chg="mod">
          <ac:chgData name="Lipani, Aldo" userId="3d811883-7188-4056-86e4-ebeb30c53017" providerId="ADAL" clId="{9FEE3B51-EC45-CB4C-913F-B679E428E209}" dt="2020-10-03T23:05:07.689" v="1274" actId="20577"/>
          <ac:spMkLst>
            <pc:docMk/>
            <pc:sldMk cId="2004898809" sldId="265"/>
            <ac:spMk id="4" creationId="{D31C9147-3900-854A-8536-C6FC7575D065}"/>
          </ac:spMkLst>
        </pc:spChg>
      </pc:sldChg>
      <pc:sldChg chg="addSp delSp modSp add mod modClrScheme chgLayout">
        <pc:chgData name="Lipani, Aldo" userId="3d811883-7188-4056-86e4-ebeb30c53017" providerId="ADAL" clId="{9FEE3B51-EC45-CB4C-913F-B679E428E209}" dt="2020-10-03T23:22:23.986" v="1386" actId="20577"/>
        <pc:sldMkLst>
          <pc:docMk/>
          <pc:sldMk cId="3456335139" sldId="266"/>
        </pc:sldMkLst>
        <pc:spChg chg="del mod ord">
          <ac:chgData name="Lipani, Aldo" userId="3d811883-7188-4056-86e4-ebeb30c53017" providerId="ADAL" clId="{9FEE3B51-EC45-CB4C-913F-B679E428E209}" dt="2020-10-03T23:08:11.786" v="1276" actId="700"/>
          <ac:spMkLst>
            <pc:docMk/>
            <pc:sldMk cId="3456335139" sldId="266"/>
            <ac:spMk id="2" creationId="{EC5EC2AB-0C68-4C41-B15D-D955357D34F2}"/>
          </ac:spMkLst>
        </pc:spChg>
        <pc:spChg chg="del mod ord">
          <ac:chgData name="Lipani, Aldo" userId="3d811883-7188-4056-86e4-ebeb30c53017" providerId="ADAL" clId="{9FEE3B51-EC45-CB4C-913F-B679E428E209}" dt="2020-10-03T23:08:11.786" v="1276" actId="700"/>
          <ac:spMkLst>
            <pc:docMk/>
            <pc:sldMk cId="3456335139" sldId="266"/>
            <ac:spMk id="3" creationId="{27C9A597-10DC-4B4D-8100-217FAE654F47}"/>
          </ac:spMkLst>
        </pc:spChg>
        <pc:spChg chg="add mod ord">
          <ac:chgData name="Lipani, Aldo" userId="3d811883-7188-4056-86e4-ebeb30c53017" providerId="ADAL" clId="{9FEE3B51-EC45-CB4C-913F-B679E428E209}" dt="2020-10-03T23:08:16.228" v="1299" actId="20577"/>
          <ac:spMkLst>
            <pc:docMk/>
            <pc:sldMk cId="3456335139" sldId="266"/>
            <ac:spMk id="4" creationId="{C4D753C5-CEEF-C14E-9B85-B5672B9B5C0F}"/>
          </ac:spMkLst>
        </pc:spChg>
        <pc:spChg chg="add mod ord">
          <ac:chgData name="Lipani, Aldo" userId="3d811883-7188-4056-86e4-ebeb30c53017" providerId="ADAL" clId="{9FEE3B51-EC45-CB4C-913F-B679E428E209}" dt="2020-10-03T23:22:23.986" v="1386" actId="20577"/>
          <ac:spMkLst>
            <pc:docMk/>
            <pc:sldMk cId="3456335139" sldId="266"/>
            <ac:spMk id="5" creationId="{D5FC8405-DAF2-8643-B03F-327DE304E220}"/>
          </ac:spMkLst>
        </pc:spChg>
      </pc:sldChg>
      <pc:sldChg chg="addSp delSp modSp add mod">
        <pc:chgData name="Lipani, Aldo" userId="3d811883-7188-4056-86e4-ebeb30c53017" providerId="ADAL" clId="{9FEE3B51-EC45-CB4C-913F-B679E428E209}" dt="2020-10-03T23:42:27.821" v="1422" actId="1076"/>
        <pc:sldMkLst>
          <pc:docMk/>
          <pc:sldMk cId="794554592" sldId="267"/>
        </pc:sldMkLst>
        <pc:spChg chg="add del">
          <ac:chgData name="Lipani, Aldo" userId="3d811883-7188-4056-86e4-ebeb30c53017" providerId="ADAL" clId="{9FEE3B51-EC45-CB4C-913F-B679E428E209}" dt="2020-10-03T23:38:18.250" v="1413"/>
          <ac:spMkLst>
            <pc:docMk/>
            <pc:sldMk cId="794554592" sldId="267"/>
            <ac:spMk id="2" creationId="{EBECFC86-DF40-DD40-8BF7-5CA6946CA823}"/>
          </ac:spMkLst>
        </pc:spChg>
        <pc:spChg chg="add del">
          <ac:chgData name="Lipani, Aldo" userId="3d811883-7188-4056-86e4-ebeb30c53017" providerId="ADAL" clId="{9FEE3B51-EC45-CB4C-913F-B679E428E209}" dt="2020-10-03T23:38:20.829" v="1415"/>
          <ac:spMkLst>
            <pc:docMk/>
            <pc:sldMk cId="794554592" sldId="267"/>
            <ac:spMk id="3" creationId="{C6B7E7E7-E6E2-364A-8DE7-D98FB1D13BB2}"/>
          </ac:spMkLst>
        </pc:spChg>
        <pc:spChg chg="mod">
          <ac:chgData name="Lipani, Aldo" userId="3d811883-7188-4056-86e4-ebeb30c53017" providerId="ADAL" clId="{9FEE3B51-EC45-CB4C-913F-B679E428E209}" dt="2020-10-03T23:25:56.548" v="1408" actId="20577"/>
          <ac:spMkLst>
            <pc:docMk/>
            <pc:sldMk cId="794554592" sldId="267"/>
            <ac:spMk id="4" creationId="{C4D753C5-CEEF-C14E-9B85-B5672B9B5C0F}"/>
          </ac:spMkLst>
        </pc:spChg>
        <pc:spChg chg="mod">
          <ac:chgData name="Lipani, Aldo" userId="3d811883-7188-4056-86e4-ebeb30c53017" providerId="ADAL" clId="{9FEE3B51-EC45-CB4C-913F-B679E428E209}" dt="2020-10-03T23:26:00.330" v="1411" actId="20577"/>
          <ac:spMkLst>
            <pc:docMk/>
            <pc:sldMk cId="794554592" sldId="267"/>
            <ac:spMk id="5" creationId="{D5FC8405-DAF2-8643-B03F-327DE304E220}"/>
          </ac:spMkLst>
        </pc:spChg>
        <pc:spChg chg="add mod">
          <ac:chgData name="Lipani, Aldo" userId="3d811883-7188-4056-86e4-ebeb30c53017" providerId="ADAL" clId="{9FEE3B51-EC45-CB4C-913F-B679E428E209}" dt="2020-10-03T23:42:23.370" v="1420" actId="1076"/>
          <ac:spMkLst>
            <pc:docMk/>
            <pc:sldMk cId="794554592" sldId="267"/>
            <ac:spMk id="6" creationId="{CCAEF496-CA09-714C-A5ED-3FFE7630EA64}"/>
          </ac:spMkLst>
        </pc:spChg>
        <pc:spChg chg="add mod">
          <ac:chgData name="Lipani, Aldo" userId="3d811883-7188-4056-86e4-ebeb30c53017" providerId="ADAL" clId="{9FEE3B51-EC45-CB4C-913F-B679E428E209}" dt="2020-10-03T23:42:27.821" v="1422" actId="1076"/>
          <ac:spMkLst>
            <pc:docMk/>
            <pc:sldMk cId="794554592" sldId="267"/>
            <ac:spMk id="7" creationId="{8E9F4BEC-6497-A042-99BA-2D5440DCFC44}"/>
          </ac:spMkLst>
        </pc:spChg>
        <pc:picChg chg="add del">
          <ac:chgData name="Lipani, Aldo" userId="3d811883-7188-4056-86e4-ebeb30c53017" providerId="ADAL" clId="{9FEE3B51-EC45-CB4C-913F-B679E428E209}" dt="2020-10-03T23:38:18.250" v="1413"/>
          <ac:picMkLst>
            <pc:docMk/>
            <pc:sldMk cId="794554592" sldId="267"/>
            <ac:picMk id="1026" creationId="{DABDB885-E1B8-874F-B74A-9AF4C3F61BAB}"/>
          </ac:picMkLst>
        </pc:picChg>
        <pc:picChg chg="add del">
          <ac:chgData name="Lipani, Aldo" userId="3d811883-7188-4056-86e4-ebeb30c53017" providerId="ADAL" clId="{9FEE3B51-EC45-CB4C-913F-B679E428E209}" dt="2020-10-03T23:38:20.829" v="1415"/>
          <ac:picMkLst>
            <pc:docMk/>
            <pc:sldMk cId="794554592" sldId="267"/>
            <ac:picMk id="1028" creationId="{F1583758-7F39-714D-AE49-5D644AABCC5B}"/>
          </ac:picMkLst>
        </pc:picChg>
        <pc:picChg chg="add mod">
          <ac:chgData name="Lipani, Aldo" userId="3d811883-7188-4056-86e4-ebeb30c53017" providerId="ADAL" clId="{9FEE3B51-EC45-CB4C-913F-B679E428E209}" dt="2020-10-03T23:38:32.924" v="1418" actId="1076"/>
          <ac:picMkLst>
            <pc:docMk/>
            <pc:sldMk cId="794554592" sldId="267"/>
            <ac:picMk id="1030" creationId="{19D53B4A-EFC7-7447-BF15-D4E1093C35EF}"/>
          </ac:picMkLst>
        </pc:picChg>
      </pc:sldChg>
      <pc:sldChg chg="addSp delSp modSp add mod setBg modClrScheme chgLayout">
        <pc:chgData name="Lipani, Aldo" userId="3d811883-7188-4056-86e4-ebeb30c53017" providerId="ADAL" clId="{9FEE3B51-EC45-CB4C-913F-B679E428E209}" dt="2020-10-06T21:07:04.139" v="1426" actId="478"/>
        <pc:sldMkLst>
          <pc:docMk/>
          <pc:sldMk cId="587861350" sldId="302"/>
        </pc:sldMkLst>
        <pc:spChg chg="add del mod ord">
          <ac:chgData name="Lipani, Aldo" userId="3d811883-7188-4056-86e4-ebeb30c53017" providerId="ADAL" clId="{9FEE3B51-EC45-CB4C-913F-B679E428E209}" dt="2020-10-06T21:07:04.139" v="1426" actId="478"/>
          <ac:spMkLst>
            <pc:docMk/>
            <pc:sldMk cId="587861350" sldId="302"/>
            <ac:spMk id="6" creationId="{641A88C4-C133-2544-9C9E-57FA706A5143}"/>
          </ac:spMkLst>
        </pc:spChg>
        <pc:spChg chg="mod ord">
          <ac:chgData name="Lipani, Aldo" userId="3d811883-7188-4056-86e4-ebeb30c53017" providerId="ADAL" clId="{9FEE3B51-EC45-CB4C-913F-B679E428E209}" dt="2020-10-06T21:06:59.770" v="1425" actId="700"/>
          <ac:spMkLst>
            <pc:docMk/>
            <pc:sldMk cId="587861350" sldId="302"/>
            <ac:spMk id="50" creationId="{00000000-0000-0000-0000-000000000000}"/>
          </ac:spMkLst>
        </pc:spChg>
      </pc:sldChg>
      <pc:sldChg chg="modSp add mod setBg modClrScheme chgLayout">
        <pc:chgData name="Lipani, Aldo" userId="3d811883-7188-4056-86e4-ebeb30c53017" providerId="ADAL" clId="{9FEE3B51-EC45-CB4C-913F-B679E428E209}" dt="2020-10-06T21:07:22.415" v="1428" actId="700"/>
        <pc:sldMkLst>
          <pc:docMk/>
          <pc:sldMk cId="2964058649" sldId="303"/>
        </pc:sldMkLst>
        <pc:spChg chg="mod ord">
          <ac:chgData name="Lipani, Aldo" userId="3d811883-7188-4056-86e4-ebeb30c53017" providerId="ADAL" clId="{9FEE3B51-EC45-CB4C-913F-B679E428E209}" dt="2020-10-06T21:07:22.415" v="1428" actId="700"/>
          <ac:spMkLst>
            <pc:docMk/>
            <pc:sldMk cId="2964058649" sldId="303"/>
            <ac:spMk id="50" creationId="{00000000-0000-0000-0000-000000000000}"/>
          </ac:spMkLst>
        </pc:spChg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2048622189" sldId="304"/>
        </pc:sldMkLst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4055329630" sldId="306"/>
        </pc:sldMkLst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783949406" sldId="307"/>
        </pc:sldMkLst>
      </pc:sldChg>
      <pc:sldChg chg="addSp delSp modSp add mod setBg modClrScheme delAnim modAnim chgLayout">
        <pc:chgData name="Lipani, Aldo" userId="3d811883-7188-4056-86e4-ebeb30c53017" providerId="ADAL" clId="{9FEE3B51-EC45-CB4C-913F-B679E428E209}" dt="2020-10-06T21:15:55.059" v="1552" actId="1076"/>
        <pc:sldMkLst>
          <pc:docMk/>
          <pc:sldMk cId="2098478111" sldId="308"/>
        </pc:sldMkLst>
        <pc:spChg chg="add mod">
          <ac:chgData name="Lipani, Aldo" userId="3d811883-7188-4056-86e4-ebeb30c53017" providerId="ADAL" clId="{9FEE3B51-EC45-CB4C-913F-B679E428E209}" dt="2020-10-06T21:15:55.059" v="1552" actId="1076"/>
          <ac:spMkLst>
            <pc:docMk/>
            <pc:sldMk cId="2098478111" sldId="308"/>
            <ac:spMk id="3" creationId="{54E1AB80-16E8-8D42-8439-84B92011340B}"/>
          </ac:spMkLst>
        </pc:spChg>
        <pc:spChg chg="del mod">
          <ac:chgData name="Lipani, Aldo" userId="3d811883-7188-4056-86e4-ebeb30c53017" providerId="ADAL" clId="{9FEE3B51-EC45-CB4C-913F-B679E428E209}" dt="2020-10-06T21:13:35.459" v="1510" actId="12084"/>
          <ac:spMkLst>
            <pc:docMk/>
            <pc:sldMk cId="2098478111" sldId="308"/>
            <ac:spMk id="4" creationId="{091A0035-53A9-0942-8C27-FC89411471FD}"/>
          </ac:spMkLst>
        </pc:spChg>
        <pc:spChg chg="del mod">
          <ac:chgData name="Lipani, Aldo" userId="3d811883-7188-4056-86e4-ebeb30c53017" providerId="ADAL" clId="{9FEE3B51-EC45-CB4C-913F-B679E428E209}" dt="2020-10-06T21:12:45.883" v="1495" actId="478"/>
          <ac:spMkLst>
            <pc:docMk/>
            <pc:sldMk cId="2098478111" sldId="308"/>
            <ac:spMk id="9" creationId="{32BB0B2E-6A1D-3F4C-B1B7-B6FA97DA7288}"/>
          </ac:spMkLst>
        </pc:spChg>
        <pc:spChg chg="del">
          <ac:chgData name="Lipani, Aldo" userId="3d811883-7188-4056-86e4-ebeb30c53017" providerId="ADAL" clId="{9FEE3B51-EC45-CB4C-913F-B679E428E209}" dt="2020-10-06T21:12:47.221" v="1496" actId="478"/>
          <ac:spMkLst>
            <pc:docMk/>
            <pc:sldMk cId="2098478111" sldId="308"/>
            <ac:spMk id="10" creationId="{A92AEDF2-EB40-1144-AB58-FC504C5E37C1}"/>
          </ac:spMkLst>
        </pc:spChg>
        <pc:spChg chg="mod ord">
          <ac:chgData name="Lipani, Aldo" userId="3d811883-7188-4056-86e4-ebeb30c53017" providerId="ADAL" clId="{9FEE3B51-EC45-CB4C-913F-B679E428E209}" dt="2020-10-06T21:15:47.515" v="1550" actId="20577"/>
          <ac:spMkLst>
            <pc:docMk/>
            <pc:sldMk cId="2098478111" sldId="308"/>
            <ac:spMk id="66" creationId="{00000000-0000-0000-0000-000000000000}"/>
          </ac:spMkLst>
        </pc:spChg>
        <pc:graphicFrameChg chg="add del mod">
          <ac:chgData name="Lipani, Aldo" userId="3d811883-7188-4056-86e4-ebeb30c53017" providerId="ADAL" clId="{9FEE3B51-EC45-CB4C-913F-B679E428E209}" dt="2020-10-06T21:15:39.751" v="1520" actId="478"/>
          <ac:graphicFrameMkLst>
            <pc:docMk/>
            <pc:sldMk cId="2098478111" sldId="308"/>
            <ac:graphicFrameMk id="2" creationId="{BF041528-C06E-9F4B-82A7-4490C43D22EF}"/>
          </ac:graphicFrameMkLst>
        </pc:graphicFrameChg>
      </pc:sldChg>
      <pc:sldChg chg="addSp modSp add mod modClrScheme chgLayout">
        <pc:chgData name="Lipani, Aldo" userId="3d811883-7188-4056-86e4-ebeb30c53017" providerId="ADAL" clId="{9FEE3B51-EC45-CB4C-913F-B679E428E209}" dt="2020-10-06T21:15:04.756" v="1518" actId="700"/>
        <pc:sldMkLst>
          <pc:docMk/>
          <pc:sldMk cId="3794861461" sldId="309"/>
        </pc:sldMkLst>
        <pc:spChg chg="add mod ord">
          <ac:chgData name="Lipani, Aldo" userId="3d811883-7188-4056-86e4-ebeb30c53017" providerId="ADAL" clId="{9FEE3B51-EC45-CB4C-913F-B679E428E209}" dt="2020-10-06T21:15:04.756" v="1518" actId="700"/>
          <ac:spMkLst>
            <pc:docMk/>
            <pc:sldMk cId="3794861461" sldId="309"/>
            <ac:spMk id="2" creationId="{6B053EF5-6C72-294D-B830-094665CF85C2}"/>
          </ac:spMkLst>
        </pc:spChg>
        <pc:spChg chg="mod ord">
          <ac:chgData name="Lipani, Aldo" userId="3d811883-7188-4056-86e4-ebeb30c53017" providerId="ADAL" clId="{9FEE3B51-EC45-CB4C-913F-B679E428E209}" dt="2020-10-06T21:15:04.756" v="1518" actId="700"/>
          <ac:spMkLst>
            <pc:docMk/>
            <pc:sldMk cId="3794861461" sldId="309"/>
            <ac:spMk id="66" creationId="{00000000-0000-0000-0000-000000000000}"/>
          </ac:spMkLst>
        </pc:spChg>
      </pc:sldChg>
      <pc:sldChg chg="add">
        <pc:chgData name="Lipani, Aldo" userId="3d811883-7188-4056-86e4-ebeb30c53017" providerId="ADAL" clId="{9FEE3B51-EC45-CB4C-913F-B679E428E209}" dt="2020-10-06T21:15:34.178" v="1519" actId="2890"/>
        <pc:sldMkLst>
          <pc:docMk/>
          <pc:sldMk cId="193877796" sldId="310"/>
        </pc:sldMkLst>
      </pc:sldChg>
      <pc:sldChg chg="addSp delSp modSp add mod delAnim chgLayout">
        <pc:chgData name="Lipani, Aldo" userId="3d811883-7188-4056-86e4-ebeb30c53017" providerId="ADAL" clId="{9FEE3B51-EC45-CB4C-913F-B679E428E209}" dt="2020-10-06T21:17:05.624" v="1577"/>
        <pc:sldMkLst>
          <pc:docMk/>
          <pc:sldMk cId="105589881" sldId="311"/>
        </pc:sldMkLst>
        <pc:spChg chg="del">
          <ac:chgData name="Lipani, Aldo" userId="3d811883-7188-4056-86e4-ebeb30c53017" providerId="ADAL" clId="{9FEE3B51-EC45-CB4C-913F-B679E428E209}" dt="2020-10-06T21:16:56.572" v="1571" actId="478"/>
          <ac:spMkLst>
            <pc:docMk/>
            <pc:sldMk cId="105589881" sldId="311"/>
            <ac:spMk id="2" creationId="{6B053EF5-6C72-294D-B830-094665CF85C2}"/>
          </ac:spMkLst>
        </pc:spChg>
        <pc:spChg chg="add del mod">
          <ac:chgData name="Lipani, Aldo" userId="3d811883-7188-4056-86e4-ebeb30c53017" providerId="ADAL" clId="{9FEE3B51-EC45-CB4C-913F-B679E428E209}" dt="2020-10-06T21:17:02.259" v="1576" actId="6264"/>
          <ac:spMkLst>
            <pc:docMk/>
            <pc:sldMk cId="105589881" sldId="311"/>
            <ac:spMk id="3" creationId="{F7BDB898-D241-2343-8B85-B3D73AFA4BC3}"/>
          </ac:spMkLst>
        </pc:spChg>
        <pc:spChg chg="del">
          <ac:chgData name="Lipani, Aldo" userId="3d811883-7188-4056-86e4-ebeb30c53017" providerId="ADAL" clId="{9FEE3B51-EC45-CB4C-913F-B679E428E209}" dt="2020-10-06T21:16:58.125" v="1572" actId="478"/>
          <ac:spMkLst>
            <pc:docMk/>
            <pc:sldMk cId="105589881" sldId="311"/>
            <ac:spMk id="4" creationId="{091A0035-53A9-0942-8C27-FC89411471FD}"/>
          </ac:spMkLst>
        </pc:spChg>
        <pc:spChg chg="add mod ord">
          <ac:chgData name="Lipani, Aldo" userId="3d811883-7188-4056-86e4-ebeb30c53017" providerId="ADAL" clId="{9FEE3B51-EC45-CB4C-913F-B679E428E209}" dt="2020-10-06T21:17:05.624" v="1577"/>
          <ac:spMkLst>
            <pc:docMk/>
            <pc:sldMk cId="105589881" sldId="311"/>
            <ac:spMk id="5" creationId="{875A5B15-9B6C-FA4B-9FE0-A89B3B0BAB22}"/>
          </ac:spMkLst>
        </pc:spChg>
        <pc:spChg chg="del">
          <ac:chgData name="Lipani, Aldo" userId="3d811883-7188-4056-86e4-ebeb30c53017" providerId="ADAL" clId="{9FEE3B51-EC45-CB4C-913F-B679E428E209}" dt="2020-10-06T21:16:59.213" v="1573" actId="478"/>
          <ac:spMkLst>
            <pc:docMk/>
            <pc:sldMk cId="105589881" sldId="311"/>
            <ac:spMk id="9" creationId="{32BB0B2E-6A1D-3F4C-B1B7-B6FA97DA7288}"/>
          </ac:spMkLst>
        </pc:spChg>
        <pc:spChg chg="del mod">
          <ac:chgData name="Lipani, Aldo" userId="3d811883-7188-4056-86e4-ebeb30c53017" providerId="ADAL" clId="{9FEE3B51-EC45-CB4C-913F-B679E428E209}" dt="2020-10-06T21:17:00.994" v="1575" actId="478"/>
          <ac:spMkLst>
            <pc:docMk/>
            <pc:sldMk cId="105589881" sldId="311"/>
            <ac:spMk id="10" creationId="{A92AEDF2-EB40-1144-AB58-FC504C5E37C1}"/>
          </ac:spMkLst>
        </pc:spChg>
        <pc:spChg chg="mod ord">
          <ac:chgData name="Lipani, Aldo" userId="3d811883-7188-4056-86e4-ebeb30c53017" providerId="ADAL" clId="{9FEE3B51-EC45-CB4C-913F-B679E428E209}" dt="2020-10-06T21:17:02.259" v="1576" actId="6264"/>
          <ac:spMkLst>
            <pc:docMk/>
            <pc:sldMk cId="105589881" sldId="311"/>
            <ac:spMk id="66" creationId="{00000000-0000-0000-0000-000000000000}"/>
          </ac:spMkLst>
        </pc:spChg>
      </pc:sldChg>
      <pc:sldChg chg="modSp add">
        <pc:chgData name="Lipani, Aldo" userId="3d811883-7188-4056-86e4-ebeb30c53017" providerId="ADAL" clId="{9FEE3B51-EC45-CB4C-913F-B679E428E209}" dt="2020-10-06T21:17:44.760" v="1597"/>
        <pc:sldMkLst>
          <pc:docMk/>
          <pc:sldMk cId="2217987737" sldId="312"/>
        </pc:sldMkLst>
        <pc:spChg chg="mod">
          <ac:chgData name="Lipani, Aldo" userId="3d811883-7188-4056-86e4-ebeb30c53017" providerId="ADAL" clId="{9FEE3B51-EC45-CB4C-913F-B679E428E209}" dt="2020-10-06T21:17:44.760" v="1597"/>
          <ac:spMkLst>
            <pc:docMk/>
            <pc:sldMk cId="2217987737" sldId="312"/>
            <ac:spMk id="5" creationId="{875A5B15-9B6C-FA4B-9FE0-A89B3B0BAB22}"/>
          </ac:spMkLst>
        </pc:spChg>
        <pc:spChg chg="mod">
          <ac:chgData name="Lipani, Aldo" userId="3d811883-7188-4056-86e4-ebeb30c53017" providerId="ADAL" clId="{9FEE3B51-EC45-CB4C-913F-B679E428E209}" dt="2020-10-06T21:17:39.734" v="1596" actId="20577"/>
          <ac:spMkLst>
            <pc:docMk/>
            <pc:sldMk cId="2217987737" sldId="312"/>
            <ac:spMk id="66" creationId="{00000000-0000-0000-0000-000000000000}"/>
          </ac:spMkLst>
        </pc:spChg>
      </pc:sldChg>
      <pc:sldChg chg="add">
        <pc:chgData name="Lipani, Aldo" userId="3d811883-7188-4056-86e4-ebeb30c53017" providerId="ADAL" clId="{9FEE3B51-EC45-CB4C-913F-B679E428E209}" dt="2020-10-06T21:17:47.241" v="1598" actId="2890"/>
        <pc:sldMkLst>
          <pc:docMk/>
          <pc:sldMk cId="2291945635" sldId="313"/>
        </pc:sldMkLst>
      </pc:sldChg>
      <pc:sldChg chg="add del setBg">
        <pc:chgData name="Lipani, Aldo" userId="3d811883-7188-4056-86e4-ebeb30c53017" providerId="ADAL" clId="{9FEE3B51-EC45-CB4C-913F-B679E428E209}" dt="2020-10-03T23:04:33.247" v="1227"/>
        <pc:sldMkLst>
          <pc:docMk/>
          <pc:sldMk cId="1569081656" sldId="734"/>
        </pc:sldMkLst>
      </pc:sldChg>
    </pc:docChg>
  </pc:docChgLst>
  <pc:docChgLst>
    <pc:chgData name="Lipani, Aldo" userId="3d811883-7188-4056-86e4-ebeb30c53017" providerId="ADAL" clId="{394009DF-8DBB-3242-85B3-039FE5A7243E}"/>
    <pc:docChg chg="undo custSel addSld delSld modSld">
      <pc:chgData name="Lipani, Aldo" userId="3d811883-7188-4056-86e4-ebeb30c53017" providerId="ADAL" clId="{394009DF-8DBB-3242-85B3-039FE5A7243E}" dt="2020-10-06T22:18:05.377" v="476" actId="2890"/>
      <pc:docMkLst>
        <pc:docMk/>
      </pc:docMkLst>
      <pc:sldChg chg="modSp add del mod">
        <pc:chgData name="Lipani, Aldo" userId="3d811883-7188-4056-86e4-ebeb30c53017" providerId="ADAL" clId="{394009DF-8DBB-3242-85B3-039FE5A7243E}" dt="2020-10-06T22:13:41.538" v="47" actId="2696"/>
        <pc:sldMkLst>
          <pc:docMk/>
          <pc:sldMk cId="936308896" sldId="256"/>
        </pc:sldMkLst>
        <pc:spChg chg="mod">
          <ac:chgData name="Lipani, Aldo" userId="3d811883-7188-4056-86e4-ebeb30c53017" providerId="ADAL" clId="{394009DF-8DBB-3242-85B3-039FE5A7243E}" dt="2020-10-06T22:13:30.147" v="16" actId="20577"/>
          <ac:spMkLst>
            <pc:docMk/>
            <pc:sldMk cId="936308896" sldId="256"/>
            <ac:spMk id="6" creationId="{3ACAE145-F0B1-CE44-9147-C4BD2A18800B}"/>
          </ac:spMkLst>
        </pc:spChg>
      </pc:sldChg>
      <pc:sldChg chg="addSp delSp modSp add mod chgLayout">
        <pc:chgData name="Lipani, Aldo" userId="3d811883-7188-4056-86e4-ebeb30c53017" providerId="ADAL" clId="{394009DF-8DBB-3242-85B3-039FE5A7243E}" dt="2020-10-06T22:15:10.018" v="203" actId="20577"/>
        <pc:sldMkLst>
          <pc:docMk/>
          <pc:sldMk cId="1333199065" sldId="257"/>
        </pc:sldMkLst>
        <pc:spChg chg="del">
          <ac:chgData name="Lipani, Aldo" userId="3d811883-7188-4056-86e4-ebeb30c53017" providerId="ADAL" clId="{394009DF-8DBB-3242-85B3-039FE5A7243E}" dt="2020-10-06T22:13:59.325" v="61" actId="700"/>
          <ac:spMkLst>
            <pc:docMk/>
            <pc:sldMk cId="1333199065" sldId="257"/>
            <ac:spMk id="2" creationId="{57C8B182-244E-DE4E-BD8F-5AE4524111A6}"/>
          </ac:spMkLst>
        </pc:spChg>
        <pc:spChg chg="del">
          <ac:chgData name="Lipani, Aldo" userId="3d811883-7188-4056-86e4-ebeb30c53017" providerId="ADAL" clId="{394009DF-8DBB-3242-85B3-039FE5A7243E}" dt="2020-10-06T22:13:59.325" v="61" actId="700"/>
          <ac:spMkLst>
            <pc:docMk/>
            <pc:sldMk cId="1333199065" sldId="257"/>
            <ac:spMk id="3" creationId="{9A1C2AE7-67E4-9749-AE03-E0EFCC8270E7}"/>
          </ac:spMkLst>
        </pc:spChg>
        <pc:spChg chg="add mod ord">
          <ac:chgData name="Lipani, Aldo" userId="3d811883-7188-4056-86e4-ebeb30c53017" providerId="ADAL" clId="{394009DF-8DBB-3242-85B3-039FE5A7243E}" dt="2020-10-06T22:15:10.018" v="203" actId="20577"/>
          <ac:spMkLst>
            <pc:docMk/>
            <pc:sldMk cId="1333199065" sldId="257"/>
            <ac:spMk id="4" creationId="{EF105FD8-3D4A-D841-A43D-F55CB95F4D0E}"/>
          </ac:spMkLst>
        </pc:spChg>
        <pc:spChg chg="add mod ord">
          <ac:chgData name="Lipani, Aldo" userId="3d811883-7188-4056-86e4-ebeb30c53017" providerId="ADAL" clId="{394009DF-8DBB-3242-85B3-039FE5A7243E}" dt="2020-10-06T22:15:04.194" v="180" actId="313"/>
          <ac:spMkLst>
            <pc:docMk/>
            <pc:sldMk cId="1333199065" sldId="257"/>
            <ac:spMk id="5" creationId="{58F200FB-DEA3-BF42-9B0F-C63779500622}"/>
          </ac:spMkLst>
        </pc:spChg>
      </pc:sldChg>
      <pc:sldChg chg="add del">
        <pc:chgData name="Lipani, Aldo" userId="3d811883-7188-4056-86e4-ebeb30c53017" providerId="ADAL" clId="{394009DF-8DBB-3242-85B3-039FE5A7243E}" dt="2020-10-06T22:13:51.619" v="59" actId="2890"/>
        <pc:sldMkLst>
          <pc:docMk/>
          <pc:sldMk cId="1634778572" sldId="257"/>
        </pc:sldMkLst>
      </pc:sldChg>
      <pc:sldChg chg="del">
        <pc:chgData name="Lipani, Aldo" userId="3d811883-7188-4056-86e4-ebeb30c53017" providerId="ADAL" clId="{394009DF-8DBB-3242-85B3-039FE5A7243E}" dt="2020-10-06T22:13:33.739" v="17" actId="2696"/>
        <pc:sldMkLst>
          <pc:docMk/>
          <pc:sldMk cId="3839921929" sldId="257"/>
        </pc:sldMkLst>
      </pc:sldChg>
      <pc:sldChg chg="modSp add mod">
        <pc:chgData name="Lipani, Aldo" userId="3d811883-7188-4056-86e4-ebeb30c53017" providerId="ADAL" clId="{394009DF-8DBB-3242-85B3-039FE5A7243E}" dt="2020-10-06T22:16:18.917" v="256" actId="20577"/>
        <pc:sldMkLst>
          <pc:docMk/>
          <pc:sldMk cId="3672666340" sldId="258"/>
        </pc:sldMkLst>
        <pc:spChg chg="mod">
          <ac:chgData name="Lipani, Aldo" userId="3d811883-7188-4056-86e4-ebeb30c53017" providerId="ADAL" clId="{394009DF-8DBB-3242-85B3-039FE5A7243E}" dt="2020-10-06T22:16:18.917" v="256" actId="20577"/>
          <ac:spMkLst>
            <pc:docMk/>
            <pc:sldMk cId="3672666340" sldId="258"/>
            <ac:spMk id="2" creationId="{77751650-D89D-8D4B-9FAD-80487AD22D12}"/>
          </ac:spMkLst>
        </pc:spChg>
      </pc:sldChg>
      <pc:sldChg chg="del">
        <pc:chgData name="Lipani, Aldo" userId="3d811883-7188-4056-86e4-ebeb30c53017" providerId="ADAL" clId="{394009DF-8DBB-3242-85B3-039FE5A7243E}" dt="2020-10-06T22:13:34.169" v="18" actId="2696"/>
        <pc:sldMkLst>
          <pc:docMk/>
          <pc:sldMk cId="4139239258" sldId="258"/>
        </pc:sldMkLst>
      </pc:sldChg>
      <pc:sldChg chg="modSp add mod">
        <pc:chgData name="Lipani, Aldo" userId="3d811883-7188-4056-86e4-ebeb30c53017" providerId="ADAL" clId="{394009DF-8DBB-3242-85B3-039FE5A7243E}" dt="2020-10-06T22:16:35.693" v="287" actId="20577"/>
        <pc:sldMkLst>
          <pc:docMk/>
          <pc:sldMk cId="961122649" sldId="259"/>
        </pc:sldMkLst>
        <pc:spChg chg="mod">
          <ac:chgData name="Lipani, Aldo" userId="3d811883-7188-4056-86e4-ebeb30c53017" providerId="ADAL" clId="{394009DF-8DBB-3242-85B3-039FE5A7243E}" dt="2020-10-06T22:16:35.693" v="287" actId="20577"/>
          <ac:spMkLst>
            <pc:docMk/>
            <pc:sldMk cId="961122649" sldId="259"/>
            <ac:spMk id="2" creationId="{102EB4A0-3FB3-B04E-A615-A4783EFF01D8}"/>
          </ac:spMkLst>
        </pc:spChg>
      </pc:sldChg>
      <pc:sldChg chg="del">
        <pc:chgData name="Lipani, Aldo" userId="3d811883-7188-4056-86e4-ebeb30c53017" providerId="ADAL" clId="{394009DF-8DBB-3242-85B3-039FE5A7243E}" dt="2020-10-06T22:13:34.661" v="19" actId="2696"/>
        <pc:sldMkLst>
          <pc:docMk/>
          <pc:sldMk cId="3813812169" sldId="259"/>
        </pc:sldMkLst>
      </pc:sldChg>
      <pc:sldChg chg="modSp add mod">
        <pc:chgData name="Lipani, Aldo" userId="3d811883-7188-4056-86e4-ebeb30c53017" providerId="ADAL" clId="{394009DF-8DBB-3242-85B3-039FE5A7243E}" dt="2020-10-06T22:16:53.160" v="321" actId="20577"/>
        <pc:sldMkLst>
          <pc:docMk/>
          <pc:sldMk cId="4801027" sldId="260"/>
        </pc:sldMkLst>
        <pc:spChg chg="mod">
          <ac:chgData name="Lipani, Aldo" userId="3d811883-7188-4056-86e4-ebeb30c53017" providerId="ADAL" clId="{394009DF-8DBB-3242-85B3-039FE5A7243E}" dt="2020-10-06T22:16:53.160" v="321" actId="20577"/>
          <ac:spMkLst>
            <pc:docMk/>
            <pc:sldMk cId="4801027" sldId="260"/>
            <ac:spMk id="2" creationId="{5FE966AC-9D2A-7047-B442-E333860043A6}"/>
          </ac:spMkLst>
        </pc:spChg>
      </pc:sldChg>
      <pc:sldChg chg="del">
        <pc:chgData name="Lipani, Aldo" userId="3d811883-7188-4056-86e4-ebeb30c53017" providerId="ADAL" clId="{394009DF-8DBB-3242-85B3-039FE5A7243E}" dt="2020-10-06T22:13:34.782" v="20" actId="2696"/>
        <pc:sldMkLst>
          <pc:docMk/>
          <pc:sldMk cId="477663429" sldId="260"/>
        </pc:sldMkLst>
      </pc:sldChg>
      <pc:sldChg chg="modSp add mod">
        <pc:chgData name="Lipani, Aldo" userId="3d811883-7188-4056-86e4-ebeb30c53017" providerId="ADAL" clId="{394009DF-8DBB-3242-85B3-039FE5A7243E}" dt="2020-10-06T22:17:19.065" v="392" actId="20577"/>
        <pc:sldMkLst>
          <pc:docMk/>
          <pc:sldMk cId="784911702" sldId="261"/>
        </pc:sldMkLst>
        <pc:spChg chg="mod">
          <ac:chgData name="Lipani, Aldo" userId="3d811883-7188-4056-86e4-ebeb30c53017" providerId="ADAL" clId="{394009DF-8DBB-3242-85B3-039FE5A7243E}" dt="2020-10-06T22:17:19.065" v="392" actId="20577"/>
          <ac:spMkLst>
            <pc:docMk/>
            <pc:sldMk cId="784911702" sldId="261"/>
            <ac:spMk id="2" creationId="{BF53B92D-E6AD-F847-B1F7-F5708456D2F2}"/>
          </ac:spMkLst>
        </pc:spChg>
      </pc:sldChg>
      <pc:sldChg chg="del">
        <pc:chgData name="Lipani, Aldo" userId="3d811883-7188-4056-86e4-ebeb30c53017" providerId="ADAL" clId="{394009DF-8DBB-3242-85B3-039FE5A7243E}" dt="2020-10-06T22:13:34.817" v="21" actId="2696"/>
        <pc:sldMkLst>
          <pc:docMk/>
          <pc:sldMk cId="2295103705" sldId="261"/>
        </pc:sldMkLst>
      </pc:sldChg>
      <pc:sldChg chg="modSp add mod">
        <pc:chgData name="Lipani, Aldo" userId="3d811883-7188-4056-86e4-ebeb30c53017" providerId="ADAL" clId="{394009DF-8DBB-3242-85B3-039FE5A7243E}" dt="2020-10-06T22:17:40.551" v="437" actId="20577"/>
        <pc:sldMkLst>
          <pc:docMk/>
          <pc:sldMk cId="1664498035" sldId="262"/>
        </pc:sldMkLst>
        <pc:spChg chg="mod">
          <ac:chgData name="Lipani, Aldo" userId="3d811883-7188-4056-86e4-ebeb30c53017" providerId="ADAL" clId="{394009DF-8DBB-3242-85B3-039FE5A7243E}" dt="2020-10-06T22:17:40.551" v="437" actId="20577"/>
          <ac:spMkLst>
            <pc:docMk/>
            <pc:sldMk cId="1664498035" sldId="262"/>
            <ac:spMk id="2" creationId="{BF53B92D-E6AD-F847-B1F7-F5708456D2F2}"/>
          </ac:spMkLst>
        </pc:spChg>
      </pc:sldChg>
      <pc:sldChg chg="del">
        <pc:chgData name="Lipani, Aldo" userId="3d811883-7188-4056-86e4-ebeb30c53017" providerId="ADAL" clId="{394009DF-8DBB-3242-85B3-039FE5A7243E}" dt="2020-10-06T22:13:34.896" v="22" actId="2696"/>
        <pc:sldMkLst>
          <pc:docMk/>
          <pc:sldMk cId="2451599303" sldId="262"/>
        </pc:sldMkLst>
      </pc:sldChg>
      <pc:sldChg chg="del">
        <pc:chgData name="Lipani, Aldo" userId="3d811883-7188-4056-86e4-ebeb30c53017" providerId="ADAL" clId="{394009DF-8DBB-3242-85B3-039FE5A7243E}" dt="2020-10-06T22:13:34.991" v="23" actId="2696"/>
        <pc:sldMkLst>
          <pc:docMk/>
          <pc:sldMk cId="750526278" sldId="263"/>
        </pc:sldMkLst>
      </pc:sldChg>
      <pc:sldChg chg="modSp add mod">
        <pc:chgData name="Lipani, Aldo" userId="3d811883-7188-4056-86e4-ebeb30c53017" providerId="ADAL" clId="{394009DF-8DBB-3242-85B3-039FE5A7243E}" dt="2020-10-06T22:18:02.385" v="475" actId="20577"/>
        <pc:sldMkLst>
          <pc:docMk/>
          <pc:sldMk cId="1786072883" sldId="263"/>
        </pc:sldMkLst>
        <pc:spChg chg="mod">
          <ac:chgData name="Lipani, Aldo" userId="3d811883-7188-4056-86e4-ebeb30c53017" providerId="ADAL" clId="{394009DF-8DBB-3242-85B3-039FE5A7243E}" dt="2020-10-06T22:18:02.385" v="475" actId="20577"/>
          <ac:spMkLst>
            <pc:docMk/>
            <pc:sldMk cId="1786072883" sldId="263"/>
            <ac:spMk id="2" creationId="{BF53B92D-E6AD-F847-B1F7-F5708456D2F2}"/>
          </ac:spMkLst>
        </pc:spChg>
      </pc:sldChg>
      <pc:sldChg chg="add">
        <pc:chgData name="Lipani, Aldo" userId="3d811883-7188-4056-86e4-ebeb30c53017" providerId="ADAL" clId="{394009DF-8DBB-3242-85B3-039FE5A7243E}" dt="2020-10-06T22:18:05.377" v="476" actId="2890"/>
        <pc:sldMkLst>
          <pc:docMk/>
          <pc:sldMk cId="289019521" sldId="264"/>
        </pc:sldMkLst>
      </pc:sldChg>
      <pc:sldChg chg="del">
        <pc:chgData name="Lipani, Aldo" userId="3d811883-7188-4056-86e4-ebeb30c53017" providerId="ADAL" clId="{394009DF-8DBB-3242-85B3-039FE5A7243E}" dt="2020-10-06T22:13:35.071" v="24" actId="2696"/>
        <pc:sldMkLst>
          <pc:docMk/>
          <pc:sldMk cId="3021623273" sldId="264"/>
        </pc:sldMkLst>
      </pc:sldChg>
      <pc:sldChg chg="del">
        <pc:chgData name="Lipani, Aldo" userId="3d811883-7188-4056-86e4-ebeb30c53017" providerId="ADAL" clId="{394009DF-8DBB-3242-85B3-039FE5A7243E}" dt="2020-10-06T22:13:35.340" v="27" actId="2696"/>
        <pc:sldMkLst>
          <pc:docMk/>
          <pc:sldMk cId="2004898809" sldId="265"/>
        </pc:sldMkLst>
      </pc:sldChg>
      <pc:sldChg chg="del">
        <pc:chgData name="Lipani, Aldo" userId="3d811883-7188-4056-86e4-ebeb30c53017" providerId="ADAL" clId="{394009DF-8DBB-3242-85B3-039FE5A7243E}" dt="2020-10-06T22:13:35.192" v="25" actId="2696"/>
        <pc:sldMkLst>
          <pc:docMk/>
          <pc:sldMk cId="3456335139" sldId="266"/>
        </pc:sldMkLst>
      </pc:sldChg>
      <pc:sldChg chg="del">
        <pc:chgData name="Lipani, Aldo" userId="3d811883-7188-4056-86e4-ebeb30c53017" providerId="ADAL" clId="{394009DF-8DBB-3242-85B3-039FE5A7243E}" dt="2020-10-06T22:13:35.220" v="26" actId="2696"/>
        <pc:sldMkLst>
          <pc:docMk/>
          <pc:sldMk cId="794554592" sldId="267"/>
        </pc:sldMkLst>
      </pc:sldChg>
      <pc:sldChg chg="del">
        <pc:chgData name="Lipani, Aldo" userId="3d811883-7188-4056-86e4-ebeb30c53017" providerId="ADAL" clId="{394009DF-8DBB-3242-85B3-039FE5A7243E}" dt="2020-10-06T22:13:35.477" v="28" actId="2696"/>
        <pc:sldMkLst>
          <pc:docMk/>
          <pc:sldMk cId="587861350" sldId="302"/>
        </pc:sldMkLst>
      </pc:sldChg>
      <pc:sldChg chg="del">
        <pc:chgData name="Lipani, Aldo" userId="3d811883-7188-4056-86e4-ebeb30c53017" providerId="ADAL" clId="{394009DF-8DBB-3242-85B3-039FE5A7243E}" dt="2020-10-06T22:13:35.516" v="29" actId="2696"/>
        <pc:sldMkLst>
          <pc:docMk/>
          <pc:sldMk cId="2964058649" sldId="303"/>
        </pc:sldMkLst>
      </pc:sldChg>
      <pc:sldChg chg="add del">
        <pc:chgData name="Lipani, Aldo" userId="3d811883-7188-4056-86e4-ebeb30c53017" providerId="ADAL" clId="{394009DF-8DBB-3242-85B3-039FE5A7243E}" dt="2020-10-06T22:13:44.714" v="50" actId="2696"/>
        <pc:sldMkLst>
          <pc:docMk/>
          <pc:sldMk cId="2048622189" sldId="304"/>
        </pc:sldMkLst>
      </pc:sldChg>
      <pc:sldChg chg="del">
        <pc:chgData name="Lipani, Aldo" userId="3d811883-7188-4056-86e4-ebeb30c53017" providerId="ADAL" clId="{394009DF-8DBB-3242-85B3-039FE5A7243E}" dt="2020-10-06T22:13:35.695" v="31" actId="2696"/>
        <pc:sldMkLst>
          <pc:docMk/>
          <pc:sldMk cId="4055329630" sldId="306"/>
        </pc:sldMkLst>
      </pc:sldChg>
      <pc:sldChg chg="del">
        <pc:chgData name="Lipani, Aldo" userId="3d811883-7188-4056-86e4-ebeb30c53017" providerId="ADAL" clId="{394009DF-8DBB-3242-85B3-039FE5A7243E}" dt="2020-10-06T22:13:35.658" v="30" actId="2696"/>
        <pc:sldMkLst>
          <pc:docMk/>
          <pc:sldMk cId="783949406" sldId="307"/>
        </pc:sldMkLst>
      </pc:sldChg>
      <pc:sldChg chg="add del">
        <pc:chgData name="Lipani, Aldo" userId="3d811883-7188-4056-86e4-ebeb30c53017" providerId="ADAL" clId="{394009DF-8DBB-3242-85B3-039FE5A7243E}" dt="2020-10-06T22:13:44.752" v="52" actId="2696"/>
        <pc:sldMkLst>
          <pc:docMk/>
          <pc:sldMk cId="2098478111" sldId="308"/>
        </pc:sldMkLst>
      </pc:sldChg>
      <pc:sldChg chg="add del">
        <pc:chgData name="Lipani, Aldo" userId="3d811883-7188-4056-86e4-ebeb30c53017" providerId="ADAL" clId="{394009DF-8DBB-3242-85B3-039FE5A7243E}" dt="2020-10-06T22:13:44.797" v="54" actId="2696"/>
        <pc:sldMkLst>
          <pc:docMk/>
          <pc:sldMk cId="3794861461" sldId="309"/>
        </pc:sldMkLst>
      </pc:sldChg>
      <pc:sldChg chg="add del">
        <pc:chgData name="Lipani, Aldo" userId="3d811883-7188-4056-86e4-ebeb30c53017" providerId="ADAL" clId="{394009DF-8DBB-3242-85B3-039FE5A7243E}" dt="2020-10-06T22:13:44.787" v="53" actId="2696"/>
        <pc:sldMkLst>
          <pc:docMk/>
          <pc:sldMk cId="193877796" sldId="310"/>
        </pc:sldMkLst>
      </pc:sldChg>
      <pc:sldChg chg="add del">
        <pc:chgData name="Lipani, Aldo" userId="3d811883-7188-4056-86e4-ebeb30c53017" providerId="ADAL" clId="{394009DF-8DBB-3242-85B3-039FE5A7243E}" dt="2020-10-06T22:13:44.806" v="55" actId="2696"/>
        <pc:sldMkLst>
          <pc:docMk/>
          <pc:sldMk cId="105589881" sldId="311"/>
        </pc:sldMkLst>
      </pc:sldChg>
      <pc:sldChg chg="add del">
        <pc:chgData name="Lipani, Aldo" userId="3d811883-7188-4056-86e4-ebeb30c53017" providerId="ADAL" clId="{394009DF-8DBB-3242-85B3-039FE5A7243E}" dt="2020-10-06T22:13:44.815" v="56" actId="2696"/>
        <pc:sldMkLst>
          <pc:docMk/>
          <pc:sldMk cId="2217987737" sldId="312"/>
        </pc:sldMkLst>
      </pc:sldChg>
      <pc:sldChg chg="add del">
        <pc:chgData name="Lipani, Aldo" userId="3d811883-7188-4056-86e4-ebeb30c53017" providerId="ADAL" clId="{394009DF-8DBB-3242-85B3-039FE5A7243E}" dt="2020-10-06T22:13:44.824" v="57" actId="2696"/>
        <pc:sldMkLst>
          <pc:docMk/>
          <pc:sldMk cId="2291945635" sldId="313"/>
        </pc:sldMkLst>
      </pc:sldChg>
      <pc:sldMasterChg chg="addSldLayout delSldLayout">
        <pc:chgData name="Lipani, Aldo" userId="3d811883-7188-4056-86e4-ebeb30c53017" providerId="ADAL" clId="{394009DF-8DBB-3242-85B3-039FE5A7243E}" dt="2020-10-06T22:13:44.718" v="51" actId="2696"/>
        <pc:sldMasterMkLst>
          <pc:docMk/>
          <pc:sldMasterMk cId="0" sldId="2147483843"/>
        </pc:sldMasterMkLst>
        <pc:sldLayoutChg chg="add del">
          <pc:chgData name="Lipani, Aldo" userId="3d811883-7188-4056-86e4-ebeb30c53017" providerId="ADAL" clId="{394009DF-8DBB-3242-85B3-039FE5A7243E}" dt="2020-10-06T22:13:44.718" v="51" actId="2696"/>
          <pc:sldLayoutMkLst>
            <pc:docMk/>
            <pc:sldMasterMk cId="0" sldId="2147483843"/>
            <pc:sldLayoutMk cId="3710215793" sldId="2147484009"/>
          </pc:sldLayoutMkLst>
        </pc:sldLayoutChg>
      </pc:sldMasterChg>
    </pc:docChg>
  </pc:docChgLst>
  <pc:docChgLst>
    <pc:chgData name="Lipani, Aldo" userId="3d811883-7188-4056-86e4-ebeb30c53017" providerId="ADAL" clId="{921D80D6-AAC6-E94E-9666-1D7D7ABB0FE6}"/>
    <pc:docChg chg="undo custSel addSld delSld modSld sldOrd">
      <pc:chgData name="Lipani, Aldo" userId="3d811883-7188-4056-86e4-ebeb30c53017" providerId="ADAL" clId="{921D80D6-AAC6-E94E-9666-1D7D7ABB0FE6}" dt="2020-10-21T19:36:53.507" v="11560" actId="20577"/>
      <pc:docMkLst>
        <pc:docMk/>
      </pc:docMkLst>
      <pc:sldChg chg="addSp delSp modSp mod">
        <pc:chgData name="Lipani, Aldo" userId="3d811883-7188-4056-86e4-ebeb30c53017" providerId="ADAL" clId="{921D80D6-AAC6-E94E-9666-1D7D7ABB0FE6}" dt="2020-10-07T13:45:14.672" v="482" actId="478"/>
        <pc:sldMkLst>
          <pc:docMk/>
          <pc:sldMk cId="936308896" sldId="256"/>
        </pc:sldMkLst>
        <pc:spChg chg="add del mod">
          <ac:chgData name="Lipani, Aldo" userId="3d811883-7188-4056-86e4-ebeb30c53017" providerId="ADAL" clId="{921D80D6-AAC6-E94E-9666-1D7D7ABB0FE6}" dt="2020-10-07T13:44:57.075" v="477"/>
          <ac:spMkLst>
            <pc:docMk/>
            <pc:sldMk cId="936308896" sldId="256"/>
            <ac:spMk id="2" creationId="{127E6A2B-B7A7-3E41-B794-051F6C35A995}"/>
          </ac:spMkLst>
        </pc:spChg>
        <pc:spChg chg="add del mod">
          <ac:chgData name="Lipani, Aldo" userId="3d811883-7188-4056-86e4-ebeb30c53017" providerId="ADAL" clId="{921D80D6-AAC6-E94E-9666-1D7D7ABB0FE6}" dt="2020-10-07T13:45:09.879" v="479"/>
          <ac:spMkLst>
            <pc:docMk/>
            <pc:sldMk cId="936308896" sldId="256"/>
            <ac:spMk id="3" creationId="{935E5BA1-F2AA-2A43-958D-0BEF3D7849B2}"/>
          </ac:spMkLst>
        </pc:spChg>
        <pc:spChg chg="add del mod">
          <ac:chgData name="Lipani, Aldo" userId="3d811883-7188-4056-86e4-ebeb30c53017" providerId="ADAL" clId="{921D80D6-AAC6-E94E-9666-1D7D7ABB0FE6}" dt="2020-10-07T13:45:14.672" v="482" actId="478"/>
          <ac:spMkLst>
            <pc:docMk/>
            <pc:sldMk cId="936308896" sldId="256"/>
            <ac:spMk id="4" creationId="{0F238A08-9190-1F42-BEAF-37B3E985812F}"/>
          </ac:spMkLst>
        </pc:spChg>
      </pc:sldChg>
      <pc:sldChg chg="addSp delSp modSp mod">
        <pc:chgData name="Lipani, Aldo" userId="3d811883-7188-4056-86e4-ebeb30c53017" providerId="ADAL" clId="{921D80D6-AAC6-E94E-9666-1D7D7ABB0FE6}" dt="2020-10-07T16:40:10.591" v="3190" actId="14100"/>
        <pc:sldMkLst>
          <pc:docMk/>
          <pc:sldMk cId="1333199065" sldId="257"/>
        </pc:sldMkLst>
        <pc:spChg chg="add del mod">
          <ac:chgData name="Lipani, Aldo" userId="3d811883-7188-4056-86e4-ebeb30c53017" providerId="ADAL" clId="{921D80D6-AAC6-E94E-9666-1D7D7ABB0FE6}" dt="2020-10-07T13:38:26.626" v="407"/>
          <ac:spMkLst>
            <pc:docMk/>
            <pc:sldMk cId="1333199065" sldId="257"/>
            <ac:spMk id="2" creationId="{E594E30F-7FB6-B24A-AD92-1D4C02972824}"/>
          </ac:spMkLst>
        </pc:spChg>
        <pc:spChg chg="add del mod">
          <ac:chgData name="Lipani, Aldo" userId="3d811883-7188-4056-86e4-ebeb30c53017" providerId="ADAL" clId="{921D80D6-AAC6-E94E-9666-1D7D7ABB0FE6}" dt="2020-10-07T13:41:22.686" v="426" actId="478"/>
          <ac:spMkLst>
            <pc:docMk/>
            <pc:sldMk cId="1333199065" sldId="257"/>
            <ac:spMk id="3" creationId="{DD4A76A7-AEF0-3D49-8EC1-887F9D9998D8}"/>
          </ac:spMkLst>
        </pc:spChg>
        <pc:spChg chg="mod">
          <ac:chgData name="Lipani, Aldo" userId="3d811883-7188-4056-86e4-ebeb30c53017" providerId="ADAL" clId="{921D80D6-AAC6-E94E-9666-1D7D7ABB0FE6}" dt="2020-10-07T13:29:57.057" v="0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921D80D6-AAC6-E94E-9666-1D7D7ABB0FE6}" dt="2020-10-07T16:40:10.591" v="3190" actId="14100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mod">
        <pc:chgData name="Lipani, Aldo" userId="3d811883-7188-4056-86e4-ebeb30c53017" providerId="ADAL" clId="{921D80D6-AAC6-E94E-9666-1D7D7ABB0FE6}" dt="2020-10-07T14:59:55.158" v="1785" actId="20577"/>
        <pc:sldMkLst>
          <pc:docMk/>
          <pc:sldMk cId="3672666340" sldId="258"/>
        </pc:sldMkLst>
        <pc:spChg chg="mod">
          <ac:chgData name="Lipani, Aldo" userId="3d811883-7188-4056-86e4-ebeb30c53017" providerId="ADAL" clId="{921D80D6-AAC6-E94E-9666-1D7D7ABB0FE6}" dt="2020-10-07T13:35:22.732" v="396" actId="20577"/>
          <ac:spMkLst>
            <pc:docMk/>
            <pc:sldMk cId="3672666340" sldId="258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4:59:55.158" v="1785" actId="20577"/>
          <ac:spMkLst>
            <pc:docMk/>
            <pc:sldMk cId="3672666340" sldId="258"/>
            <ac:spMk id="3" creationId="{AF3126AD-8474-394B-AA69-31B64C156E2C}"/>
          </ac:spMkLst>
        </pc:spChg>
        <pc:spChg chg="add mod">
          <ac:chgData name="Lipani, Aldo" userId="3d811883-7188-4056-86e4-ebeb30c53017" providerId="ADAL" clId="{921D80D6-AAC6-E94E-9666-1D7D7ABB0FE6}" dt="2020-10-07T14:58:34.997" v="1695" actId="20577"/>
          <ac:spMkLst>
            <pc:docMk/>
            <pc:sldMk cId="3672666340" sldId="258"/>
            <ac:spMk id="4" creationId="{DF8E2988-99A6-9B4A-83FA-2C683EC40C0F}"/>
          </ac:spMkLst>
        </pc:spChg>
        <pc:spChg chg="add del mod">
          <ac:chgData name="Lipani, Aldo" userId="3d811883-7188-4056-86e4-ebeb30c53017" providerId="ADAL" clId="{921D80D6-AAC6-E94E-9666-1D7D7ABB0FE6}" dt="2020-10-07T14:31:52.114" v="536" actId="47"/>
          <ac:spMkLst>
            <pc:docMk/>
            <pc:sldMk cId="3672666340" sldId="258"/>
            <ac:spMk id="5" creationId="{9A560FDC-FA9C-4146-A4C1-1474C59CD2D6}"/>
          </ac:spMkLst>
        </pc:spChg>
        <pc:spChg chg="add mod">
          <ac:chgData name="Lipani, Aldo" userId="3d811883-7188-4056-86e4-ebeb30c53017" providerId="ADAL" clId="{921D80D6-AAC6-E94E-9666-1D7D7ABB0FE6}" dt="2020-10-07T14:58:36.935" v="1697" actId="20577"/>
          <ac:spMkLst>
            <pc:docMk/>
            <pc:sldMk cId="3672666340" sldId="258"/>
            <ac:spMk id="6" creationId="{6DEF4E4D-FD29-3D47-BF42-8C38C4CEA9BA}"/>
          </ac:spMkLst>
        </pc:spChg>
        <pc:spChg chg="add mod">
          <ac:chgData name="Lipani, Aldo" userId="3d811883-7188-4056-86e4-ebeb30c53017" providerId="ADAL" clId="{921D80D6-AAC6-E94E-9666-1D7D7ABB0FE6}" dt="2020-10-07T14:58:38.655" v="1699" actId="20577"/>
          <ac:spMkLst>
            <pc:docMk/>
            <pc:sldMk cId="3672666340" sldId="258"/>
            <ac:spMk id="7" creationId="{B1EF42B4-91FE-BA42-A266-0A1C904B4451}"/>
          </ac:spMkLst>
        </pc:spChg>
        <pc:spChg chg="add del">
          <ac:chgData name="Lipani, Aldo" userId="3d811883-7188-4056-86e4-ebeb30c53017" providerId="ADAL" clId="{921D80D6-AAC6-E94E-9666-1D7D7ABB0FE6}" dt="2020-10-07T14:32:19.879" v="550" actId="11529"/>
          <ac:spMkLst>
            <pc:docMk/>
            <pc:sldMk cId="3672666340" sldId="258"/>
            <ac:spMk id="8" creationId="{80B9CB38-8796-8349-9CAE-A55028307F75}"/>
          </ac:spMkLst>
        </pc:spChg>
        <pc:spChg chg="add mod">
          <ac:chgData name="Lipani, Aldo" userId="3d811883-7188-4056-86e4-ebeb30c53017" providerId="ADAL" clId="{921D80D6-AAC6-E94E-9666-1D7D7ABB0FE6}" dt="2020-10-07T14:58:14.780" v="1677" actId="20577"/>
          <ac:spMkLst>
            <pc:docMk/>
            <pc:sldMk cId="3672666340" sldId="258"/>
            <ac:spMk id="9" creationId="{1CBC5298-6BAC-FB40-B838-12E26E117B35}"/>
          </ac:spMkLst>
        </pc:spChg>
        <pc:spChg chg="add mod">
          <ac:chgData name="Lipani, Aldo" userId="3d811883-7188-4056-86e4-ebeb30c53017" providerId="ADAL" clId="{921D80D6-AAC6-E94E-9666-1D7D7ABB0FE6}" dt="2020-10-07T14:58:20.862" v="1685" actId="20577"/>
          <ac:spMkLst>
            <pc:docMk/>
            <pc:sldMk cId="3672666340" sldId="258"/>
            <ac:spMk id="10" creationId="{642A159C-031B-4846-9026-BAFC7B11B1BD}"/>
          </ac:spMkLst>
        </pc:spChg>
        <pc:spChg chg="add mod">
          <ac:chgData name="Lipani, Aldo" userId="3d811883-7188-4056-86e4-ebeb30c53017" providerId="ADAL" clId="{921D80D6-AAC6-E94E-9666-1D7D7ABB0FE6}" dt="2020-10-07T14:58:16.619" v="1679" actId="20577"/>
          <ac:spMkLst>
            <pc:docMk/>
            <pc:sldMk cId="3672666340" sldId="258"/>
            <ac:spMk id="11" creationId="{B7471EB0-6523-0844-9988-2AC2893699FB}"/>
          </ac:spMkLst>
        </pc:spChg>
        <pc:spChg chg="add mod">
          <ac:chgData name="Lipani, Aldo" userId="3d811883-7188-4056-86e4-ebeb30c53017" providerId="ADAL" clId="{921D80D6-AAC6-E94E-9666-1D7D7ABB0FE6}" dt="2020-10-07T14:58:23.092" v="1687" actId="20577"/>
          <ac:spMkLst>
            <pc:docMk/>
            <pc:sldMk cId="3672666340" sldId="258"/>
            <ac:spMk id="12" creationId="{D97796FD-2348-B249-B775-E1EE68BF937C}"/>
          </ac:spMkLst>
        </pc:spChg>
        <pc:spChg chg="add mod">
          <ac:chgData name="Lipani, Aldo" userId="3d811883-7188-4056-86e4-ebeb30c53017" providerId="ADAL" clId="{921D80D6-AAC6-E94E-9666-1D7D7ABB0FE6}" dt="2020-10-07T14:58:24.935" v="1689" actId="20577"/>
          <ac:spMkLst>
            <pc:docMk/>
            <pc:sldMk cId="3672666340" sldId="258"/>
            <ac:spMk id="13" creationId="{6D5F0596-8CF3-C345-8F91-D3BE91C7CF43}"/>
          </ac:spMkLst>
        </pc:spChg>
        <pc:spChg chg="add mod">
          <ac:chgData name="Lipani, Aldo" userId="3d811883-7188-4056-86e4-ebeb30c53017" providerId="ADAL" clId="{921D80D6-AAC6-E94E-9666-1D7D7ABB0FE6}" dt="2020-10-07T14:58:27.251" v="1691" actId="20577"/>
          <ac:spMkLst>
            <pc:docMk/>
            <pc:sldMk cId="3672666340" sldId="258"/>
            <ac:spMk id="14" creationId="{CE71DB37-E04D-EB4E-8E63-D14C09BA50BA}"/>
          </ac:spMkLst>
        </pc:spChg>
        <pc:spChg chg="add mod">
          <ac:chgData name="Lipani, Aldo" userId="3d811883-7188-4056-86e4-ebeb30c53017" providerId="ADAL" clId="{921D80D6-AAC6-E94E-9666-1D7D7ABB0FE6}" dt="2020-10-07T14:58:28.801" v="1693" actId="20577"/>
          <ac:spMkLst>
            <pc:docMk/>
            <pc:sldMk cId="3672666340" sldId="258"/>
            <ac:spMk id="15" creationId="{057217A0-D3E2-7345-B858-D13B00D4A096}"/>
          </ac:spMkLst>
        </pc:spChg>
        <pc:spChg chg="add mod">
          <ac:chgData name="Lipani, Aldo" userId="3d811883-7188-4056-86e4-ebeb30c53017" providerId="ADAL" clId="{921D80D6-AAC6-E94E-9666-1D7D7ABB0FE6}" dt="2020-10-07T14:58:45.589" v="1703" actId="20577"/>
          <ac:spMkLst>
            <pc:docMk/>
            <pc:sldMk cId="3672666340" sldId="258"/>
            <ac:spMk id="16" creationId="{27251BC8-DAD1-3445-AC2F-3C93B6CD8300}"/>
          </ac:spMkLst>
        </pc:spChg>
        <pc:spChg chg="add mod">
          <ac:chgData name="Lipani, Aldo" userId="3d811883-7188-4056-86e4-ebeb30c53017" providerId="ADAL" clId="{921D80D6-AAC6-E94E-9666-1D7D7ABB0FE6}" dt="2020-10-07T14:58:47.908" v="1705" actId="20577"/>
          <ac:spMkLst>
            <pc:docMk/>
            <pc:sldMk cId="3672666340" sldId="258"/>
            <ac:spMk id="17" creationId="{CA04D59F-48D5-8948-847F-7D90B7E89DA2}"/>
          </ac:spMkLst>
        </pc:spChg>
        <pc:spChg chg="add mod">
          <ac:chgData name="Lipani, Aldo" userId="3d811883-7188-4056-86e4-ebeb30c53017" providerId="ADAL" clId="{921D80D6-AAC6-E94E-9666-1D7D7ABB0FE6}" dt="2020-10-07T14:58:43.132" v="1701" actId="20577"/>
          <ac:spMkLst>
            <pc:docMk/>
            <pc:sldMk cId="3672666340" sldId="258"/>
            <ac:spMk id="18" creationId="{6D72364E-9930-AD4B-9841-D1BDA64A8044}"/>
          </ac:spMkLst>
        </pc:spChg>
        <pc:spChg chg="add mod">
          <ac:chgData name="Lipani, Aldo" userId="3d811883-7188-4056-86e4-ebeb30c53017" providerId="ADAL" clId="{921D80D6-AAC6-E94E-9666-1D7D7ABB0FE6}" dt="2020-10-07T14:58:51.452" v="1709" actId="20577"/>
          <ac:spMkLst>
            <pc:docMk/>
            <pc:sldMk cId="3672666340" sldId="258"/>
            <ac:spMk id="19" creationId="{D2B17854-46B6-3544-8F7A-68E0956D81EE}"/>
          </ac:spMkLst>
        </pc:spChg>
        <pc:spChg chg="add mod">
          <ac:chgData name="Lipani, Aldo" userId="3d811883-7188-4056-86e4-ebeb30c53017" providerId="ADAL" clId="{921D80D6-AAC6-E94E-9666-1D7D7ABB0FE6}" dt="2020-10-07T14:58:49.737" v="1707" actId="20577"/>
          <ac:spMkLst>
            <pc:docMk/>
            <pc:sldMk cId="3672666340" sldId="258"/>
            <ac:spMk id="20" creationId="{D630F787-C6C3-1040-9C27-B600FDDA13D5}"/>
          </ac:spMkLst>
        </pc:spChg>
        <pc:spChg chg="add mod">
          <ac:chgData name="Lipani, Aldo" userId="3d811883-7188-4056-86e4-ebeb30c53017" providerId="ADAL" clId="{921D80D6-AAC6-E94E-9666-1D7D7ABB0FE6}" dt="2020-10-07T14:44:06.294" v="855" actId="14100"/>
          <ac:spMkLst>
            <pc:docMk/>
            <pc:sldMk cId="3672666340" sldId="258"/>
            <ac:spMk id="21" creationId="{8C2AA717-05B9-8C41-A6BB-4BB850A69149}"/>
          </ac:spMkLst>
        </pc:spChg>
        <pc:cxnChg chg="add mod">
          <ac:chgData name="Lipani, Aldo" userId="3d811883-7188-4056-86e4-ebeb30c53017" providerId="ADAL" clId="{921D80D6-AAC6-E94E-9666-1D7D7ABB0FE6}" dt="2020-10-07T14:48:04.411" v="994"/>
          <ac:cxnSpMkLst>
            <pc:docMk/>
            <pc:sldMk cId="3672666340" sldId="258"/>
            <ac:cxnSpMk id="23" creationId="{123BF425-A95F-124E-AF82-212788AE1D50}"/>
          </ac:cxnSpMkLst>
        </pc:cxnChg>
        <pc:cxnChg chg="add mod">
          <ac:chgData name="Lipani, Aldo" userId="3d811883-7188-4056-86e4-ebeb30c53017" providerId="ADAL" clId="{921D80D6-AAC6-E94E-9666-1D7D7ABB0FE6}" dt="2020-10-07T14:47:23.587" v="967" actId="14100"/>
          <ac:cxnSpMkLst>
            <pc:docMk/>
            <pc:sldMk cId="3672666340" sldId="258"/>
            <ac:cxnSpMk id="24" creationId="{37D2BEF1-FB1E-BB44-ACAA-0AF965835CC0}"/>
          </ac:cxnSpMkLst>
        </pc:cxnChg>
        <pc:cxnChg chg="add mod">
          <ac:chgData name="Lipani, Aldo" userId="3d811883-7188-4056-86e4-ebeb30c53017" providerId="ADAL" clId="{921D80D6-AAC6-E94E-9666-1D7D7ABB0FE6}" dt="2020-10-07T14:47:38.035" v="974" actId="14100"/>
          <ac:cxnSpMkLst>
            <pc:docMk/>
            <pc:sldMk cId="3672666340" sldId="258"/>
            <ac:cxnSpMk id="27" creationId="{64D6F41F-9D9C-9F46-9AB9-EF2B827AB3D5}"/>
          </ac:cxnSpMkLst>
        </pc:cxnChg>
        <pc:cxnChg chg="add del mod">
          <ac:chgData name="Lipani, Aldo" userId="3d811883-7188-4056-86e4-ebeb30c53017" providerId="ADAL" clId="{921D80D6-AAC6-E94E-9666-1D7D7ABB0FE6}" dt="2020-10-07T14:47:25.252" v="968" actId="478"/>
          <ac:cxnSpMkLst>
            <pc:docMk/>
            <pc:sldMk cId="3672666340" sldId="258"/>
            <ac:cxnSpMk id="30" creationId="{40AC25A3-8E0E-464C-AB48-FCD5CDEE2B09}"/>
          </ac:cxnSpMkLst>
        </pc:cxnChg>
        <pc:cxnChg chg="add mod">
          <ac:chgData name="Lipani, Aldo" userId="3d811883-7188-4056-86e4-ebeb30c53017" providerId="ADAL" clId="{921D80D6-AAC6-E94E-9666-1D7D7ABB0FE6}" dt="2020-10-07T14:44:53.741" v="895" actId="1036"/>
          <ac:cxnSpMkLst>
            <pc:docMk/>
            <pc:sldMk cId="3672666340" sldId="258"/>
            <ac:cxnSpMk id="33" creationId="{0CB23692-A72A-4E42-AD62-ED8562F05D7B}"/>
          </ac:cxnSpMkLst>
        </pc:cxnChg>
        <pc:cxnChg chg="add del mod">
          <ac:chgData name="Lipani, Aldo" userId="3d811883-7188-4056-86e4-ebeb30c53017" providerId="ADAL" clId="{921D80D6-AAC6-E94E-9666-1D7D7ABB0FE6}" dt="2020-10-07T14:47:34.084" v="973" actId="478"/>
          <ac:cxnSpMkLst>
            <pc:docMk/>
            <pc:sldMk cId="3672666340" sldId="258"/>
            <ac:cxnSpMk id="36" creationId="{13A83A3A-6292-9547-B9FD-2F16485E3392}"/>
          </ac:cxnSpMkLst>
        </pc:cxnChg>
        <pc:cxnChg chg="add del mod">
          <ac:chgData name="Lipani, Aldo" userId="3d811883-7188-4056-86e4-ebeb30c53017" providerId="ADAL" clId="{921D80D6-AAC6-E94E-9666-1D7D7ABB0FE6}" dt="2020-10-07T14:40:42.525" v="813" actId="478"/>
          <ac:cxnSpMkLst>
            <pc:docMk/>
            <pc:sldMk cId="3672666340" sldId="258"/>
            <ac:cxnSpMk id="37" creationId="{DEC5B8E0-4825-0A4D-AD5A-FB509398B067}"/>
          </ac:cxnSpMkLst>
        </pc:cxnChg>
        <pc:cxnChg chg="add mod">
          <ac:chgData name="Lipani, Aldo" userId="3d811883-7188-4056-86e4-ebeb30c53017" providerId="ADAL" clId="{921D80D6-AAC6-E94E-9666-1D7D7ABB0FE6}" dt="2020-10-07T14:48:12.699" v="995" actId="14100"/>
          <ac:cxnSpMkLst>
            <pc:docMk/>
            <pc:sldMk cId="3672666340" sldId="258"/>
            <ac:cxnSpMk id="45" creationId="{DA94EF4D-643B-1E4C-9801-ACD1ACF624D6}"/>
          </ac:cxnSpMkLst>
        </pc:cxnChg>
        <pc:cxnChg chg="add mod">
          <ac:chgData name="Lipani, Aldo" userId="3d811883-7188-4056-86e4-ebeb30c53017" providerId="ADAL" clId="{921D80D6-AAC6-E94E-9666-1D7D7ABB0FE6}" dt="2020-10-07T14:48:17.331" v="997" actId="14100"/>
          <ac:cxnSpMkLst>
            <pc:docMk/>
            <pc:sldMk cId="3672666340" sldId="258"/>
            <ac:cxnSpMk id="48" creationId="{7B2E48CB-C632-3D40-A93B-792224662452}"/>
          </ac:cxnSpMkLst>
        </pc:cxnChg>
        <pc:cxnChg chg="add mod">
          <ac:chgData name="Lipani, Aldo" userId="3d811883-7188-4056-86e4-ebeb30c53017" providerId="ADAL" clId="{921D80D6-AAC6-E94E-9666-1D7D7ABB0FE6}" dt="2020-10-07T14:48:28.952" v="1016" actId="14100"/>
          <ac:cxnSpMkLst>
            <pc:docMk/>
            <pc:sldMk cId="3672666340" sldId="258"/>
            <ac:cxnSpMk id="50" creationId="{0CED94B0-7D6F-0A4A-86AE-3550D8A9B00D}"/>
          </ac:cxnSpMkLst>
        </pc:cxnChg>
        <pc:cxnChg chg="add mod">
          <ac:chgData name="Lipani, Aldo" userId="3d811883-7188-4056-86e4-ebeb30c53017" providerId="ADAL" clId="{921D80D6-AAC6-E94E-9666-1D7D7ABB0FE6}" dt="2020-10-07T14:48:33.302" v="1018" actId="14100"/>
          <ac:cxnSpMkLst>
            <pc:docMk/>
            <pc:sldMk cId="3672666340" sldId="258"/>
            <ac:cxnSpMk id="54" creationId="{931B6808-01FC-6A45-BD23-45CEFA629DAD}"/>
          </ac:cxnSpMkLst>
        </pc:cxnChg>
        <pc:cxnChg chg="add del mod">
          <ac:chgData name="Lipani, Aldo" userId="3d811883-7188-4056-86e4-ebeb30c53017" providerId="ADAL" clId="{921D80D6-AAC6-E94E-9666-1D7D7ABB0FE6}" dt="2020-10-07T14:48:14.184" v="996" actId="478"/>
          <ac:cxnSpMkLst>
            <pc:docMk/>
            <pc:sldMk cId="3672666340" sldId="258"/>
            <ac:cxnSpMk id="57" creationId="{8D0E0DFA-6DF4-C247-A5A1-17A77E6F259C}"/>
          </ac:cxnSpMkLst>
        </pc:cxnChg>
        <pc:cxnChg chg="add del mod">
          <ac:chgData name="Lipani, Aldo" userId="3d811883-7188-4056-86e4-ebeb30c53017" providerId="ADAL" clId="{921D80D6-AAC6-E94E-9666-1D7D7ABB0FE6}" dt="2020-10-07T14:48:18.669" v="998" actId="478"/>
          <ac:cxnSpMkLst>
            <pc:docMk/>
            <pc:sldMk cId="3672666340" sldId="258"/>
            <ac:cxnSpMk id="60" creationId="{92EE8831-831C-7B46-A0CD-E35DB4B85EBE}"/>
          </ac:cxnSpMkLst>
        </pc:cxnChg>
        <pc:cxnChg chg="add del mod">
          <ac:chgData name="Lipani, Aldo" userId="3d811883-7188-4056-86e4-ebeb30c53017" providerId="ADAL" clId="{921D80D6-AAC6-E94E-9666-1D7D7ABB0FE6}" dt="2020-10-07T14:48:30.257" v="1017" actId="478"/>
          <ac:cxnSpMkLst>
            <pc:docMk/>
            <pc:sldMk cId="3672666340" sldId="258"/>
            <ac:cxnSpMk id="65" creationId="{5BC199A3-FB9A-D840-8737-52A65FA6B0B9}"/>
          </ac:cxnSpMkLst>
        </pc:cxnChg>
        <pc:cxnChg chg="add del mod">
          <ac:chgData name="Lipani, Aldo" userId="3d811883-7188-4056-86e4-ebeb30c53017" providerId="ADAL" clId="{921D80D6-AAC6-E94E-9666-1D7D7ABB0FE6}" dt="2020-10-07T14:48:34.542" v="1019" actId="478"/>
          <ac:cxnSpMkLst>
            <pc:docMk/>
            <pc:sldMk cId="3672666340" sldId="258"/>
            <ac:cxnSpMk id="68" creationId="{4DA57606-C62D-7244-857B-98DD41297613}"/>
          </ac:cxnSpMkLst>
        </pc:cxnChg>
      </pc:sldChg>
      <pc:sldChg chg="del">
        <pc:chgData name="Lipani, Aldo" userId="3d811883-7188-4056-86e4-ebeb30c53017" providerId="ADAL" clId="{921D80D6-AAC6-E94E-9666-1D7D7ABB0FE6}" dt="2020-10-07T15:03:18.551" v="1823" actId="2696"/>
        <pc:sldMkLst>
          <pc:docMk/>
          <pc:sldMk cId="961122649" sldId="259"/>
        </pc:sldMkLst>
      </pc:sldChg>
      <pc:sldChg chg="addSp delSp modSp mod">
        <pc:chgData name="Lipani, Aldo" userId="3d811883-7188-4056-86e4-ebeb30c53017" providerId="ADAL" clId="{921D80D6-AAC6-E94E-9666-1D7D7ABB0FE6}" dt="2020-10-07T16:29:34.145" v="3011" actId="33524"/>
        <pc:sldMkLst>
          <pc:docMk/>
          <pc:sldMk cId="4801027" sldId="260"/>
        </pc:sldMkLst>
        <pc:spChg chg="mod">
          <ac:chgData name="Lipani, Aldo" userId="3d811883-7188-4056-86e4-ebeb30c53017" providerId="ADAL" clId="{921D80D6-AAC6-E94E-9666-1D7D7ABB0FE6}" dt="2020-10-07T16:29:34.145" v="3011" actId="33524"/>
          <ac:spMkLst>
            <pc:docMk/>
            <pc:sldMk cId="4801027" sldId="260"/>
            <ac:spMk id="3" creationId="{1DC9FA53-9EE8-0745-92FC-DAD400D86E32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7" creationId="{C1DD5170-CF38-734C-BB18-50C7793CAC0B}"/>
          </ac:spMkLst>
        </pc:spChg>
        <pc:spChg chg="add del mod">
          <ac:chgData name="Lipani, Aldo" userId="3d811883-7188-4056-86e4-ebeb30c53017" providerId="ADAL" clId="{921D80D6-AAC6-E94E-9666-1D7D7ABB0FE6}" dt="2020-10-07T16:15:40.181" v="2739" actId="478"/>
          <ac:spMkLst>
            <pc:docMk/>
            <pc:sldMk cId="4801027" sldId="260"/>
            <ac:spMk id="8" creationId="{7B00E89A-42BE-ED48-8B2C-EE5C05652699}"/>
          </ac:spMkLst>
        </pc:spChg>
        <pc:spChg chg="add del mod">
          <ac:chgData name="Lipani, Aldo" userId="3d811883-7188-4056-86e4-ebeb30c53017" providerId="ADAL" clId="{921D80D6-AAC6-E94E-9666-1D7D7ABB0FE6}" dt="2020-10-07T16:15:49.318" v="2743" actId="478"/>
          <ac:spMkLst>
            <pc:docMk/>
            <pc:sldMk cId="4801027" sldId="260"/>
            <ac:spMk id="9" creationId="{5A016227-53C6-8946-B552-F2116EF6C974}"/>
          </ac:spMkLst>
        </pc:spChg>
        <pc:spChg chg="add mod">
          <ac:chgData name="Lipani, Aldo" userId="3d811883-7188-4056-86e4-ebeb30c53017" providerId="ADAL" clId="{921D80D6-AAC6-E94E-9666-1D7D7ABB0FE6}" dt="2020-10-07T16:27:00.267" v="2979" actId="1076"/>
          <ac:spMkLst>
            <pc:docMk/>
            <pc:sldMk cId="4801027" sldId="260"/>
            <ac:spMk id="10" creationId="{829A9CAD-E42A-9149-B7FC-AF841E734686}"/>
          </ac:spMkLst>
        </pc:spChg>
        <pc:spChg chg="add del mod">
          <ac:chgData name="Lipani, Aldo" userId="3d811883-7188-4056-86e4-ebeb30c53017" providerId="ADAL" clId="{921D80D6-AAC6-E94E-9666-1D7D7ABB0FE6}" dt="2020-10-07T16:16:14.231" v="2752" actId="478"/>
          <ac:spMkLst>
            <pc:docMk/>
            <pc:sldMk cId="4801027" sldId="260"/>
            <ac:spMk id="11" creationId="{8A6CF0F1-5812-944D-A28B-C8731EE7B7F7}"/>
          </ac:spMkLst>
        </pc:spChg>
        <pc:spChg chg="add mod">
          <ac:chgData name="Lipani, Aldo" userId="3d811883-7188-4056-86e4-ebeb30c53017" providerId="ADAL" clId="{921D80D6-AAC6-E94E-9666-1D7D7ABB0FE6}" dt="2020-10-07T16:27:03.081" v="2980" actId="1076"/>
          <ac:spMkLst>
            <pc:docMk/>
            <pc:sldMk cId="4801027" sldId="260"/>
            <ac:spMk id="12" creationId="{84DAF9BB-8A6C-C243-B958-2689E97FAB6A}"/>
          </ac:spMkLst>
        </pc:spChg>
        <pc:spChg chg="add del mod">
          <ac:chgData name="Lipani, Aldo" userId="3d811883-7188-4056-86e4-ebeb30c53017" providerId="ADAL" clId="{921D80D6-AAC6-E94E-9666-1D7D7ABB0FE6}" dt="2020-10-07T16:20:43.776" v="2858" actId="478"/>
          <ac:spMkLst>
            <pc:docMk/>
            <pc:sldMk cId="4801027" sldId="260"/>
            <ac:spMk id="13" creationId="{C2DC457A-E652-C64A-884A-79F35776B122}"/>
          </ac:spMkLst>
        </pc:spChg>
        <pc:spChg chg="add del mod">
          <ac:chgData name="Lipani, Aldo" userId="3d811883-7188-4056-86e4-ebeb30c53017" providerId="ADAL" clId="{921D80D6-AAC6-E94E-9666-1D7D7ABB0FE6}" dt="2020-10-07T16:20:45.180" v="2859" actId="478"/>
          <ac:spMkLst>
            <pc:docMk/>
            <pc:sldMk cId="4801027" sldId="260"/>
            <ac:spMk id="14" creationId="{771F22ED-339E-0843-B7C3-63532CD2EA46}"/>
          </ac:spMkLst>
        </pc:spChg>
        <pc:spChg chg="add mod">
          <ac:chgData name="Lipani, Aldo" userId="3d811883-7188-4056-86e4-ebeb30c53017" providerId="ADAL" clId="{921D80D6-AAC6-E94E-9666-1D7D7ABB0FE6}" dt="2020-10-07T16:27:10.100" v="2984" actId="1038"/>
          <ac:spMkLst>
            <pc:docMk/>
            <pc:sldMk cId="4801027" sldId="260"/>
            <ac:spMk id="15" creationId="{E9FBB642-7397-FD47-8384-0EDD3927DFA2}"/>
          </ac:spMkLst>
        </pc:spChg>
        <pc:spChg chg="add del mod">
          <ac:chgData name="Lipani, Aldo" userId="3d811883-7188-4056-86e4-ebeb30c53017" providerId="ADAL" clId="{921D80D6-AAC6-E94E-9666-1D7D7ABB0FE6}" dt="2020-10-07T16:24:06.696" v="2949" actId="478"/>
          <ac:spMkLst>
            <pc:docMk/>
            <pc:sldMk cId="4801027" sldId="260"/>
            <ac:spMk id="16" creationId="{20CC986E-C408-184C-B6DA-003633F62D09}"/>
          </ac:spMkLst>
        </pc:spChg>
        <pc:spChg chg="add del mod">
          <ac:chgData name="Lipani, Aldo" userId="3d811883-7188-4056-86e4-ebeb30c53017" providerId="ADAL" clId="{921D80D6-AAC6-E94E-9666-1D7D7ABB0FE6}" dt="2020-10-07T16:21:55.540" v="2887" actId="478"/>
          <ac:spMkLst>
            <pc:docMk/>
            <pc:sldMk cId="4801027" sldId="260"/>
            <ac:spMk id="17" creationId="{66A38EE5-582F-2B4B-B52D-DC59BCAB7A97}"/>
          </ac:spMkLst>
        </pc:spChg>
        <pc:spChg chg="add del mod">
          <ac:chgData name="Lipani, Aldo" userId="3d811883-7188-4056-86e4-ebeb30c53017" providerId="ADAL" clId="{921D80D6-AAC6-E94E-9666-1D7D7ABB0FE6}" dt="2020-10-07T16:20:46.670" v="2860" actId="478"/>
          <ac:spMkLst>
            <pc:docMk/>
            <pc:sldMk cId="4801027" sldId="260"/>
            <ac:spMk id="18" creationId="{B63C29B0-379F-8E40-A43C-0CF53E2DBECF}"/>
          </ac:spMkLst>
        </pc:spChg>
        <pc:spChg chg="add del mod">
          <ac:chgData name="Lipani, Aldo" userId="3d811883-7188-4056-86e4-ebeb30c53017" providerId="ADAL" clId="{921D80D6-AAC6-E94E-9666-1D7D7ABB0FE6}" dt="2020-10-07T16:16:18.113" v="2755" actId="478"/>
          <ac:spMkLst>
            <pc:docMk/>
            <pc:sldMk cId="4801027" sldId="260"/>
            <ac:spMk id="19" creationId="{BD5E7BDF-2DD4-FB4C-BF00-CBD29BF6A09E}"/>
          </ac:spMkLst>
        </pc:spChg>
        <pc:spChg chg="add mod">
          <ac:chgData name="Lipani, Aldo" userId="3d811883-7188-4056-86e4-ebeb30c53017" providerId="ADAL" clId="{921D80D6-AAC6-E94E-9666-1D7D7ABB0FE6}" dt="2020-10-07T16:26:44.987" v="2978" actId="207"/>
          <ac:spMkLst>
            <pc:docMk/>
            <pc:sldMk cId="4801027" sldId="260"/>
            <ac:spMk id="20" creationId="{77616500-558D-E24C-8400-6BAC1507A7D6}"/>
          </ac:spMkLst>
        </pc:spChg>
        <pc:spChg chg="add del mod">
          <ac:chgData name="Lipani, Aldo" userId="3d811883-7188-4056-86e4-ebeb30c53017" providerId="ADAL" clId="{921D80D6-AAC6-E94E-9666-1D7D7ABB0FE6}" dt="2020-10-07T16:20:47.978" v="2861" actId="478"/>
          <ac:spMkLst>
            <pc:docMk/>
            <pc:sldMk cId="4801027" sldId="260"/>
            <ac:spMk id="21" creationId="{DD90164F-0E8E-DC4D-A97C-08627B9DD5B2}"/>
          </ac:spMkLst>
        </pc:spChg>
        <pc:spChg chg="add mod">
          <ac:chgData name="Lipani, Aldo" userId="3d811883-7188-4056-86e4-ebeb30c53017" providerId="ADAL" clId="{921D80D6-AAC6-E94E-9666-1D7D7ABB0FE6}" dt="2020-10-07T16:27:43.758" v="3009" actId="20577"/>
          <ac:spMkLst>
            <pc:docMk/>
            <pc:sldMk cId="4801027" sldId="260"/>
            <ac:spMk id="22" creationId="{11B8C49D-43E1-EA41-B90A-3FA1C8DFD1C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49" creationId="{9759DF6F-7B34-3B4D-B05E-BE80DA208CB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0" creationId="{CE978F06-4B36-EC43-9A43-CEB8A19190C7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1" creationId="{1D17B011-185D-BC4B-A79D-4EB3E537211C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2" creationId="{3605CE17-796A-FC45-95F6-A09BE979E061}"/>
          </ac:spMkLst>
        </pc:spChg>
        <pc:spChg chg="add mod">
          <ac:chgData name="Lipani, Aldo" userId="3d811883-7188-4056-86e4-ebeb30c53017" providerId="ADAL" clId="{921D80D6-AAC6-E94E-9666-1D7D7ABB0FE6}" dt="2020-10-07T16:27:15.965" v="2988" actId="1038"/>
          <ac:spMkLst>
            <pc:docMk/>
            <pc:sldMk cId="4801027" sldId="260"/>
            <ac:spMk id="65" creationId="{ADD1971D-1216-894C-9CDE-0AD422692847}"/>
          </ac:spMkLst>
        </pc:spChg>
        <pc:spChg chg="add mod">
          <ac:chgData name="Lipani, Aldo" userId="3d811883-7188-4056-86e4-ebeb30c53017" providerId="ADAL" clId="{921D80D6-AAC6-E94E-9666-1D7D7ABB0FE6}" dt="2020-10-07T16:27:13.403" v="2986" actId="1037"/>
          <ac:spMkLst>
            <pc:docMk/>
            <pc:sldMk cId="4801027" sldId="260"/>
            <ac:spMk id="66" creationId="{FCA63A16-7BB9-C547-8FEB-DF4EC89BD12E}"/>
          </ac:spMkLst>
        </pc:spChg>
        <pc:spChg chg="add mod">
          <ac:chgData name="Lipani, Aldo" userId="3d811883-7188-4056-86e4-ebeb30c53017" providerId="ADAL" clId="{921D80D6-AAC6-E94E-9666-1D7D7ABB0FE6}" dt="2020-10-07T16:26:33.791" v="2974" actId="207"/>
          <ac:spMkLst>
            <pc:docMk/>
            <pc:sldMk cId="4801027" sldId="260"/>
            <ac:spMk id="68" creationId="{07835158-7E7C-8E43-B218-2406354F6E59}"/>
          </ac:spMkLst>
        </pc:spChg>
        <pc:spChg chg="add mod">
          <ac:chgData name="Lipani, Aldo" userId="3d811883-7188-4056-86e4-ebeb30c53017" providerId="ADAL" clId="{921D80D6-AAC6-E94E-9666-1D7D7ABB0FE6}" dt="2020-10-07T16:27:07.988" v="2982" actId="1037"/>
          <ac:spMkLst>
            <pc:docMk/>
            <pc:sldMk cId="4801027" sldId="260"/>
            <ac:spMk id="83" creationId="{9AFA83F8-BC70-0347-B437-4D30D646718D}"/>
          </ac:spMkLst>
        </pc:spChg>
        <pc:spChg chg="add mod">
          <ac:chgData name="Lipani, Aldo" userId="3d811883-7188-4056-86e4-ebeb30c53017" providerId="ADAL" clId="{921D80D6-AAC6-E94E-9666-1D7D7ABB0FE6}" dt="2020-10-07T16:26:31.377" v="2973" actId="207"/>
          <ac:spMkLst>
            <pc:docMk/>
            <pc:sldMk cId="4801027" sldId="260"/>
            <ac:spMk id="84" creationId="{DE4E3E8D-7E0B-394E-8530-C18495550A67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87" creationId="{6E120E21-F3B8-E948-A3FC-A0A65907FBB3}"/>
          </ac:spMkLst>
        </pc:spChg>
        <pc:spChg chg="add mod">
          <ac:chgData name="Lipani, Aldo" userId="3d811883-7188-4056-86e4-ebeb30c53017" providerId="ADAL" clId="{921D80D6-AAC6-E94E-9666-1D7D7ABB0FE6}" dt="2020-10-07T16:26:42.009" v="2977" actId="207"/>
          <ac:spMkLst>
            <pc:docMk/>
            <pc:sldMk cId="4801027" sldId="260"/>
            <ac:spMk id="88" creationId="{97132C47-D76C-EB48-B1AE-1E3B0A20064E}"/>
          </ac:spMkLst>
        </pc:spChg>
        <pc:spChg chg="add mod">
          <ac:chgData name="Lipani, Aldo" userId="3d811883-7188-4056-86e4-ebeb30c53017" providerId="ADAL" clId="{921D80D6-AAC6-E94E-9666-1D7D7ABB0FE6}" dt="2020-10-07T16:26:39.715" v="2976" actId="207"/>
          <ac:spMkLst>
            <pc:docMk/>
            <pc:sldMk cId="4801027" sldId="260"/>
            <ac:spMk id="96" creationId="{925A3BC7-C22C-B84B-938D-F0CD3C3766B1}"/>
          </ac:spMkLst>
        </pc:spChg>
        <pc:spChg chg="add mod">
          <ac:chgData name="Lipani, Aldo" userId="3d811883-7188-4056-86e4-ebeb30c53017" providerId="ADAL" clId="{921D80D6-AAC6-E94E-9666-1D7D7ABB0FE6}" dt="2020-10-07T16:26:36.650" v="2975" actId="207"/>
          <ac:spMkLst>
            <pc:docMk/>
            <pc:sldMk cId="4801027" sldId="260"/>
            <ac:spMk id="99" creationId="{A831793F-7A53-904F-BC93-3B2AB076286A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00" creationId="{601E8278-6EE6-2A4B-96BA-5FBC08183B7B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01" creationId="{568CA5CB-B376-E34C-BD7F-50FFFC1BEEB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18" creationId="{602D9DDB-8C8D-E742-97C4-B71CECA6BE53}"/>
          </ac:spMkLst>
        </pc:spChg>
        <pc:graphicFrameChg chg="add del mod">
          <ac:chgData name="Lipani, Aldo" userId="3d811883-7188-4056-86e4-ebeb30c53017" providerId="ADAL" clId="{921D80D6-AAC6-E94E-9666-1D7D7ABB0FE6}" dt="2020-10-07T15:42:27.059" v="2682" actId="478"/>
          <ac:graphicFrameMkLst>
            <pc:docMk/>
            <pc:sldMk cId="4801027" sldId="260"/>
            <ac:graphicFrameMk id="4" creationId="{62B77E47-7DBC-324A-B303-1CD457A34E2D}"/>
          </ac:graphicFrameMkLst>
        </pc:graphicFrameChg>
        <pc:graphicFrameChg chg="add del mod">
          <ac:chgData name="Lipani, Aldo" userId="3d811883-7188-4056-86e4-ebeb30c53017" providerId="ADAL" clId="{921D80D6-AAC6-E94E-9666-1D7D7ABB0FE6}" dt="2020-10-07T15:42:52.618" v="2685" actId="478"/>
          <ac:graphicFrameMkLst>
            <pc:docMk/>
            <pc:sldMk cId="4801027" sldId="260"/>
            <ac:graphicFrameMk id="5" creationId="{588FA742-26C4-3549-8F54-826C1E087B44}"/>
          </ac:graphicFrameMkLst>
        </pc:graphicFrameChg>
        <pc:picChg chg="add mod">
          <ac:chgData name="Lipani, Aldo" userId="3d811883-7188-4056-86e4-ebeb30c53017" providerId="ADAL" clId="{921D80D6-AAC6-E94E-9666-1D7D7ABB0FE6}" dt="2020-10-07T16:05:20.076" v="2689" actId="1076"/>
          <ac:picMkLst>
            <pc:docMk/>
            <pc:sldMk cId="4801027" sldId="260"/>
            <ac:picMk id="6" creationId="{61C3CFC3-5AB6-AA47-804E-3B071CC6344C}"/>
          </ac:picMkLst>
        </pc:picChg>
        <pc:cxnChg chg="add del mod">
          <ac:chgData name="Lipani, Aldo" userId="3d811883-7188-4056-86e4-ebeb30c53017" providerId="ADAL" clId="{921D80D6-AAC6-E94E-9666-1D7D7ABB0FE6}" dt="2020-10-07T16:16:15.192" v="2753" actId="478"/>
          <ac:cxnSpMkLst>
            <pc:docMk/>
            <pc:sldMk cId="4801027" sldId="260"/>
            <ac:cxnSpMk id="23" creationId="{F92EEC8E-0F81-3E4A-8467-88A6E60C0DCF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4" creationId="{968F1622-BFA2-704B-AF64-6B1B21B17FBE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5" creationId="{2DA07448-85D1-F84A-ADBD-F39D56755AE3}"/>
          </ac:cxnSpMkLst>
        </pc:cxnChg>
        <pc:cxnChg chg="add del mod">
          <ac:chgData name="Lipani, Aldo" userId="3d811883-7188-4056-86e4-ebeb30c53017" providerId="ADAL" clId="{921D80D6-AAC6-E94E-9666-1D7D7ABB0FE6}" dt="2020-10-07T16:16:16.238" v="2754" actId="478"/>
          <ac:cxnSpMkLst>
            <pc:docMk/>
            <pc:sldMk cId="4801027" sldId="260"/>
            <ac:cxnSpMk id="26" creationId="{777A7C22-5440-E648-A291-86B42CC48A46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7" creationId="{6D0C2C80-5360-DF40-9424-49A59E885500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8" creationId="{4A1E63EC-E0F0-FF40-BF9E-F66E002A3C11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9" creationId="{683BC7A2-F6AE-5F4C-89C8-282B59868A09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30" creationId="{72214697-A905-2B4B-A494-1A140AB7AEE1}"/>
          </ac:cxnSpMkLst>
        </pc:cxnChg>
        <pc:cxnChg chg="add mod">
          <ac:chgData name="Lipani, Aldo" userId="3d811883-7188-4056-86e4-ebeb30c53017" providerId="ADAL" clId="{921D80D6-AAC6-E94E-9666-1D7D7ABB0FE6}" dt="2020-10-07T16:26:21.822" v="2972" actId="1076"/>
          <ac:cxnSpMkLst>
            <pc:docMk/>
            <pc:sldMk cId="4801027" sldId="260"/>
            <ac:cxnSpMk id="85" creationId="{1016AA15-3BFD-864A-87C1-4C91E79A5798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86" creationId="{79B39642-90FD-1944-9E02-4EEB9946186B}"/>
          </ac:cxnSpMkLst>
        </pc:cxnChg>
        <pc:cxnChg chg="add mod">
          <ac:chgData name="Lipani, Aldo" userId="3d811883-7188-4056-86e4-ebeb30c53017" providerId="ADAL" clId="{921D80D6-AAC6-E94E-9666-1D7D7ABB0FE6}" dt="2020-10-07T16:26:11.773" v="2971" actId="1076"/>
          <ac:cxnSpMkLst>
            <pc:docMk/>
            <pc:sldMk cId="4801027" sldId="260"/>
            <ac:cxnSpMk id="97" creationId="{54175238-5707-2745-8CE9-4B2883CB181C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98" creationId="{6CE75FF6-127C-8443-B1E5-44AB9E6C2541}"/>
          </ac:cxnSpMkLst>
        </pc:cxnChg>
      </pc:sldChg>
      <pc:sldChg chg="modSp mod">
        <pc:chgData name="Lipani, Aldo" userId="3d811883-7188-4056-86e4-ebeb30c53017" providerId="ADAL" clId="{921D80D6-AAC6-E94E-9666-1D7D7ABB0FE6}" dt="2020-10-21T19:36:53.507" v="11560" actId="20577"/>
        <pc:sldMkLst>
          <pc:docMk/>
          <pc:sldMk cId="784911702" sldId="261"/>
        </pc:sldMkLst>
        <pc:spChg chg="mod">
          <ac:chgData name="Lipani, Aldo" userId="3d811883-7188-4056-86e4-ebeb30c53017" providerId="ADAL" clId="{921D80D6-AAC6-E94E-9666-1D7D7ABB0FE6}" dt="2020-10-07T16:44:02.725" v="3459" actId="20577"/>
          <ac:spMkLst>
            <pc:docMk/>
            <pc:sldMk cId="784911702" sldId="261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21T19:36:53.507" v="11560" actId="20577"/>
          <ac:spMkLst>
            <pc:docMk/>
            <pc:sldMk cId="784911702" sldId="261"/>
            <ac:spMk id="3" creationId="{C10C942F-B795-B944-B834-B6F9C0DA1B53}"/>
          </ac:spMkLst>
        </pc:spChg>
      </pc:sldChg>
      <pc:sldChg chg="addSp delSp modSp mod">
        <pc:chgData name="Lipani, Aldo" userId="3d811883-7188-4056-86e4-ebeb30c53017" providerId="ADAL" clId="{921D80D6-AAC6-E94E-9666-1D7D7ABB0FE6}" dt="2020-10-07T23:04:29.498" v="4183" actId="478"/>
        <pc:sldMkLst>
          <pc:docMk/>
          <pc:sldMk cId="1664498035" sldId="262"/>
        </pc:sldMkLst>
        <pc:spChg chg="mod">
          <ac:chgData name="Lipani, Aldo" userId="3d811883-7188-4056-86e4-ebeb30c53017" providerId="ADAL" clId="{921D80D6-AAC6-E94E-9666-1D7D7ABB0FE6}" dt="2020-10-07T16:48:36.971" v="3957" actId="20577"/>
          <ac:spMkLst>
            <pc:docMk/>
            <pc:sldMk cId="1664498035" sldId="262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00:28.964" v="4115" actId="14100"/>
          <ac:spMkLst>
            <pc:docMk/>
            <pc:sldMk cId="1664498035" sldId="262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7T23:00:50.924" v="4117" actId="20577"/>
          <ac:spMkLst>
            <pc:docMk/>
            <pc:sldMk cId="1664498035" sldId="262"/>
            <ac:spMk id="4" creationId="{1922A496-C9B9-1447-B432-59B36DF31A37}"/>
          </ac:spMkLst>
        </pc:spChg>
        <pc:spChg chg="add del mod">
          <ac:chgData name="Lipani, Aldo" userId="3d811883-7188-4056-86e4-ebeb30c53017" providerId="ADAL" clId="{921D80D6-AAC6-E94E-9666-1D7D7ABB0FE6}" dt="2020-10-07T23:04:29.498" v="4183" actId="478"/>
          <ac:spMkLst>
            <pc:docMk/>
            <pc:sldMk cId="1664498035" sldId="262"/>
            <ac:spMk id="5" creationId="{CBE323A6-490D-D341-843A-2DC806EC3FCA}"/>
          </ac:spMkLst>
        </pc:spChg>
      </pc:sldChg>
      <pc:sldChg chg="addSp modSp mod">
        <pc:chgData name="Lipani, Aldo" userId="3d811883-7188-4056-86e4-ebeb30c53017" providerId="ADAL" clId="{921D80D6-AAC6-E94E-9666-1D7D7ABB0FE6}" dt="2020-10-07T23:34:02.613" v="4341" actId="20577"/>
        <pc:sldMkLst>
          <pc:docMk/>
          <pc:sldMk cId="1786072883" sldId="263"/>
        </pc:sldMkLst>
        <pc:spChg chg="mod">
          <ac:chgData name="Lipani, Aldo" userId="3d811883-7188-4056-86e4-ebeb30c53017" providerId="ADAL" clId="{921D80D6-AAC6-E94E-9666-1D7D7ABB0FE6}" dt="2020-10-07T23:03:10.108" v="4163" actId="20577"/>
          <ac:spMkLst>
            <pc:docMk/>
            <pc:sldMk cId="1786072883" sldId="263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25:17.902" v="4322" actId="403"/>
          <ac:spMkLst>
            <pc:docMk/>
            <pc:sldMk cId="1786072883" sldId="263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7T23:34:02.613" v="4341" actId="20577"/>
          <ac:spMkLst>
            <pc:docMk/>
            <pc:sldMk cId="1786072883" sldId="263"/>
            <ac:spMk id="4" creationId="{F3A5CF8A-EB04-9F46-A719-661313D74C77}"/>
          </ac:spMkLst>
        </pc:spChg>
      </pc:sldChg>
      <pc:sldChg chg="addSp delSp modSp mod">
        <pc:chgData name="Lipani, Aldo" userId="3d811883-7188-4056-86e4-ebeb30c53017" providerId="ADAL" clId="{921D80D6-AAC6-E94E-9666-1D7D7ABB0FE6}" dt="2020-10-08T00:17:14.572" v="4766" actId="14100"/>
        <pc:sldMkLst>
          <pc:docMk/>
          <pc:sldMk cId="289019521" sldId="264"/>
        </pc:sldMkLst>
        <pc:spChg chg="mod">
          <ac:chgData name="Lipani, Aldo" userId="3d811883-7188-4056-86e4-ebeb30c53017" providerId="ADAL" clId="{921D80D6-AAC6-E94E-9666-1D7D7ABB0FE6}" dt="2020-10-08T00:09:43.510" v="4546" actId="20577"/>
          <ac:spMkLst>
            <pc:docMk/>
            <pc:sldMk cId="289019521" sldId="264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0:15:46.666" v="4728" actId="14100"/>
          <ac:spMkLst>
            <pc:docMk/>
            <pc:sldMk cId="289019521" sldId="264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8T00:14:48.039" v="4698" actId="1076"/>
          <ac:spMkLst>
            <pc:docMk/>
            <pc:sldMk cId="289019521" sldId="264"/>
            <ac:spMk id="5" creationId="{4CE67B87-4BF6-F549-B17F-10D4BC5AAE61}"/>
          </ac:spMkLst>
        </pc:spChg>
        <pc:spChg chg="add mod">
          <ac:chgData name="Lipani, Aldo" userId="3d811883-7188-4056-86e4-ebeb30c53017" providerId="ADAL" clId="{921D80D6-AAC6-E94E-9666-1D7D7ABB0FE6}" dt="2020-10-08T00:15:20.117" v="4714" actId="1038"/>
          <ac:spMkLst>
            <pc:docMk/>
            <pc:sldMk cId="289019521" sldId="264"/>
            <ac:spMk id="8" creationId="{648B378C-702F-4D48-9C99-AAC195D7B6FB}"/>
          </ac:spMkLst>
        </pc:spChg>
        <pc:spChg chg="add mod">
          <ac:chgData name="Lipani, Aldo" userId="3d811883-7188-4056-86e4-ebeb30c53017" providerId="ADAL" clId="{921D80D6-AAC6-E94E-9666-1D7D7ABB0FE6}" dt="2020-10-08T00:16:08.355" v="4733" actId="1076"/>
          <ac:spMkLst>
            <pc:docMk/>
            <pc:sldMk cId="289019521" sldId="264"/>
            <ac:spMk id="9" creationId="{489FF486-6A14-E740-B2FE-74E1604725EC}"/>
          </ac:spMkLst>
        </pc:spChg>
        <pc:spChg chg="add mod">
          <ac:chgData name="Lipani, Aldo" userId="3d811883-7188-4056-86e4-ebeb30c53017" providerId="ADAL" clId="{921D80D6-AAC6-E94E-9666-1D7D7ABB0FE6}" dt="2020-10-08T00:16:10.240" v="4734" actId="1076"/>
          <ac:spMkLst>
            <pc:docMk/>
            <pc:sldMk cId="289019521" sldId="264"/>
            <ac:spMk id="10" creationId="{05C5A1E0-3360-AE43-AC6B-EEC906426113}"/>
          </ac:spMkLst>
        </pc:spChg>
        <pc:spChg chg="add mod">
          <ac:chgData name="Lipani, Aldo" userId="3d811883-7188-4056-86e4-ebeb30c53017" providerId="ADAL" clId="{921D80D6-AAC6-E94E-9666-1D7D7ABB0FE6}" dt="2020-10-08T00:16:17.398" v="4735" actId="1076"/>
          <ac:spMkLst>
            <pc:docMk/>
            <pc:sldMk cId="289019521" sldId="264"/>
            <ac:spMk id="18" creationId="{3887A40F-0917-3945-8000-D82047B3CD83}"/>
          </ac:spMkLst>
        </pc:spChg>
        <pc:spChg chg="add mod">
          <ac:chgData name="Lipani, Aldo" userId="3d811883-7188-4056-86e4-ebeb30c53017" providerId="ADAL" clId="{921D80D6-AAC6-E94E-9666-1D7D7ABB0FE6}" dt="2020-10-08T00:16:25.457" v="4738" actId="20577"/>
          <ac:spMkLst>
            <pc:docMk/>
            <pc:sldMk cId="289019521" sldId="264"/>
            <ac:spMk id="21" creationId="{718376FA-2605-A543-B307-B672544049DB}"/>
          </ac:spMkLst>
        </pc:spChg>
        <pc:spChg chg="add mod">
          <ac:chgData name="Lipani, Aldo" userId="3d811883-7188-4056-86e4-ebeb30c53017" providerId="ADAL" clId="{921D80D6-AAC6-E94E-9666-1D7D7ABB0FE6}" dt="2020-10-08T00:16:29.338" v="4742" actId="20577"/>
          <ac:spMkLst>
            <pc:docMk/>
            <pc:sldMk cId="289019521" sldId="264"/>
            <ac:spMk id="22" creationId="{EE5D3B8B-F7FF-0846-9A55-583D7B6195EC}"/>
          </ac:spMkLst>
        </pc:spChg>
        <pc:spChg chg="add mod">
          <ac:chgData name="Lipani, Aldo" userId="3d811883-7188-4056-86e4-ebeb30c53017" providerId="ADAL" clId="{921D80D6-AAC6-E94E-9666-1D7D7ABB0FE6}" dt="2020-10-08T00:16:45.700" v="4751" actId="1037"/>
          <ac:spMkLst>
            <pc:docMk/>
            <pc:sldMk cId="289019521" sldId="264"/>
            <ac:spMk id="23" creationId="{FB70D8B8-0EA9-7E4C-A42A-CA9A6BDDCA67}"/>
          </ac:spMkLst>
        </pc:spChg>
        <pc:spChg chg="add mod">
          <ac:chgData name="Lipani, Aldo" userId="3d811883-7188-4056-86e4-ebeb30c53017" providerId="ADAL" clId="{921D80D6-AAC6-E94E-9666-1D7D7ABB0FE6}" dt="2020-10-08T00:16:50.572" v="4752" actId="1037"/>
          <ac:spMkLst>
            <pc:docMk/>
            <pc:sldMk cId="289019521" sldId="264"/>
            <ac:spMk id="26" creationId="{5DBD8C12-7DA7-AD41-B32E-8C456E9EFF6B}"/>
          </ac:spMkLst>
        </pc:spChg>
        <pc:spChg chg="add mod">
          <ac:chgData name="Lipani, Aldo" userId="3d811883-7188-4056-86e4-ebeb30c53017" providerId="ADAL" clId="{921D80D6-AAC6-E94E-9666-1D7D7ABB0FE6}" dt="2020-10-08T00:16:50.572" v="4752" actId="1037"/>
          <ac:spMkLst>
            <pc:docMk/>
            <pc:sldMk cId="289019521" sldId="264"/>
            <ac:spMk id="27" creationId="{7D482EA2-0511-B546-8A75-EE41D478A6D0}"/>
          </ac:spMkLst>
        </pc:spChg>
        <pc:spChg chg="add mod">
          <ac:chgData name="Lipani, Aldo" userId="3d811883-7188-4056-86e4-ebeb30c53017" providerId="ADAL" clId="{921D80D6-AAC6-E94E-9666-1D7D7ABB0FE6}" dt="2020-10-08T00:17:14.572" v="4766" actId="14100"/>
          <ac:spMkLst>
            <pc:docMk/>
            <pc:sldMk cId="289019521" sldId="264"/>
            <ac:spMk id="30" creationId="{3033A1E3-E007-2140-B23A-70B4E0D11997}"/>
          </ac:spMkLst>
        </pc:spChg>
        <pc:graphicFrameChg chg="add del mod">
          <ac:chgData name="Lipani, Aldo" userId="3d811883-7188-4056-86e4-ebeb30c53017" providerId="ADAL" clId="{921D80D6-AAC6-E94E-9666-1D7D7ABB0FE6}" dt="2020-10-08T00:14:36.315" v="4696" actId="478"/>
          <ac:graphicFrameMkLst>
            <pc:docMk/>
            <pc:sldMk cId="289019521" sldId="264"/>
            <ac:graphicFrameMk id="4" creationId="{A68D168C-C7E8-704C-ABAE-BC0DECD5AA29}"/>
          </ac:graphicFrameMkLst>
        </pc:graphicFrameChg>
        <pc:cxnChg chg="add mod">
          <ac:chgData name="Lipani, Aldo" userId="3d811883-7188-4056-86e4-ebeb30c53017" providerId="ADAL" clId="{921D80D6-AAC6-E94E-9666-1D7D7ABB0FE6}" dt="2020-10-08T00:16:10.240" v="4734" actId="1076"/>
          <ac:cxnSpMkLst>
            <pc:docMk/>
            <pc:sldMk cId="289019521" sldId="264"/>
            <ac:cxnSpMk id="6" creationId="{FC5256CA-2653-DC4B-8A33-153EC540AA2A}"/>
          </ac:cxnSpMkLst>
        </pc:cxnChg>
        <pc:cxnChg chg="add mod">
          <ac:chgData name="Lipani, Aldo" userId="3d811883-7188-4056-86e4-ebeb30c53017" providerId="ADAL" clId="{921D80D6-AAC6-E94E-9666-1D7D7ABB0FE6}" dt="2020-10-08T00:16:08.355" v="4733" actId="1076"/>
          <ac:cxnSpMkLst>
            <pc:docMk/>
            <pc:sldMk cId="289019521" sldId="264"/>
            <ac:cxnSpMk id="7" creationId="{C2FCD979-ECF0-5E4D-97A1-B37B1085959F}"/>
          </ac:cxnSpMkLst>
        </pc:cxnChg>
        <pc:cxnChg chg="add mod">
          <ac:chgData name="Lipani, Aldo" userId="3d811883-7188-4056-86e4-ebeb30c53017" providerId="ADAL" clId="{921D80D6-AAC6-E94E-9666-1D7D7ABB0FE6}" dt="2020-10-08T00:16:17.398" v="4735" actId="1076"/>
          <ac:cxnSpMkLst>
            <pc:docMk/>
            <pc:sldMk cId="289019521" sldId="264"/>
            <ac:cxnSpMk id="19" creationId="{B958EF50-1E14-4847-A2F6-F05BC2882299}"/>
          </ac:cxnSpMkLst>
        </pc:cxnChg>
        <pc:cxnChg chg="add mod">
          <ac:chgData name="Lipani, Aldo" userId="3d811883-7188-4056-86e4-ebeb30c53017" providerId="ADAL" clId="{921D80D6-AAC6-E94E-9666-1D7D7ABB0FE6}" dt="2020-10-08T00:16:17.398" v="4735" actId="1076"/>
          <ac:cxnSpMkLst>
            <pc:docMk/>
            <pc:sldMk cId="289019521" sldId="264"/>
            <ac:cxnSpMk id="20" creationId="{E3B0C394-B0D7-9542-BAA7-C55FD07D21A8}"/>
          </ac:cxnSpMkLst>
        </pc:cxnChg>
        <pc:cxnChg chg="add mod">
          <ac:chgData name="Lipani, Aldo" userId="3d811883-7188-4056-86e4-ebeb30c53017" providerId="ADAL" clId="{921D80D6-AAC6-E94E-9666-1D7D7ABB0FE6}" dt="2020-10-08T00:16:45.700" v="4751" actId="1037"/>
          <ac:cxnSpMkLst>
            <pc:docMk/>
            <pc:sldMk cId="289019521" sldId="264"/>
            <ac:cxnSpMk id="24" creationId="{FF2F4B4E-51E2-0F4A-AA99-72A695ECAE0D}"/>
          </ac:cxnSpMkLst>
        </pc:cxnChg>
        <pc:cxnChg chg="add mod">
          <ac:chgData name="Lipani, Aldo" userId="3d811883-7188-4056-86e4-ebeb30c53017" providerId="ADAL" clId="{921D80D6-AAC6-E94E-9666-1D7D7ABB0FE6}" dt="2020-10-08T00:16:45.700" v="4751" actId="1037"/>
          <ac:cxnSpMkLst>
            <pc:docMk/>
            <pc:sldMk cId="289019521" sldId="264"/>
            <ac:cxnSpMk id="25" creationId="{0302D213-70E2-2542-8D87-AA281C2488CF}"/>
          </ac:cxnSpMkLst>
        </pc:cxnChg>
      </pc:sldChg>
      <pc:sldChg chg="modSp add del mod">
        <pc:chgData name="Lipani, Aldo" userId="3d811883-7188-4056-86e4-ebeb30c53017" providerId="ADAL" clId="{921D80D6-AAC6-E94E-9666-1D7D7ABB0FE6}" dt="2020-10-07T15:02:17.369" v="1822" actId="2696"/>
        <pc:sldMkLst>
          <pc:docMk/>
          <pc:sldMk cId="1541508579" sldId="265"/>
        </pc:sldMkLst>
        <pc:spChg chg="mod">
          <ac:chgData name="Lipani, Aldo" userId="3d811883-7188-4056-86e4-ebeb30c53017" providerId="ADAL" clId="{921D80D6-AAC6-E94E-9666-1D7D7ABB0FE6}" dt="2020-10-07T15:01:48.321" v="1791" actId="20577"/>
          <ac:spMkLst>
            <pc:docMk/>
            <pc:sldMk cId="1541508579" sldId="265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5:02:08.894" v="1820" actId="20577"/>
          <ac:spMkLst>
            <pc:docMk/>
            <pc:sldMk cId="1541508579" sldId="265"/>
            <ac:spMk id="3" creationId="{AF3126AD-8474-394B-AA69-31B64C156E2C}"/>
          </ac:spMkLst>
        </pc:spChg>
      </pc:sldChg>
      <pc:sldChg chg="modSp add mod">
        <pc:chgData name="Lipani, Aldo" userId="3d811883-7188-4056-86e4-ebeb30c53017" providerId="ADAL" clId="{921D80D6-AAC6-E94E-9666-1D7D7ABB0FE6}" dt="2020-10-07T15:20:54.227" v="2626" actId="20577"/>
        <pc:sldMkLst>
          <pc:docMk/>
          <pc:sldMk cId="1546110079" sldId="265"/>
        </pc:sldMkLst>
        <pc:spChg chg="mod">
          <ac:chgData name="Lipani, Aldo" userId="3d811883-7188-4056-86e4-ebeb30c53017" providerId="ADAL" clId="{921D80D6-AAC6-E94E-9666-1D7D7ABB0FE6}" dt="2020-10-07T15:04:16.516" v="1840" actId="20577"/>
          <ac:spMkLst>
            <pc:docMk/>
            <pc:sldMk cId="1546110079" sldId="265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5:20:54.227" v="2626" actId="20577"/>
          <ac:spMkLst>
            <pc:docMk/>
            <pc:sldMk cId="1546110079" sldId="265"/>
            <ac:spMk id="3" creationId="{AF3126AD-8474-394B-AA69-31B64C156E2C}"/>
          </ac:spMkLst>
        </pc:spChg>
        <pc:spChg chg="mod">
          <ac:chgData name="Lipani, Aldo" userId="3d811883-7188-4056-86e4-ebeb30c53017" providerId="ADAL" clId="{921D80D6-AAC6-E94E-9666-1D7D7ABB0FE6}" dt="2020-10-07T15:13:40.696" v="2444" actId="20577"/>
          <ac:spMkLst>
            <pc:docMk/>
            <pc:sldMk cId="1546110079" sldId="265"/>
            <ac:spMk id="12" creationId="{D97796FD-2348-B249-B775-E1EE68BF937C}"/>
          </ac:spMkLst>
        </pc:spChg>
        <pc:spChg chg="mod">
          <ac:chgData name="Lipani, Aldo" userId="3d811883-7188-4056-86e4-ebeb30c53017" providerId="ADAL" clId="{921D80D6-AAC6-E94E-9666-1D7D7ABB0FE6}" dt="2020-10-07T15:14:07.660" v="2452" actId="20577"/>
          <ac:spMkLst>
            <pc:docMk/>
            <pc:sldMk cId="1546110079" sldId="265"/>
            <ac:spMk id="13" creationId="{6D5F0596-8CF3-C345-8F91-D3BE91C7CF43}"/>
          </ac:spMkLst>
        </pc:spChg>
        <pc:spChg chg="mod">
          <ac:chgData name="Lipani, Aldo" userId="3d811883-7188-4056-86e4-ebeb30c53017" providerId="ADAL" clId="{921D80D6-AAC6-E94E-9666-1D7D7ABB0FE6}" dt="2020-10-07T15:14:27.729" v="2458" actId="20577"/>
          <ac:spMkLst>
            <pc:docMk/>
            <pc:sldMk cId="1546110079" sldId="265"/>
            <ac:spMk id="14" creationId="{CE71DB37-E04D-EB4E-8E63-D14C09BA50BA}"/>
          </ac:spMkLst>
        </pc:spChg>
        <pc:spChg chg="mod">
          <ac:chgData name="Lipani, Aldo" userId="3d811883-7188-4056-86e4-ebeb30c53017" providerId="ADAL" clId="{921D80D6-AAC6-E94E-9666-1D7D7ABB0FE6}" dt="2020-10-07T15:14:36.871" v="2464" actId="20577"/>
          <ac:spMkLst>
            <pc:docMk/>
            <pc:sldMk cId="1546110079" sldId="265"/>
            <ac:spMk id="15" creationId="{057217A0-D3E2-7345-B858-D13B00D4A096}"/>
          </ac:spMkLst>
        </pc:spChg>
      </pc:sldChg>
      <pc:sldChg chg="addSp delSp modSp add mod">
        <pc:chgData name="Lipani, Aldo" userId="3d811883-7188-4056-86e4-ebeb30c53017" providerId="ADAL" clId="{921D80D6-AAC6-E94E-9666-1D7D7ABB0FE6}" dt="2020-10-07T16:43:51.228" v="3457" actId="1076"/>
        <pc:sldMkLst>
          <pc:docMk/>
          <pc:sldMk cId="3572138795" sldId="266"/>
        </pc:sldMkLst>
        <pc:spChg chg="mod">
          <ac:chgData name="Lipani, Aldo" userId="3d811883-7188-4056-86e4-ebeb30c53017" providerId="ADAL" clId="{921D80D6-AAC6-E94E-9666-1D7D7ABB0FE6}" dt="2020-10-07T16:38:00.115" v="3181" actId="20577"/>
          <ac:spMkLst>
            <pc:docMk/>
            <pc:sldMk cId="3572138795" sldId="266"/>
            <ac:spMk id="2" creationId="{5FE966AC-9D2A-7047-B442-E333860043A6}"/>
          </ac:spMkLst>
        </pc:spChg>
        <pc:spChg chg="mod">
          <ac:chgData name="Lipani, Aldo" userId="3d811883-7188-4056-86e4-ebeb30c53017" providerId="ADAL" clId="{921D80D6-AAC6-E94E-9666-1D7D7ABB0FE6}" dt="2020-10-07T16:30:46.381" v="3068" actId="20577"/>
          <ac:spMkLst>
            <pc:docMk/>
            <pc:sldMk cId="3572138795" sldId="266"/>
            <ac:spMk id="3" creationId="{1DC9FA53-9EE8-0745-92FC-DAD400D86E32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7" creationId="{C1DD5170-CF38-734C-BB18-50C7793CAC0B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0" creationId="{829A9CAD-E42A-9149-B7FC-AF841E734686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2" creationId="{84DAF9BB-8A6C-C243-B958-2689E97FAB6A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5" creationId="{E9FBB642-7397-FD47-8384-0EDD3927DFA2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20" creationId="{77616500-558D-E24C-8400-6BAC1507A7D6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22" creationId="{11B8C49D-43E1-EA41-B90A-3FA1C8DFD1CF}"/>
          </ac:spMkLst>
        </pc:spChg>
        <pc:spChg chg="del">
          <ac:chgData name="Lipani, Aldo" userId="3d811883-7188-4056-86e4-ebeb30c53017" providerId="ADAL" clId="{921D80D6-AAC6-E94E-9666-1D7D7ABB0FE6}" dt="2020-10-07T16:35:11.478" v="3079" actId="478"/>
          <ac:spMkLst>
            <pc:docMk/>
            <pc:sldMk cId="3572138795" sldId="266"/>
            <ac:spMk id="49" creationId="{9759DF6F-7B34-3B4D-B05E-BE80DA208CBF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50" creationId="{CE978F06-4B36-EC43-9A43-CEB8A19190C7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51" creationId="{1D17B011-185D-BC4B-A79D-4EB3E537211C}"/>
          </ac:spMkLst>
        </pc:spChg>
        <pc:spChg chg="del">
          <ac:chgData name="Lipani, Aldo" userId="3d811883-7188-4056-86e4-ebeb30c53017" providerId="ADAL" clId="{921D80D6-AAC6-E94E-9666-1D7D7ABB0FE6}" dt="2020-10-07T16:35:33.675" v="3091" actId="478"/>
          <ac:spMkLst>
            <pc:docMk/>
            <pc:sldMk cId="3572138795" sldId="266"/>
            <ac:spMk id="52" creationId="{3605CE17-796A-FC45-95F6-A09BE979E061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5" creationId="{ADD1971D-1216-894C-9CDE-0AD422692847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6" creationId="{FCA63A16-7BB9-C547-8FEB-DF4EC89BD12E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8" creationId="{07835158-7E7C-8E43-B218-2406354F6E59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83" creationId="{9AFA83F8-BC70-0347-B437-4D30D646718D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84" creationId="{DE4E3E8D-7E0B-394E-8530-C18495550A67}"/>
          </ac:spMkLst>
        </pc:spChg>
        <pc:spChg chg="del">
          <ac:chgData name="Lipani, Aldo" userId="3d811883-7188-4056-86e4-ebeb30c53017" providerId="ADAL" clId="{921D80D6-AAC6-E94E-9666-1D7D7ABB0FE6}" dt="2020-10-07T16:35:31.877" v="3090" actId="478"/>
          <ac:spMkLst>
            <pc:docMk/>
            <pc:sldMk cId="3572138795" sldId="266"/>
            <ac:spMk id="87" creationId="{6E120E21-F3B8-E948-A3FC-A0A65907FBB3}"/>
          </ac:spMkLst>
        </pc:spChg>
        <pc:spChg chg="del">
          <ac:chgData name="Lipani, Aldo" userId="3d811883-7188-4056-86e4-ebeb30c53017" providerId="ADAL" clId="{921D80D6-AAC6-E94E-9666-1D7D7ABB0FE6}" dt="2020-10-07T16:35:42.634" v="3094" actId="478"/>
          <ac:spMkLst>
            <pc:docMk/>
            <pc:sldMk cId="3572138795" sldId="266"/>
            <ac:spMk id="88" creationId="{97132C47-D76C-EB48-B1AE-1E3B0A20064E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96" creationId="{925A3BC7-C22C-B84B-938D-F0CD3C3766B1}"/>
          </ac:spMkLst>
        </pc:spChg>
        <pc:spChg chg="del">
          <ac:chgData name="Lipani, Aldo" userId="3d811883-7188-4056-86e4-ebeb30c53017" providerId="ADAL" clId="{921D80D6-AAC6-E94E-9666-1D7D7ABB0FE6}" dt="2020-10-07T16:35:43.722" v="3095" actId="478"/>
          <ac:spMkLst>
            <pc:docMk/>
            <pc:sldMk cId="3572138795" sldId="266"/>
            <ac:spMk id="99" creationId="{A831793F-7A53-904F-BC93-3B2AB076286A}"/>
          </ac:spMkLst>
        </pc:spChg>
        <pc:spChg chg="del">
          <ac:chgData name="Lipani, Aldo" userId="3d811883-7188-4056-86e4-ebeb30c53017" providerId="ADAL" clId="{921D80D6-AAC6-E94E-9666-1D7D7ABB0FE6}" dt="2020-10-07T16:35:24.712" v="3086" actId="478"/>
          <ac:spMkLst>
            <pc:docMk/>
            <pc:sldMk cId="3572138795" sldId="266"/>
            <ac:spMk id="100" creationId="{601E8278-6EE6-2A4B-96BA-5FBC08183B7B}"/>
          </ac:spMkLst>
        </pc:spChg>
        <pc:spChg chg="del">
          <ac:chgData name="Lipani, Aldo" userId="3d811883-7188-4056-86e4-ebeb30c53017" providerId="ADAL" clId="{921D80D6-AAC6-E94E-9666-1D7D7ABB0FE6}" dt="2020-10-07T16:35:15.565" v="3082" actId="478"/>
          <ac:spMkLst>
            <pc:docMk/>
            <pc:sldMk cId="3572138795" sldId="266"/>
            <ac:spMk id="101" creationId="{568CA5CB-B376-E34C-BD7F-50FFFC1BEEBF}"/>
          </ac:spMkLst>
        </pc:spChg>
        <pc:spChg chg="del">
          <ac:chgData name="Lipani, Aldo" userId="3d811883-7188-4056-86e4-ebeb30c53017" providerId="ADAL" clId="{921D80D6-AAC6-E94E-9666-1D7D7ABB0FE6}" dt="2020-10-07T16:35:30.460" v="3089" actId="478"/>
          <ac:spMkLst>
            <pc:docMk/>
            <pc:sldMk cId="3572138795" sldId="266"/>
            <ac:spMk id="118" creationId="{602D9DDB-8C8D-E742-97C4-B71CECA6BE53}"/>
          </ac:spMkLst>
        </pc:spChg>
        <pc:picChg chg="add mod">
          <ac:chgData name="Lipani, Aldo" userId="3d811883-7188-4056-86e4-ebeb30c53017" providerId="ADAL" clId="{921D80D6-AAC6-E94E-9666-1D7D7ABB0FE6}" dt="2020-10-07T16:43:51.228" v="3457" actId="1076"/>
          <ac:picMkLst>
            <pc:docMk/>
            <pc:sldMk cId="3572138795" sldId="266"/>
            <ac:picMk id="4" creationId="{394020A3-BDA8-2343-8757-EBDDF822B4D2}"/>
          </ac:picMkLst>
        </pc:picChg>
        <pc:picChg chg="del">
          <ac:chgData name="Lipani, Aldo" userId="3d811883-7188-4056-86e4-ebeb30c53017" providerId="ADAL" clId="{921D80D6-AAC6-E94E-9666-1D7D7ABB0FE6}" dt="2020-10-07T16:34:46.253" v="3069" actId="478"/>
          <ac:picMkLst>
            <pc:docMk/>
            <pc:sldMk cId="3572138795" sldId="266"/>
            <ac:picMk id="6" creationId="{61C3CFC3-5AB6-AA47-804E-3B071CC6344C}"/>
          </ac:picMkLst>
        </pc:pic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4" creationId="{968F1622-BFA2-704B-AF64-6B1B21B17FBE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5" creationId="{2DA07448-85D1-F84A-ADBD-F39D56755AE3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7" creationId="{6D0C2C80-5360-DF40-9424-49A59E885500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8" creationId="{4A1E63EC-E0F0-FF40-BF9E-F66E002A3C11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9" creationId="{683BC7A2-F6AE-5F4C-89C8-282B59868A09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30" creationId="{72214697-A905-2B4B-A494-1A140AB7AEE1}"/>
          </ac:cxnSpMkLst>
        </pc:cxnChg>
        <pc:cxnChg chg="del mod">
          <ac:chgData name="Lipani, Aldo" userId="3d811883-7188-4056-86e4-ebeb30c53017" providerId="ADAL" clId="{921D80D6-AAC6-E94E-9666-1D7D7ABB0FE6}" dt="2020-10-07T16:35:27.989" v="3088" actId="478"/>
          <ac:cxnSpMkLst>
            <pc:docMk/>
            <pc:sldMk cId="3572138795" sldId="266"/>
            <ac:cxnSpMk id="85" creationId="{1016AA15-3BFD-864A-87C1-4C91E79A5798}"/>
          </ac:cxnSpMkLst>
        </pc:cxnChg>
        <pc:cxnChg chg="del mod">
          <ac:chgData name="Lipani, Aldo" userId="3d811883-7188-4056-86e4-ebeb30c53017" providerId="ADAL" clId="{921D80D6-AAC6-E94E-9666-1D7D7ABB0FE6}" dt="2020-10-07T16:35:27.171" v="3087" actId="478"/>
          <ac:cxnSpMkLst>
            <pc:docMk/>
            <pc:sldMk cId="3572138795" sldId="266"/>
            <ac:cxnSpMk id="86" creationId="{79B39642-90FD-1944-9E02-4EEB9946186B}"/>
          </ac:cxnSpMkLst>
        </pc:cxnChg>
        <pc:cxnChg chg="del mod">
          <ac:chgData name="Lipani, Aldo" userId="3d811883-7188-4056-86e4-ebeb30c53017" providerId="ADAL" clId="{921D80D6-AAC6-E94E-9666-1D7D7ABB0FE6}" dt="2020-10-07T16:35:14.211" v="3081" actId="478"/>
          <ac:cxnSpMkLst>
            <pc:docMk/>
            <pc:sldMk cId="3572138795" sldId="266"/>
            <ac:cxnSpMk id="97" creationId="{54175238-5707-2745-8CE9-4B2883CB181C}"/>
          </ac:cxnSpMkLst>
        </pc:cxnChg>
        <pc:cxnChg chg="del mod">
          <ac:chgData name="Lipani, Aldo" userId="3d811883-7188-4056-86e4-ebeb30c53017" providerId="ADAL" clId="{921D80D6-AAC6-E94E-9666-1D7D7ABB0FE6}" dt="2020-10-07T16:35:12.315" v="3080" actId="478"/>
          <ac:cxnSpMkLst>
            <pc:docMk/>
            <pc:sldMk cId="3572138795" sldId="266"/>
            <ac:cxnSpMk id="98" creationId="{6CE75FF6-127C-8443-B1E5-44AB9E6C2541}"/>
          </ac:cxnSpMkLst>
        </pc:cxnChg>
      </pc:sldChg>
      <pc:sldChg chg="modSp add mod">
        <pc:chgData name="Lipani, Aldo" userId="3d811883-7188-4056-86e4-ebeb30c53017" providerId="ADAL" clId="{921D80D6-AAC6-E94E-9666-1D7D7ABB0FE6}" dt="2020-10-21T19:34:21.582" v="11558" actId="20577"/>
        <pc:sldMkLst>
          <pc:docMk/>
          <pc:sldMk cId="559481424" sldId="267"/>
        </pc:sldMkLst>
        <pc:spChg chg="mod">
          <ac:chgData name="Lipani, Aldo" userId="3d811883-7188-4056-86e4-ebeb30c53017" providerId="ADAL" clId="{921D80D6-AAC6-E94E-9666-1D7D7ABB0FE6}" dt="2020-10-07T16:41:35.149" v="3452" actId="20577"/>
          <ac:spMkLst>
            <pc:docMk/>
            <pc:sldMk cId="559481424" sldId="267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21T19:34:21.582" v="11558" actId="20577"/>
          <ac:spMkLst>
            <pc:docMk/>
            <pc:sldMk cId="559481424" sldId="267"/>
            <ac:spMk id="3" creationId="{C10C942F-B795-B944-B834-B6F9C0DA1B53}"/>
          </ac:spMkLst>
        </pc:spChg>
      </pc:sldChg>
      <pc:sldChg chg="modSp add del mod">
        <pc:chgData name="Lipani, Aldo" userId="3d811883-7188-4056-86e4-ebeb30c53017" providerId="ADAL" clId="{921D80D6-AAC6-E94E-9666-1D7D7ABB0FE6}" dt="2020-10-07T16:39:22.919" v="3188" actId="2890"/>
        <pc:sldMkLst>
          <pc:docMk/>
          <pc:sldMk cId="1105818551" sldId="267"/>
        </pc:sldMkLst>
        <pc:spChg chg="mod">
          <ac:chgData name="Lipani, Aldo" userId="3d811883-7188-4056-86e4-ebeb30c53017" providerId="ADAL" clId="{921D80D6-AAC6-E94E-9666-1D7D7ABB0FE6}" dt="2020-10-07T16:39:22.265" v="3187" actId="20577"/>
          <ac:spMkLst>
            <pc:docMk/>
            <pc:sldMk cId="1105818551" sldId="267"/>
            <ac:spMk id="4" creationId="{EF105FD8-3D4A-D841-A43D-F55CB95F4D0E}"/>
          </ac:spMkLst>
        </pc:spChg>
      </pc:sldChg>
      <pc:sldChg chg="addSp delSp modSp add mod">
        <pc:chgData name="Lipani, Aldo" userId="3d811883-7188-4056-86e4-ebeb30c53017" providerId="ADAL" clId="{921D80D6-AAC6-E94E-9666-1D7D7ABB0FE6}" dt="2020-10-08T00:09:03.824" v="4544" actId="1076"/>
        <pc:sldMkLst>
          <pc:docMk/>
          <pc:sldMk cId="1407512780" sldId="268"/>
        </pc:sldMkLst>
        <pc:spChg chg="mod">
          <ac:chgData name="Lipani, Aldo" userId="3d811883-7188-4056-86e4-ebeb30c53017" providerId="ADAL" clId="{921D80D6-AAC6-E94E-9666-1D7D7ABB0FE6}" dt="2020-10-07T23:36:26.899" v="4347" actId="20577"/>
          <ac:spMkLst>
            <pc:docMk/>
            <pc:sldMk cId="1407512780" sldId="268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36:48.710" v="4352" actId="1076"/>
          <ac:spMkLst>
            <pc:docMk/>
            <pc:sldMk cId="1407512780" sldId="268"/>
            <ac:spMk id="3" creationId="{C10C942F-B795-B944-B834-B6F9C0DA1B53}"/>
          </ac:spMkLst>
        </pc:spChg>
        <pc:spChg chg="del mod">
          <ac:chgData name="Lipani, Aldo" userId="3d811883-7188-4056-86e4-ebeb30c53017" providerId="ADAL" clId="{921D80D6-AAC6-E94E-9666-1D7D7ABB0FE6}" dt="2020-10-07T23:36:46.606" v="4350"/>
          <ac:spMkLst>
            <pc:docMk/>
            <pc:sldMk cId="1407512780" sldId="268"/>
            <ac:spMk id="4" creationId="{F3A5CF8A-EB04-9F46-A719-661313D74C77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6" creationId="{FE3546BB-8775-6349-B84C-87847E5E9E93}"/>
          </ac:spMkLst>
        </pc:spChg>
        <pc:spChg chg="add del mod">
          <ac:chgData name="Lipani, Aldo" userId="3d811883-7188-4056-86e4-ebeb30c53017" providerId="ADAL" clId="{921D80D6-AAC6-E94E-9666-1D7D7ABB0FE6}" dt="2020-10-07T23:55:05.013" v="4426" actId="478"/>
          <ac:spMkLst>
            <pc:docMk/>
            <pc:sldMk cId="1407512780" sldId="268"/>
            <ac:spMk id="7" creationId="{6F4F9952-0D12-E145-B620-16834CBB0A60}"/>
          </ac:spMkLst>
        </pc:spChg>
        <pc:spChg chg="add del mod">
          <ac:chgData name="Lipani, Aldo" userId="3d811883-7188-4056-86e4-ebeb30c53017" providerId="ADAL" clId="{921D80D6-AAC6-E94E-9666-1D7D7ABB0FE6}" dt="2020-10-07T23:55:13.531" v="4430" actId="478"/>
          <ac:spMkLst>
            <pc:docMk/>
            <pc:sldMk cId="1407512780" sldId="268"/>
            <ac:spMk id="10" creationId="{49616ACF-1916-2748-A6C6-FEE6F3E89F8D}"/>
          </ac:spMkLst>
        </pc:spChg>
        <pc:spChg chg="add del mod">
          <ac:chgData name="Lipani, Aldo" userId="3d811883-7188-4056-86e4-ebeb30c53017" providerId="ADAL" clId="{921D80D6-AAC6-E94E-9666-1D7D7ABB0FE6}" dt="2020-10-07T23:55:12.467" v="4429" actId="478"/>
          <ac:spMkLst>
            <pc:docMk/>
            <pc:sldMk cId="1407512780" sldId="268"/>
            <ac:spMk id="11" creationId="{3DFAB368-74A1-0E40-B67F-923F6C582673}"/>
          </ac:spMkLst>
        </pc:spChg>
        <pc:spChg chg="add del mod">
          <ac:chgData name="Lipani, Aldo" userId="3d811883-7188-4056-86e4-ebeb30c53017" providerId="ADAL" clId="{921D80D6-AAC6-E94E-9666-1D7D7ABB0FE6}" dt="2020-10-07T23:55:49.839" v="4440" actId="478"/>
          <ac:spMkLst>
            <pc:docMk/>
            <pc:sldMk cId="1407512780" sldId="268"/>
            <ac:spMk id="12" creationId="{19C4197F-76C3-4645-A567-F3888C65DD18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3" creationId="{237EAE1A-0D5B-A64A-8606-58611F0A2666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4" creationId="{17379361-2F41-4B43-928B-052ED299A983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5" creationId="{6CC5FEA0-464C-B94B-A013-0B6371CAC7FD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16" creationId="{FCC16318-73C6-D04C-9AB5-3F5433D41760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19" creationId="{6E1332B7-9CB5-0F49-B89B-169D1A596E1C}"/>
          </ac:spMkLst>
        </pc:spChg>
        <pc:spChg chg="add del mod">
          <ac:chgData name="Lipani, Aldo" userId="3d811883-7188-4056-86e4-ebeb30c53017" providerId="ADAL" clId="{921D80D6-AAC6-E94E-9666-1D7D7ABB0FE6}" dt="2020-10-08T00:06:19.601" v="4500" actId="478"/>
          <ac:spMkLst>
            <pc:docMk/>
            <pc:sldMk cId="1407512780" sldId="268"/>
            <ac:spMk id="20" creationId="{E5ED3FC4-7117-4347-BCA6-F77584E58E84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21" creationId="{5574DC5F-6F8E-F74C-B43F-8FEE2C209D62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4" creationId="{81EE7822-BAAA-0C45-8AAE-68434DA88976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7" creationId="{596D969A-DA5B-FE44-8FAC-4534F144DEC4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8" creationId="{E8E26666-5008-F34E-BE9B-1C74E028F20D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9" creationId="{65887ACA-179D-6B44-955D-2E83AEF9027C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0" creationId="{A091E7D2-A731-7245-96E3-45E9DCBCC362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3" creationId="{7F6D6716-5E0F-5549-8714-3C31EFCB838E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4" creationId="{F269978D-7E52-EB40-8670-E4AFC9A65703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5" creationId="{32CD8346-B5B9-1F49-BD97-A0A4FDCC6A2E}"/>
          </ac:spMkLst>
        </pc:spChg>
        <pc:spChg chg="add mod">
          <ac:chgData name="Lipani, Aldo" userId="3d811883-7188-4056-86e4-ebeb30c53017" providerId="ADAL" clId="{921D80D6-AAC6-E94E-9666-1D7D7ABB0FE6}" dt="2020-10-08T00:07:32.560" v="4532" actId="1076"/>
          <ac:spMkLst>
            <pc:docMk/>
            <pc:sldMk cId="1407512780" sldId="268"/>
            <ac:spMk id="36" creationId="{9FE354A3-C711-B645-820A-5002D4743D1F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37" creationId="{E6FB1A6D-EE59-D644-B975-5D4C5B084FF4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8" creationId="{CA698CDA-3E8F-0642-8C98-79248CEA109B}"/>
          </ac:spMkLst>
        </pc:spChg>
        <pc:graphicFrameChg chg="add mod modGraphic">
          <ac:chgData name="Lipani, Aldo" userId="3d811883-7188-4056-86e4-ebeb30c53017" providerId="ADAL" clId="{921D80D6-AAC6-E94E-9666-1D7D7ABB0FE6}" dt="2020-10-08T00:05:21.560" v="4480" actId="20577"/>
          <ac:graphicFrameMkLst>
            <pc:docMk/>
            <pc:sldMk cId="1407512780" sldId="268"/>
            <ac:graphicFrameMk id="5" creationId="{5CCE5804-6C1C-644F-850E-AC8E71E43657}"/>
          </ac:graphicFrameMkLst>
        </pc:graphicFrameChg>
        <pc:cxnChg chg="add mod">
          <ac:chgData name="Lipani, Aldo" userId="3d811883-7188-4056-86e4-ebeb30c53017" providerId="ADAL" clId="{921D80D6-AAC6-E94E-9666-1D7D7ABB0FE6}" dt="2020-10-08T00:06:31.753" v="4502" actId="1076"/>
          <ac:cxnSpMkLst>
            <pc:docMk/>
            <pc:sldMk cId="1407512780" sldId="268"/>
            <ac:cxnSpMk id="8" creationId="{A9071F60-411A-2A44-A46A-50549B0FD4FB}"/>
          </ac:cxnSpMkLst>
        </pc:cxnChg>
        <pc:cxnChg chg="add mod">
          <ac:chgData name="Lipani, Aldo" userId="3d811883-7188-4056-86e4-ebeb30c53017" providerId="ADAL" clId="{921D80D6-AAC6-E94E-9666-1D7D7ABB0FE6}" dt="2020-10-08T00:06:31.753" v="4502" actId="1076"/>
          <ac:cxnSpMkLst>
            <pc:docMk/>
            <pc:sldMk cId="1407512780" sldId="268"/>
            <ac:cxnSpMk id="9" creationId="{ABCB4550-ECCE-BC49-BD08-155F3F5024ED}"/>
          </ac:cxnSpMkLst>
        </pc:cxnChg>
        <pc:cxnChg chg="add del mod">
          <ac:chgData name="Lipani, Aldo" userId="3d811883-7188-4056-86e4-ebeb30c53017" providerId="ADAL" clId="{921D80D6-AAC6-E94E-9666-1D7D7ABB0FE6}" dt="2020-10-08T00:06:17.873" v="4499" actId="478"/>
          <ac:cxnSpMkLst>
            <pc:docMk/>
            <pc:sldMk cId="1407512780" sldId="268"/>
            <ac:cxnSpMk id="17" creationId="{5CB8A28A-0FBB-3846-8645-941A30925A77}"/>
          </ac:cxnSpMkLst>
        </pc:cxnChg>
        <pc:cxnChg chg="add del mod">
          <ac:chgData name="Lipani, Aldo" userId="3d811883-7188-4056-86e4-ebeb30c53017" providerId="ADAL" clId="{921D80D6-AAC6-E94E-9666-1D7D7ABB0FE6}" dt="2020-10-08T00:06:19.601" v="4500" actId="478"/>
          <ac:cxnSpMkLst>
            <pc:docMk/>
            <pc:sldMk cId="1407512780" sldId="268"/>
            <ac:cxnSpMk id="18" creationId="{9428BCE1-E95E-F440-89D0-A69A7BFBC923}"/>
          </ac:cxnSpMkLst>
        </pc:cxnChg>
        <pc:cxnChg chg="add mod">
          <ac:chgData name="Lipani, Aldo" userId="3d811883-7188-4056-86e4-ebeb30c53017" providerId="ADAL" clId="{921D80D6-AAC6-E94E-9666-1D7D7ABB0FE6}" dt="2020-10-08T00:08:48.033" v="4543" actId="1076"/>
          <ac:cxnSpMkLst>
            <pc:docMk/>
            <pc:sldMk cId="1407512780" sldId="268"/>
            <ac:cxnSpMk id="25" creationId="{F5C7401F-A94F-784F-B9D6-5467BC329171}"/>
          </ac:cxnSpMkLst>
        </pc:cxnChg>
        <pc:cxnChg chg="add mod">
          <ac:chgData name="Lipani, Aldo" userId="3d811883-7188-4056-86e4-ebeb30c53017" providerId="ADAL" clId="{921D80D6-AAC6-E94E-9666-1D7D7ABB0FE6}" dt="2020-10-08T00:08:48.033" v="4543" actId="1076"/>
          <ac:cxnSpMkLst>
            <pc:docMk/>
            <pc:sldMk cId="1407512780" sldId="268"/>
            <ac:cxnSpMk id="26" creationId="{75548D09-0ABC-0149-9234-7C7B5D85F0EA}"/>
          </ac:cxnSpMkLst>
        </pc:cxnChg>
        <pc:cxnChg chg="add mod">
          <ac:chgData name="Lipani, Aldo" userId="3d811883-7188-4056-86e4-ebeb30c53017" providerId="ADAL" clId="{921D80D6-AAC6-E94E-9666-1D7D7ABB0FE6}" dt="2020-10-08T00:09:03.824" v="4544" actId="1076"/>
          <ac:cxnSpMkLst>
            <pc:docMk/>
            <pc:sldMk cId="1407512780" sldId="268"/>
            <ac:cxnSpMk id="31" creationId="{BD176C9A-B92B-D545-A2ED-C81A0414756A}"/>
          </ac:cxnSpMkLst>
        </pc:cxnChg>
        <pc:cxnChg chg="add mod">
          <ac:chgData name="Lipani, Aldo" userId="3d811883-7188-4056-86e4-ebeb30c53017" providerId="ADAL" clId="{921D80D6-AAC6-E94E-9666-1D7D7ABB0FE6}" dt="2020-10-08T00:09:03.824" v="4544" actId="1076"/>
          <ac:cxnSpMkLst>
            <pc:docMk/>
            <pc:sldMk cId="1407512780" sldId="268"/>
            <ac:cxnSpMk id="32" creationId="{671B91B3-0989-924D-A8AD-3ABBC811F446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08T09:16:43.298" v="5134" actId="1037"/>
        <pc:sldMkLst>
          <pc:docMk/>
          <pc:sldMk cId="3958508076" sldId="269"/>
        </pc:sldMkLst>
        <pc:spChg chg="mod">
          <ac:chgData name="Lipani, Aldo" userId="3d811883-7188-4056-86e4-ebeb30c53017" providerId="ADAL" clId="{921D80D6-AAC6-E94E-9666-1D7D7ABB0FE6}" dt="2020-10-08T00:17:32.862" v="4809" actId="20577"/>
          <ac:spMkLst>
            <pc:docMk/>
            <pc:sldMk cId="3958508076" sldId="269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9:16:33.821" v="5113" actId="20577"/>
          <ac:spMkLst>
            <pc:docMk/>
            <pc:sldMk cId="3958508076" sldId="269"/>
            <ac:spMk id="3" creationId="{C10C942F-B795-B944-B834-B6F9C0DA1B53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5" creationId="{4CE67B87-4BF6-F549-B17F-10D4BC5AAE61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8" creationId="{648B378C-702F-4D48-9C99-AAC195D7B6F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9" creationId="{489FF486-6A14-E740-B2FE-74E1604725EC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10" creationId="{05C5A1E0-3360-AE43-AC6B-EEC906426113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14" creationId="{9FA04236-03AF-7447-91FE-19DD4DB0D3A7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18" creationId="{3887A40F-0917-3945-8000-D82047B3CD83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1" creationId="{718376FA-2605-A543-B307-B672544049D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2" creationId="{EE5D3B8B-F7FF-0846-9A55-583D7B6195EC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3" creationId="{FB70D8B8-0EA9-7E4C-A42A-CA9A6BDDCA67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6" creationId="{5DBD8C12-7DA7-AD41-B32E-8C456E9EFF6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7" creationId="{7D482EA2-0511-B546-8A75-EE41D478A6D0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28" creationId="{6F489152-0811-4249-841A-41FA42B7DC88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29" creationId="{9353A970-5043-8843-960F-0A2A46D15648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30" creationId="{3033A1E3-E007-2140-B23A-70B4E0D11997}"/>
          </ac:spMkLst>
        </pc:spChg>
        <pc:picChg chg="add mod">
          <ac:chgData name="Lipani, Aldo" userId="3d811883-7188-4056-86e4-ebeb30c53017" providerId="ADAL" clId="{921D80D6-AAC6-E94E-9666-1D7D7ABB0FE6}" dt="2020-10-08T00:19:43.238" v="4900" actId="1076"/>
          <ac:picMkLst>
            <pc:docMk/>
            <pc:sldMk cId="3958508076" sldId="269"/>
            <ac:picMk id="4" creationId="{135DE9EB-FBE4-B446-AA82-E105751CCB71}"/>
          </ac:picMkLst>
        </pc:picChg>
        <pc:picChg chg="add mod">
          <ac:chgData name="Lipani, Aldo" userId="3d811883-7188-4056-86e4-ebeb30c53017" providerId="ADAL" clId="{921D80D6-AAC6-E94E-9666-1D7D7ABB0FE6}" dt="2020-10-08T00:21:29.616" v="4986" actId="1076"/>
          <ac:picMkLst>
            <pc:docMk/>
            <pc:sldMk cId="3958508076" sldId="269"/>
            <ac:picMk id="11" creationId="{D975B7B8-8BE0-5749-B026-0967154ABDBF}"/>
          </ac:picMkLst>
        </pc:picChg>
        <pc:picChg chg="add mod">
          <ac:chgData name="Lipani, Aldo" userId="3d811883-7188-4056-86e4-ebeb30c53017" providerId="ADAL" clId="{921D80D6-AAC6-E94E-9666-1D7D7ABB0FE6}" dt="2020-10-08T09:16:03.096" v="5049" actId="1076"/>
          <ac:picMkLst>
            <pc:docMk/>
            <pc:sldMk cId="3958508076" sldId="269"/>
            <ac:picMk id="12" creationId="{B874F82C-1F1E-764A-A675-3D89532684B1}"/>
          </ac:picMkLst>
        </pc:picChg>
        <pc:picChg chg="add mod">
          <ac:chgData name="Lipani, Aldo" userId="3d811883-7188-4056-86e4-ebeb30c53017" providerId="ADAL" clId="{921D80D6-AAC6-E94E-9666-1D7D7ABB0FE6}" dt="2020-10-08T09:16:43.298" v="5134" actId="1037"/>
          <ac:picMkLst>
            <pc:docMk/>
            <pc:sldMk cId="3958508076" sldId="269"/>
            <ac:picMk id="13" creationId="{97106B5B-2286-E349-9806-4F2371C6391C}"/>
          </ac:picMkLst>
        </pc:pic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6" creationId="{FC5256CA-2653-DC4B-8A33-153EC540AA2A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7" creationId="{C2FCD979-ECF0-5E4D-97A1-B37B1085959F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19" creationId="{B958EF50-1E14-4847-A2F6-F05BC2882299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0" creationId="{E3B0C394-B0D7-9542-BAA7-C55FD07D21A8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4" creationId="{FF2F4B4E-51E2-0F4A-AA99-72A695ECAE0D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5" creationId="{0302D213-70E2-2542-8D87-AA281C2488CF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08T09:30:10.315" v="5424" actId="20577"/>
        <pc:sldMkLst>
          <pc:docMk/>
          <pc:sldMk cId="1661985103" sldId="270"/>
        </pc:sldMkLst>
        <pc:spChg chg="mod">
          <ac:chgData name="Lipani, Aldo" userId="3d811883-7188-4056-86e4-ebeb30c53017" providerId="ADAL" clId="{921D80D6-AAC6-E94E-9666-1D7D7ABB0FE6}" dt="2020-10-08T09:18:12.610" v="5142" actId="20577"/>
          <ac:spMkLst>
            <pc:docMk/>
            <pc:sldMk cId="1661985103" sldId="270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9:30:10.315" v="5424" actId="20577"/>
          <ac:spMkLst>
            <pc:docMk/>
            <pc:sldMk cId="1661985103" sldId="270"/>
            <ac:spMk id="3" creationId="{C10C942F-B795-B944-B834-B6F9C0DA1B53}"/>
          </ac:spMkLst>
        </pc:spChg>
        <pc:spChg chg="del mod">
          <ac:chgData name="Lipani, Aldo" userId="3d811883-7188-4056-86e4-ebeb30c53017" providerId="ADAL" clId="{921D80D6-AAC6-E94E-9666-1D7D7ABB0FE6}" dt="2020-10-08T09:18:36.388" v="5176" actId="478"/>
          <ac:spMkLst>
            <pc:docMk/>
            <pc:sldMk cId="1661985103" sldId="270"/>
            <ac:spMk id="14" creationId="{9FA04236-03AF-7447-91FE-19DD4DB0D3A7}"/>
          </ac:spMkLst>
        </pc:spChg>
        <pc:spChg chg="del">
          <ac:chgData name="Lipani, Aldo" userId="3d811883-7188-4056-86e4-ebeb30c53017" providerId="ADAL" clId="{921D80D6-AAC6-E94E-9666-1D7D7ABB0FE6}" dt="2020-10-08T09:18:40.738" v="5178" actId="478"/>
          <ac:spMkLst>
            <pc:docMk/>
            <pc:sldMk cId="1661985103" sldId="270"/>
            <ac:spMk id="28" creationId="{6F489152-0811-4249-841A-41FA42B7DC88}"/>
          </ac:spMkLst>
        </pc:spChg>
        <pc:spChg chg="del">
          <ac:chgData name="Lipani, Aldo" userId="3d811883-7188-4056-86e4-ebeb30c53017" providerId="ADAL" clId="{921D80D6-AAC6-E94E-9666-1D7D7ABB0FE6}" dt="2020-10-08T09:18:37.869" v="5177" actId="478"/>
          <ac:spMkLst>
            <pc:docMk/>
            <pc:sldMk cId="1661985103" sldId="270"/>
            <ac:spMk id="29" creationId="{9353A970-5043-8843-960F-0A2A46D15648}"/>
          </ac:spMkLst>
        </pc:spChg>
        <pc:picChg chg="del">
          <ac:chgData name="Lipani, Aldo" userId="3d811883-7188-4056-86e4-ebeb30c53017" providerId="ADAL" clId="{921D80D6-AAC6-E94E-9666-1D7D7ABB0FE6}" dt="2020-10-08T09:18:29.448" v="5171" actId="478"/>
          <ac:picMkLst>
            <pc:docMk/>
            <pc:sldMk cId="1661985103" sldId="270"/>
            <ac:picMk id="4" creationId="{135DE9EB-FBE4-B446-AA82-E105751CCB71}"/>
          </ac:picMkLst>
        </pc:picChg>
        <pc:picChg chg="add del mod">
          <ac:chgData name="Lipani, Aldo" userId="3d811883-7188-4056-86e4-ebeb30c53017" providerId="ADAL" clId="{921D80D6-AAC6-E94E-9666-1D7D7ABB0FE6}" dt="2020-10-08T09:22:03.673" v="5185" actId="478"/>
          <ac:picMkLst>
            <pc:docMk/>
            <pc:sldMk cId="1661985103" sldId="270"/>
            <ac:picMk id="5" creationId="{9C7702DB-0F92-9C44-8629-EF2A439A521A}"/>
          </ac:picMkLst>
        </pc:picChg>
        <pc:picChg chg="add mod">
          <ac:chgData name="Lipani, Aldo" userId="3d811883-7188-4056-86e4-ebeb30c53017" providerId="ADAL" clId="{921D80D6-AAC6-E94E-9666-1D7D7ABB0FE6}" dt="2020-10-08T09:22:10.756" v="5188" actId="1076"/>
          <ac:picMkLst>
            <pc:docMk/>
            <pc:sldMk cId="1661985103" sldId="270"/>
            <ac:picMk id="6" creationId="{78F1B2A4-15D4-3741-8530-F20D144D7602}"/>
          </ac:picMkLst>
        </pc:picChg>
        <pc:picChg chg="add mod">
          <ac:chgData name="Lipani, Aldo" userId="3d811883-7188-4056-86e4-ebeb30c53017" providerId="ADAL" clId="{921D80D6-AAC6-E94E-9666-1D7D7ABB0FE6}" dt="2020-10-08T09:29:01.025" v="5423" actId="1076"/>
          <ac:picMkLst>
            <pc:docMk/>
            <pc:sldMk cId="1661985103" sldId="270"/>
            <ac:picMk id="7" creationId="{96F7FBDA-494E-1541-9A65-6FB858D68AB2}"/>
          </ac:picMkLst>
        </pc:picChg>
        <pc:picChg chg="del">
          <ac:chgData name="Lipani, Aldo" userId="3d811883-7188-4056-86e4-ebeb30c53017" providerId="ADAL" clId="{921D80D6-AAC6-E94E-9666-1D7D7ABB0FE6}" dt="2020-10-08T09:18:30.504" v="5172" actId="478"/>
          <ac:picMkLst>
            <pc:docMk/>
            <pc:sldMk cId="1661985103" sldId="270"/>
            <ac:picMk id="11" creationId="{D975B7B8-8BE0-5749-B026-0967154ABDBF}"/>
          </ac:picMkLst>
        </pc:picChg>
        <pc:picChg chg="del">
          <ac:chgData name="Lipani, Aldo" userId="3d811883-7188-4056-86e4-ebeb30c53017" providerId="ADAL" clId="{921D80D6-AAC6-E94E-9666-1D7D7ABB0FE6}" dt="2020-10-08T09:18:42.294" v="5179" actId="478"/>
          <ac:picMkLst>
            <pc:docMk/>
            <pc:sldMk cId="1661985103" sldId="270"/>
            <ac:picMk id="12" creationId="{B874F82C-1F1E-764A-A675-3D89532684B1}"/>
          </ac:picMkLst>
        </pc:picChg>
        <pc:picChg chg="del">
          <ac:chgData name="Lipani, Aldo" userId="3d811883-7188-4056-86e4-ebeb30c53017" providerId="ADAL" clId="{921D80D6-AAC6-E94E-9666-1D7D7ABB0FE6}" dt="2020-10-08T09:18:33.623" v="5174" actId="478"/>
          <ac:picMkLst>
            <pc:docMk/>
            <pc:sldMk cId="1661985103" sldId="270"/>
            <ac:picMk id="13" creationId="{97106B5B-2286-E349-9806-4F2371C6391C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10T22:14:41.162" v="6569" actId="20577"/>
        <pc:sldMkLst>
          <pc:docMk/>
          <pc:sldMk cId="380718041" sldId="271"/>
        </pc:sldMkLst>
        <pc:spChg chg="mod">
          <ac:chgData name="Lipani, Aldo" userId="3d811883-7188-4056-86e4-ebeb30c53017" providerId="ADAL" clId="{921D80D6-AAC6-E94E-9666-1D7D7ABB0FE6}" dt="2020-10-08T19:47:27.476" v="5454" actId="20577"/>
          <ac:spMkLst>
            <pc:docMk/>
            <pc:sldMk cId="380718041" sldId="271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10T22:14:41.162" v="6569" actId="20577"/>
          <ac:spMkLst>
            <pc:docMk/>
            <pc:sldMk cId="380718041" sldId="271"/>
            <ac:spMk id="3" creationId="{C10C942F-B795-B944-B834-B6F9C0DA1B53}"/>
          </ac:spMkLst>
        </pc:spChg>
        <pc:picChg chg="add del mod">
          <ac:chgData name="Lipani, Aldo" userId="3d811883-7188-4056-86e4-ebeb30c53017" providerId="ADAL" clId="{921D80D6-AAC6-E94E-9666-1D7D7ABB0FE6}" dt="2020-10-10T22:04:49.024" v="6120" actId="478"/>
          <ac:picMkLst>
            <pc:docMk/>
            <pc:sldMk cId="380718041" sldId="271"/>
            <ac:picMk id="4" creationId="{7BE49CC4-C4D0-9D4D-99AA-C07228FCC784}"/>
          </ac:picMkLst>
        </pc:picChg>
        <pc:picChg chg="add del mod">
          <ac:chgData name="Lipani, Aldo" userId="3d811883-7188-4056-86e4-ebeb30c53017" providerId="ADAL" clId="{921D80D6-AAC6-E94E-9666-1D7D7ABB0FE6}" dt="2020-10-10T22:05:57.710" v="6123" actId="478"/>
          <ac:picMkLst>
            <pc:docMk/>
            <pc:sldMk cId="380718041" sldId="271"/>
            <ac:picMk id="5" creationId="{240181DF-12D5-F045-B04B-5D7BEAFD6DEF}"/>
          </ac:picMkLst>
        </pc:picChg>
        <pc:picChg chg="del">
          <ac:chgData name="Lipani, Aldo" userId="3d811883-7188-4056-86e4-ebeb30c53017" providerId="ADAL" clId="{921D80D6-AAC6-E94E-9666-1D7D7ABB0FE6}" dt="2020-10-08T19:47:36.229" v="5455" actId="478"/>
          <ac:picMkLst>
            <pc:docMk/>
            <pc:sldMk cId="380718041" sldId="271"/>
            <ac:picMk id="6" creationId="{78F1B2A4-15D4-3741-8530-F20D144D7602}"/>
          </ac:picMkLst>
        </pc:picChg>
        <pc:picChg chg="del">
          <ac:chgData name="Lipani, Aldo" userId="3d811883-7188-4056-86e4-ebeb30c53017" providerId="ADAL" clId="{921D80D6-AAC6-E94E-9666-1D7D7ABB0FE6}" dt="2020-10-08T19:47:36.886" v="5456" actId="478"/>
          <ac:picMkLst>
            <pc:docMk/>
            <pc:sldMk cId="380718041" sldId="271"/>
            <ac:picMk id="7" creationId="{96F7FBDA-494E-1541-9A65-6FB858D68AB2}"/>
          </ac:picMkLst>
        </pc:picChg>
        <pc:picChg chg="add del mod">
          <ac:chgData name="Lipani, Aldo" userId="3d811883-7188-4056-86e4-ebeb30c53017" providerId="ADAL" clId="{921D80D6-AAC6-E94E-9666-1D7D7ABB0FE6}" dt="2020-10-10T22:08:14.329" v="6127" actId="478"/>
          <ac:picMkLst>
            <pc:docMk/>
            <pc:sldMk cId="380718041" sldId="271"/>
            <ac:picMk id="8" creationId="{82DB2940-8839-BF4F-91A7-626515773264}"/>
          </ac:picMkLst>
        </pc:picChg>
        <pc:picChg chg="add del mod">
          <ac:chgData name="Lipani, Aldo" userId="3d811883-7188-4056-86e4-ebeb30c53017" providerId="ADAL" clId="{921D80D6-AAC6-E94E-9666-1D7D7ABB0FE6}" dt="2020-10-10T22:11:13.472" v="6134" actId="478"/>
          <ac:picMkLst>
            <pc:docMk/>
            <pc:sldMk cId="380718041" sldId="271"/>
            <ac:picMk id="9" creationId="{57A2C8E3-3E73-264A-AB13-804F881C1FC3}"/>
          </ac:picMkLst>
        </pc:picChg>
        <pc:picChg chg="add del mod">
          <ac:chgData name="Lipani, Aldo" userId="3d811883-7188-4056-86e4-ebeb30c53017" providerId="ADAL" clId="{921D80D6-AAC6-E94E-9666-1D7D7ABB0FE6}" dt="2020-10-10T22:11:40.454" v="6137" actId="478"/>
          <ac:picMkLst>
            <pc:docMk/>
            <pc:sldMk cId="380718041" sldId="271"/>
            <ac:picMk id="10" creationId="{B724C36C-27F1-3E49-A4CE-F82225E35DF3}"/>
          </ac:picMkLst>
        </pc:picChg>
        <pc:picChg chg="add mod">
          <ac:chgData name="Lipani, Aldo" userId="3d811883-7188-4056-86e4-ebeb30c53017" providerId="ADAL" clId="{921D80D6-AAC6-E94E-9666-1D7D7ABB0FE6}" dt="2020-10-10T22:11:42.933" v="6138" actId="1076"/>
          <ac:picMkLst>
            <pc:docMk/>
            <pc:sldMk cId="380718041" sldId="271"/>
            <ac:picMk id="11" creationId="{4E402B9B-3A63-FA45-888B-2BC5671F7BDA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21T17:20:10.728" v="10807" actId="1076"/>
        <pc:sldMkLst>
          <pc:docMk/>
          <pc:sldMk cId="3137604784" sldId="272"/>
        </pc:sldMkLst>
        <pc:spChg chg="mod">
          <ac:chgData name="Lipani, Aldo" userId="3d811883-7188-4056-86e4-ebeb30c53017" providerId="ADAL" clId="{921D80D6-AAC6-E94E-9666-1D7D7ABB0FE6}" dt="2020-10-10T22:15:34.688" v="6575" actId="20577"/>
          <ac:spMkLst>
            <pc:docMk/>
            <pc:sldMk cId="3137604784" sldId="272"/>
            <ac:spMk id="2" creationId="{BF53B92D-E6AD-F847-B1F7-F5708456D2F2}"/>
          </ac:spMkLst>
        </pc:spChg>
        <pc:spChg chg="del mod">
          <ac:chgData name="Lipani, Aldo" userId="3d811883-7188-4056-86e4-ebeb30c53017" providerId="ADAL" clId="{921D80D6-AAC6-E94E-9666-1D7D7ABB0FE6}" dt="2020-10-10T22:18:06.951" v="6584"/>
          <ac:spMkLst>
            <pc:docMk/>
            <pc:sldMk cId="3137604784" sldId="272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5" creationId="{1F533147-CE4C-1B4F-96C5-AC2A6D4B2697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8" creationId="{BDA37003-3C48-EF43-84FD-4C2C5FEB4727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9" creationId="{45F663CF-54D1-5948-9453-EB9E6095D374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10" creationId="{01F82FFC-2B74-9E46-83DF-4467C14698C8}"/>
          </ac:spMkLst>
        </pc:spChg>
        <pc:spChg chg="add del mod">
          <ac:chgData name="Lipani, Aldo" userId="3d811883-7188-4056-86e4-ebeb30c53017" providerId="ADAL" clId="{921D80D6-AAC6-E94E-9666-1D7D7ABB0FE6}" dt="2020-10-10T22:16:13.085" v="6579" actId="478"/>
          <ac:spMkLst>
            <pc:docMk/>
            <pc:sldMk cId="3137604784" sldId="272"/>
            <ac:spMk id="12" creationId="{B6FBEDC7-B044-B648-AACE-F0B4E6A47C15}"/>
          </ac:spMkLst>
        </pc:spChg>
        <pc:grpChg chg="add mod">
          <ac:chgData name="Lipani, Aldo" userId="3d811883-7188-4056-86e4-ebeb30c53017" providerId="ADAL" clId="{921D80D6-AAC6-E94E-9666-1D7D7ABB0FE6}" dt="2020-10-10T22:16:45.540" v="6583" actId="1076"/>
          <ac:grpSpMkLst>
            <pc:docMk/>
            <pc:sldMk cId="3137604784" sldId="272"/>
            <ac:grpSpMk id="4" creationId="{790E4F23-64B6-9747-B879-A072D358F6B4}"/>
          </ac:grpSpMkLst>
        </pc:grpChg>
        <pc:picChg chg="add del mod">
          <ac:chgData name="Lipani, Aldo" userId="3d811883-7188-4056-86e4-ebeb30c53017" providerId="ADAL" clId="{921D80D6-AAC6-E94E-9666-1D7D7ABB0FE6}" dt="2020-10-21T17:20:06.120" v="10805" actId="478"/>
          <ac:picMkLst>
            <pc:docMk/>
            <pc:sldMk cId="3137604784" sldId="272"/>
            <ac:picMk id="3" creationId="{1432FFB7-7B92-A147-A8F5-0A92E457C68E}"/>
          </ac:picMkLst>
        </pc:picChg>
        <pc:picChg chg="del">
          <ac:chgData name="Lipani, Aldo" userId="3d811883-7188-4056-86e4-ebeb30c53017" providerId="ADAL" clId="{921D80D6-AAC6-E94E-9666-1D7D7ABB0FE6}" dt="2020-10-10T22:15:44.701" v="6576" actId="478"/>
          <ac:picMkLst>
            <pc:docMk/>
            <pc:sldMk cId="3137604784" sldId="272"/>
            <ac:picMk id="11" creationId="{4E402B9B-3A63-FA45-888B-2BC5671F7BDA}"/>
          </ac:picMkLst>
        </pc:picChg>
        <pc:picChg chg="add mod">
          <ac:chgData name="Lipani, Aldo" userId="3d811883-7188-4056-86e4-ebeb30c53017" providerId="ADAL" clId="{921D80D6-AAC6-E94E-9666-1D7D7ABB0FE6}" dt="2020-10-21T17:20:10.728" v="10807" actId="1076"/>
          <ac:picMkLst>
            <pc:docMk/>
            <pc:sldMk cId="3137604784" sldId="272"/>
            <ac:picMk id="11" creationId="{C77FAA65-A075-AA4B-B23E-A69ACB94AEF8}"/>
          </ac:picMkLst>
        </pc:picChg>
        <pc:picChg chg="add mod">
          <ac:chgData name="Lipani, Aldo" userId="3d811883-7188-4056-86e4-ebeb30c53017" providerId="ADAL" clId="{921D80D6-AAC6-E94E-9666-1D7D7ABB0FE6}" dt="2020-10-10T22:18:13.441" v="6587" actId="1076"/>
          <ac:picMkLst>
            <pc:docMk/>
            <pc:sldMk cId="3137604784" sldId="272"/>
            <ac:picMk id="13" creationId="{A5C57AB6-F910-6A47-88B2-085BF7B347EC}"/>
          </ac:picMkLst>
        </pc:picChg>
        <pc:picChg chg="add mod">
          <ac:chgData name="Lipani, Aldo" userId="3d811883-7188-4056-86e4-ebeb30c53017" providerId="ADAL" clId="{921D80D6-AAC6-E94E-9666-1D7D7ABB0FE6}" dt="2020-10-10T22:18:26.202" v="6589" actId="1076"/>
          <ac:picMkLst>
            <pc:docMk/>
            <pc:sldMk cId="3137604784" sldId="272"/>
            <ac:picMk id="14" creationId="{16FDF0D7-5195-F640-B24A-5A6B2E06DF3D}"/>
          </ac:picMkLst>
        </pc:picChg>
        <pc:picChg chg="add mod">
          <ac:chgData name="Lipani, Aldo" userId="3d811883-7188-4056-86e4-ebeb30c53017" providerId="ADAL" clId="{921D80D6-AAC6-E94E-9666-1D7D7ABB0FE6}" dt="2020-10-10T22:22:43.117" v="6591" actId="1076"/>
          <ac:picMkLst>
            <pc:docMk/>
            <pc:sldMk cId="3137604784" sldId="272"/>
            <ac:picMk id="15" creationId="{F7907860-070C-2740-92E1-0C11A7977F19}"/>
          </ac:picMkLst>
        </pc:picChg>
        <pc:picChg chg="add mod">
          <ac:chgData name="Lipani, Aldo" userId="3d811883-7188-4056-86e4-ebeb30c53017" providerId="ADAL" clId="{921D80D6-AAC6-E94E-9666-1D7D7ABB0FE6}" dt="2020-10-10T22:26:08.964" v="6602" actId="1076"/>
          <ac:picMkLst>
            <pc:docMk/>
            <pc:sldMk cId="3137604784" sldId="272"/>
            <ac:picMk id="16" creationId="{2CF62247-EB43-C943-BDB6-283FC9A11579}"/>
          </ac:picMkLst>
        </pc:picChg>
        <pc:picChg chg="add del mod">
          <ac:chgData name="Lipani, Aldo" userId="3d811883-7188-4056-86e4-ebeb30c53017" providerId="ADAL" clId="{921D80D6-AAC6-E94E-9666-1D7D7ABB0FE6}" dt="2020-10-21T17:19:48.576" v="10801" actId="478"/>
          <ac:picMkLst>
            <pc:docMk/>
            <pc:sldMk cId="3137604784" sldId="272"/>
            <ac:picMk id="17" creationId="{9243E38A-209F-C04F-AE43-14F4BA4DB77E}"/>
          </ac:picMkLst>
        </pc:picChg>
        <pc:picChg chg="add mod">
          <ac:chgData name="Lipani, Aldo" userId="3d811883-7188-4056-86e4-ebeb30c53017" providerId="ADAL" clId="{921D80D6-AAC6-E94E-9666-1D7D7ABB0FE6}" dt="2020-10-10T22:28:11.775" v="6606" actId="1076"/>
          <ac:picMkLst>
            <pc:docMk/>
            <pc:sldMk cId="3137604784" sldId="272"/>
            <ac:picMk id="18" creationId="{F7D47E41-80A4-CF46-BF3A-2AB0248A3D86}"/>
          </ac:picMkLst>
        </pc:picChg>
        <pc:cxnChg chg="add mod">
          <ac:chgData name="Lipani, Aldo" userId="3d811883-7188-4056-86e4-ebeb30c53017" providerId="ADAL" clId="{921D80D6-AAC6-E94E-9666-1D7D7ABB0FE6}" dt="2020-10-10T22:16:30.926" v="6582" actId="164"/>
          <ac:cxnSpMkLst>
            <pc:docMk/>
            <pc:sldMk cId="3137604784" sldId="272"/>
            <ac:cxnSpMk id="6" creationId="{38D43655-819B-CA4B-BF38-4F451A23D647}"/>
          </ac:cxnSpMkLst>
        </pc:cxnChg>
        <pc:cxnChg chg="add mod">
          <ac:chgData name="Lipani, Aldo" userId="3d811883-7188-4056-86e4-ebeb30c53017" providerId="ADAL" clId="{921D80D6-AAC6-E94E-9666-1D7D7ABB0FE6}" dt="2020-10-10T22:16:30.926" v="6582" actId="164"/>
          <ac:cxnSpMkLst>
            <pc:docMk/>
            <pc:sldMk cId="3137604784" sldId="272"/>
            <ac:cxnSpMk id="7" creationId="{E0519D28-A46B-9B4A-8F9F-A63637A0D472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10T23:07:18.491" v="6987" actId="1076"/>
        <pc:sldMkLst>
          <pc:docMk/>
          <pc:sldMk cId="1137034076" sldId="273"/>
        </pc:sldMkLst>
        <pc:spChg chg="mod">
          <ac:chgData name="Lipani, Aldo" userId="3d811883-7188-4056-86e4-ebeb30c53017" providerId="ADAL" clId="{921D80D6-AAC6-E94E-9666-1D7D7ABB0FE6}" dt="2020-10-10T22:29:02.450" v="6610" actId="20577"/>
          <ac:spMkLst>
            <pc:docMk/>
            <pc:sldMk cId="1137034076" sldId="273"/>
            <ac:spMk id="2" creationId="{BF53B92D-E6AD-F847-B1F7-F5708456D2F2}"/>
          </ac:spMkLst>
        </pc:spChg>
        <pc:spChg chg="add del mod">
          <ac:chgData name="Lipani, Aldo" userId="3d811883-7188-4056-86e4-ebeb30c53017" providerId="ADAL" clId="{921D80D6-AAC6-E94E-9666-1D7D7ABB0FE6}" dt="2020-10-10T22:57:05.177" v="6612"/>
          <ac:spMkLst>
            <pc:docMk/>
            <pc:sldMk cId="1137034076" sldId="273"/>
            <ac:spMk id="11" creationId="{9D2DCB49-372B-9E40-A19C-AF70B114C5AA}"/>
          </ac:spMkLst>
        </pc:spChg>
        <pc:spChg chg="add mod">
          <ac:chgData name="Lipani, Aldo" userId="3d811883-7188-4056-86e4-ebeb30c53017" providerId="ADAL" clId="{921D80D6-AAC6-E94E-9666-1D7D7ABB0FE6}" dt="2020-10-10T23:07:14.514" v="6985" actId="20577"/>
          <ac:spMkLst>
            <pc:docMk/>
            <pc:sldMk cId="1137034076" sldId="273"/>
            <ac:spMk id="21" creationId="{8C8939C7-0E57-A04C-BA57-B45E26EF9316}"/>
          </ac:spMkLst>
        </pc:spChg>
        <pc:grpChg chg="del">
          <ac:chgData name="Lipani, Aldo" userId="3d811883-7188-4056-86e4-ebeb30c53017" providerId="ADAL" clId="{921D80D6-AAC6-E94E-9666-1D7D7ABB0FE6}" dt="2020-10-10T22:29:05.586" v="6611" actId="478"/>
          <ac:grpSpMkLst>
            <pc:docMk/>
            <pc:sldMk cId="1137034076" sldId="273"/>
            <ac:grpSpMk id="4" creationId="{790E4F23-64B6-9747-B879-A072D358F6B4}"/>
          </ac:grpSpMkLst>
        </pc:grpChg>
        <pc:picChg chg="add mod">
          <ac:chgData name="Lipani, Aldo" userId="3d811883-7188-4056-86e4-ebeb30c53017" providerId="ADAL" clId="{921D80D6-AAC6-E94E-9666-1D7D7ABB0FE6}" dt="2020-10-10T23:07:17.359" v="6986" actId="1076"/>
          <ac:picMkLst>
            <pc:docMk/>
            <pc:sldMk cId="1137034076" sldId="273"/>
            <ac:picMk id="12" creationId="{65842340-7383-BD46-B1CF-3AA01F7190CC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3" creationId="{A5C57AB6-F910-6A47-88B2-085BF7B347EC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4" creationId="{16FDF0D7-5195-F640-B24A-5A6B2E06DF3D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5" creationId="{F7907860-070C-2740-92E1-0C11A7977F19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6" creationId="{2CF62247-EB43-C943-BDB6-283FC9A11579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7" creationId="{9243E38A-209F-C04F-AE43-14F4BA4DB77E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8" creationId="{F7D47E41-80A4-CF46-BF3A-2AB0248A3D86}"/>
          </ac:picMkLst>
        </pc:picChg>
        <pc:picChg chg="add del mod">
          <ac:chgData name="Lipani, Aldo" userId="3d811883-7188-4056-86e4-ebeb30c53017" providerId="ADAL" clId="{921D80D6-AAC6-E94E-9666-1D7D7ABB0FE6}" dt="2020-10-10T23:03:50.128" v="6622" actId="478"/>
          <ac:picMkLst>
            <pc:docMk/>
            <pc:sldMk cId="1137034076" sldId="273"/>
            <ac:picMk id="19" creationId="{93A36CEA-3D05-6C48-B434-7F283791A064}"/>
          </ac:picMkLst>
        </pc:picChg>
        <pc:picChg chg="add mod">
          <ac:chgData name="Lipani, Aldo" userId="3d811883-7188-4056-86e4-ebeb30c53017" providerId="ADAL" clId="{921D80D6-AAC6-E94E-9666-1D7D7ABB0FE6}" dt="2020-10-10T23:07:18.491" v="6987" actId="1076"/>
          <ac:picMkLst>
            <pc:docMk/>
            <pc:sldMk cId="1137034076" sldId="273"/>
            <ac:picMk id="20" creationId="{178A2FC9-5A58-ED42-8E1C-EF2E47B26185}"/>
          </ac:picMkLst>
        </pc:picChg>
        <pc:cxnChg chg="mod">
          <ac:chgData name="Lipani, Aldo" userId="3d811883-7188-4056-86e4-ebeb30c53017" providerId="ADAL" clId="{921D80D6-AAC6-E94E-9666-1D7D7ABB0FE6}" dt="2020-10-10T22:29:05.586" v="6611" actId="478"/>
          <ac:cxnSpMkLst>
            <pc:docMk/>
            <pc:sldMk cId="1137034076" sldId="273"/>
            <ac:cxnSpMk id="6" creationId="{38D43655-819B-CA4B-BF38-4F451A23D647}"/>
          </ac:cxnSpMkLst>
        </pc:cxnChg>
        <pc:cxnChg chg="mod">
          <ac:chgData name="Lipani, Aldo" userId="3d811883-7188-4056-86e4-ebeb30c53017" providerId="ADAL" clId="{921D80D6-AAC6-E94E-9666-1D7D7ABB0FE6}" dt="2020-10-10T22:29:05.586" v="6611" actId="478"/>
          <ac:cxnSpMkLst>
            <pc:docMk/>
            <pc:sldMk cId="1137034076" sldId="273"/>
            <ac:cxnSpMk id="7" creationId="{E0519D28-A46B-9B4A-8F9F-A63637A0D472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15T20:11:26.743" v="8259" actId="20577"/>
        <pc:sldMkLst>
          <pc:docMk/>
          <pc:sldMk cId="3896616462" sldId="274"/>
        </pc:sldMkLst>
        <pc:spChg chg="mod">
          <ac:chgData name="Lipani, Aldo" userId="3d811883-7188-4056-86e4-ebeb30c53017" providerId="ADAL" clId="{921D80D6-AAC6-E94E-9666-1D7D7ABB0FE6}" dt="2020-10-15T20:09:41.753" v="7956" actId="20577"/>
          <ac:spMkLst>
            <pc:docMk/>
            <pc:sldMk cId="3896616462" sldId="274"/>
            <ac:spMk id="2" creationId="{BF53B92D-E6AD-F847-B1F7-F5708456D2F2}"/>
          </ac:spMkLst>
        </pc:spChg>
        <pc:spChg chg="add del mod">
          <ac:chgData name="Lipani, Aldo" userId="3d811883-7188-4056-86e4-ebeb30c53017" providerId="ADAL" clId="{921D80D6-AAC6-E94E-9666-1D7D7ABB0FE6}" dt="2020-10-10T23:23:57.971" v="7019" actId="21"/>
          <ac:spMkLst>
            <pc:docMk/>
            <pc:sldMk cId="3896616462" sldId="274"/>
            <ac:spMk id="4" creationId="{A0CF1920-DCA1-9443-A413-5F1CDDB83F25}"/>
          </ac:spMkLst>
        </pc:spChg>
        <pc:spChg chg="add mod">
          <ac:chgData name="Lipani, Aldo" userId="3d811883-7188-4056-86e4-ebeb30c53017" providerId="ADAL" clId="{921D80D6-AAC6-E94E-9666-1D7D7ABB0FE6}" dt="2020-10-15T20:11:26.743" v="8259" actId="20577"/>
          <ac:spMkLst>
            <pc:docMk/>
            <pc:sldMk cId="3896616462" sldId="274"/>
            <ac:spMk id="8" creationId="{A01ED035-88D5-8B4D-B5D8-C7FE4028CD44}"/>
          </ac:spMkLst>
        </pc:spChg>
        <pc:spChg chg="del">
          <ac:chgData name="Lipani, Aldo" userId="3d811883-7188-4056-86e4-ebeb30c53017" providerId="ADAL" clId="{921D80D6-AAC6-E94E-9666-1D7D7ABB0FE6}" dt="2020-10-10T23:24:00.666" v="7020" actId="478"/>
          <ac:spMkLst>
            <pc:docMk/>
            <pc:sldMk cId="3896616462" sldId="274"/>
            <ac:spMk id="21" creationId="{8C8939C7-0E57-A04C-BA57-B45E26EF9316}"/>
          </ac:spMkLst>
        </pc:spChg>
        <pc:picChg chg="del">
          <ac:chgData name="Lipani, Aldo" userId="3d811883-7188-4056-86e4-ebeb30c53017" providerId="ADAL" clId="{921D80D6-AAC6-E94E-9666-1D7D7ABB0FE6}" dt="2020-10-10T23:23:53.698" v="7018" actId="478"/>
          <ac:picMkLst>
            <pc:docMk/>
            <pc:sldMk cId="3896616462" sldId="274"/>
            <ac:picMk id="12" creationId="{65842340-7383-BD46-B1CF-3AA01F7190CC}"/>
          </ac:picMkLst>
        </pc:picChg>
        <pc:picChg chg="del">
          <ac:chgData name="Lipani, Aldo" userId="3d811883-7188-4056-86e4-ebeb30c53017" providerId="ADAL" clId="{921D80D6-AAC6-E94E-9666-1D7D7ABB0FE6}" dt="2020-10-10T23:23:53.273" v="7017" actId="478"/>
          <ac:picMkLst>
            <pc:docMk/>
            <pc:sldMk cId="3896616462" sldId="274"/>
            <ac:picMk id="20" creationId="{178A2FC9-5A58-ED42-8E1C-EF2E47B26185}"/>
          </ac:picMkLst>
        </pc:picChg>
      </pc:sldChg>
      <pc:sldChg chg="modSp add mod">
        <pc:chgData name="Lipani, Aldo" userId="3d811883-7188-4056-86e4-ebeb30c53017" providerId="ADAL" clId="{921D80D6-AAC6-E94E-9666-1D7D7ABB0FE6}" dt="2020-10-15T19:59:32.776" v="7821" actId="21"/>
        <pc:sldMkLst>
          <pc:docMk/>
          <pc:sldMk cId="2822622978" sldId="275"/>
        </pc:sldMkLst>
        <pc:spChg chg="mod">
          <ac:chgData name="Lipani, Aldo" userId="3d811883-7188-4056-86e4-ebeb30c53017" providerId="ADAL" clId="{921D80D6-AAC6-E94E-9666-1D7D7ABB0FE6}" dt="2020-10-15T19:35:26.219" v="7292" actId="20577"/>
          <ac:spMkLst>
            <pc:docMk/>
            <pc:sldMk cId="2822622978" sldId="275"/>
            <ac:spMk id="2" creationId="{729ACA41-21D1-6542-8C70-5CC6D3434793}"/>
          </ac:spMkLst>
        </pc:spChg>
        <pc:spChg chg="mod">
          <ac:chgData name="Lipani, Aldo" userId="3d811883-7188-4056-86e4-ebeb30c53017" providerId="ADAL" clId="{921D80D6-AAC6-E94E-9666-1D7D7ABB0FE6}" dt="2020-10-15T19:59:32.776" v="7821" actId="21"/>
          <ac:spMkLst>
            <pc:docMk/>
            <pc:sldMk cId="2822622978" sldId="275"/>
            <ac:spMk id="3" creationId="{CFB9387E-6A71-7043-A3BC-B91EAAE8B756}"/>
          </ac:spMkLst>
        </pc:spChg>
      </pc:sldChg>
      <pc:sldChg chg="modSp add mod">
        <pc:chgData name="Lipani, Aldo" userId="3d811883-7188-4056-86e4-ebeb30c53017" providerId="ADAL" clId="{921D80D6-AAC6-E94E-9666-1D7D7ABB0FE6}" dt="2020-10-15T20:03:48.565" v="7923" actId="20577"/>
        <pc:sldMkLst>
          <pc:docMk/>
          <pc:sldMk cId="534838233" sldId="276"/>
        </pc:sldMkLst>
        <pc:spChg chg="mod">
          <ac:chgData name="Lipani, Aldo" userId="3d811883-7188-4056-86e4-ebeb30c53017" providerId="ADAL" clId="{921D80D6-AAC6-E94E-9666-1D7D7ABB0FE6}" dt="2020-10-15T19:59:40.847" v="7838" actId="20577"/>
          <ac:spMkLst>
            <pc:docMk/>
            <pc:sldMk cId="534838233" sldId="276"/>
            <ac:spMk id="2" creationId="{39A91C06-A1F2-A94F-842E-5C0296D26979}"/>
          </ac:spMkLst>
        </pc:spChg>
        <pc:spChg chg="mod">
          <ac:chgData name="Lipani, Aldo" userId="3d811883-7188-4056-86e4-ebeb30c53017" providerId="ADAL" clId="{921D80D6-AAC6-E94E-9666-1D7D7ABB0FE6}" dt="2020-10-15T20:03:48.565" v="7923" actId="20577"/>
          <ac:spMkLst>
            <pc:docMk/>
            <pc:sldMk cId="534838233" sldId="276"/>
            <ac:spMk id="3" creationId="{891FFC2D-5308-8A44-9EB4-A0FFE9759D69}"/>
          </ac:spMkLst>
        </pc:spChg>
      </pc:sldChg>
      <pc:sldChg chg="modSp add mod">
        <pc:chgData name="Lipani, Aldo" userId="3d811883-7188-4056-86e4-ebeb30c53017" providerId="ADAL" clId="{921D80D6-AAC6-E94E-9666-1D7D7ABB0FE6}" dt="2020-10-15T20:19:31.114" v="8955" actId="20577"/>
        <pc:sldMkLst>
          <pc:docMk/>
          <pc:sldMk cId="3624635760" sldId="277"/>
        </pc:sldMkLst>
        <pc:spChg chg="mod">
          <ac:chgData name="Lipani, Aldo" userId="3d811883-7188-4056-86e4-ebeb30c53017" providerId="ADAL" clId="{921D80D6-AAC6-E94E-9666-1D7D7ABB0FE6}" dt="2020-10-15T20:15:10.038" v="8608" actId="20577"/>
          <ac:spMkLst>
            <pc:docMk/>
            <pc:sldMk cId="3624635760" sldId="277"/>
            <ac:spMk id="2" creationId="{75BFEC2E-FD39-3E4F-BA41-2C9A984D6A79}"/>
          </ac:spMkLst>
        </pc:spChg>
        <pc:spChg chg="mod">
          <ac:chgData name="Lipani, Aldo" userId="3d811883-7188-4056-86e4-ebeb30c53017" providerId="ADAL" clId="{921D80D6-AAC6-E94E-9666-1D7D7ABB0FE6}" dt="2020-10-15T20:19:31.114" v="8955" actId="20577"/>
          <ac:spMkLst>
            <pc:docMk/>
            <pc:sldMk cId="3624635760" sldId="277"/>
            <ac:spMk id="3" creationId="{9CDCFA41-D31B-0547-B455-EB76ED5D2A80}"/>
          </ac:spMkLst>
        </pc:spChg>
      </pc:sldChg>
      <pc:sldChg chg="addSp modSp add mod">
        <pc:chgData name="Lipani, Aldo" userId="3d811883-7188-4056-86e4-ebeb30c53017" providerId="ADAL" clId="{921D80D6-AAC6-E94E-9666-1D7D7ABB0FE6}" dt="2020-10-15T20:25:34.032" v="8986" actId="1076"/>
        <pc:sldMkLst>
          <pc:docMk/>
          <pc:sldMk cId="1945434370" sldId="278"/>
        </pc:sldMkLst>
        <pc:spChg chg="mod">
          <ac:chgData name="Lipani, Aldo" userId="3d811883-7188-4056-86e4-ebeb30c53017" providerId="ADAL" clId="{921D80D6-AAC6-E94E-9666-1D7D7ABB0FE6}" dt="2020-10-15T20:21:07.487" v="8972" actId="20577"/>
          <ac:spMkLst>
            <pc:docMk/>
            <pc:sldMk cId="1945434370" sldId="278"/>
            <ac:spMk id="2" creationId="{C517F97E-966C-7541-ADDA-49FCFB2326AA}"/>
          </ac:spMkLst>
        </pc:spChg>
        <pc:picChg chg="add mod">
          <ac:chgData name="Lipani, Aldo" userId="3d811883-7188-4056-86e4-ebeb30c53017" providerId="ADAL" clId="{921D80D6-AAC6-E94E-9666-1D7D7ABB0FE6}" dt="2020-10-15T20:25:34.032" v="8986" actId="1076"/>
          <ac:picMkLst>
            <pc:docMk/>
            <pc:sldMk cId="1945434370" sldId="278"/>
            <ac:picMk id="4" creationId="{7F40E73D-6429-1F4A-B395-3484F40B4526}"/>
          </ac:picMkLst>
        </pc:picChg>
      </pc:sldChg>
      <pc:sldChg chg="delSp modSp add mod">
        <pc:chgData name="Lipani, Aldo" userId="3d811883-7188-4056-86e4-ebeb30c53017" providerId="ADAL" clId="{921D80D6-AAC6-E94E-9666-1D7D7ABB0FE6}" dt="2020-10-15T20:27:49.301" v="9362" actId="313"/>
        <pc:sldMkLst>
          <pc:docMk/>
          <pc:sldMk cId="429842140" sldId="279"/>
        </pc:sldMkLst>
        <pc:spChg chg="mod">
          <ac:chgData name="Lipani, Aldo" userId="3d811883-7188-4056-86e4-ebeb30c53017" providerId="ADAL" clId="{921D80D6-AAC6-E94E-9666-1D7D7ABB0FE6}" dt="2020-10-15T20:25:43.345" v="8989" actId="20577"/>
          <ac:spMkLst>
            <pc:docMk/>
            <pc:sldMk cId="429842140" sldId="279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15T20:27:49.301" v="9362" actId="313"/>
          <ac:spMkLst>
            <pc:docMk/>
            <pc:sldMk cId="429842140" sldId="279"/>
            <ac:spMk id="3" creationId="{C613DDD9-32FD-A84C-A213-88F0B1AA3A0B}"/>
          </ac:spMkLst>
        </pc:spChg>
        <pc:picChg chg="del">
          <ac:chgData name="Lipani, Aldo" userId="3d811883-7188-4056-86e4-ebeb30c53017" providerId="ADAL" clId="{921D80D6-AAC6-E94E-9666-1D7D7ABB0FE6}" dt="2020-10-15T20:25:40.792" v="8988" actId="478"/>
          <ac:picMkLst>
            <pc:docMk/>
            <pc:sldMk cId="429842140" sldId="279"/>
            <ac:picMk id="4" creationId="{7F40E73D-6429-1F4A-B395-3484F40B4526}"/>
          </ac:picMkLst>
        </pc:picChg>
      </pc:sldChg>
      <pc:sldChg chg="addSp modSp add mod">
        <pc:chgData name="Lipani, Aldo" userId="3d811883-7188-4056-86e4-ebeb30c53017" providerId="ADAL" clId="{921D80D6-AAC6-E94E-9666-1D7D7ABB0FE6}" dt="2020-10-15T22:37:41.999" v="9626" actId="1076"/>
        <pc:sldMkLst>
          <pc:docMk/>
          <pc:sldMk cId="157566318" sldId="280"/>
        </pc:sldMkLst>
        <pc:spChg chg="mod">
          <ac:chgData name="Lipani, Aldo" userId="3d811883-7188-4056-86e4-ebeb30c53017" providerId="ADAL" clId="{921D80D6-AAC6-E94E-9666-1D7D7ABB0FE6}" dt="2020-10-15T22:00:12.625" v="9386" actId="20577"/>
          <ac:spMkLst>
            <pc:docMk/>
            <pc:sldMk cId="157566318" sldId="280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15T22:34:42.274" v="9621" actId="20577"/>
          <ac:spMkLst>
            <pc:docMk/>
            <pc:sldMk cId="157566318" sldId="280"/>
            <ac:spMk id="3" creationId="{C613DDD9-32FD-A84C-A213-88F0B1AA3A0B}"/>
          </ac:spMkLst>
        </pc:spChg>
        <pc:picChg chg="add mod">
          <ac:chgData name="Lipani, Aldo" userId="3d811883-7188-4056-86e4-ebeb30c53017" providerId="ADAL" clId="{921D80D6-AAC6-E94E-9666-1D7D7ABB0FE6}" dt="2020-10-15T22:37:41.999" v="9626" actId="1076"/>
          <ac:picMkLst>
            <pc:docMk/>
            <pc:sldMk cId="157566318" sldId="280"/>
            <ac:picMk id="4" creationId="{5BA060A2-835D-3A41-93C0-40BED5A3BDD9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21T15:13:10.215" v="10145" actId="20577"/>
        <pc:sldMkLst>
          <pc:docMk/>
          <pc:sldMk cId="2313303029" sldId="281"/>
        </pc:sldMkLst>
        <pc:spChg chg="mod">
          <ac:chgData name="Lipani, Aldo" userId="3d811883-7188-4056-86e4-ebeb30c53017" providerId="ADAL" clId="{921D80D6-AAC6-E94E-9666-1D7D7ABB0FE6}" dt="2020-10-15T22:40:08.271" v="9646" actId="20577"/>
          <ac:spMkLst>
            <pc:docMk/>
            <pc:sldMk cId="2313303029" sldId="281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5:13:10.215" v="10145" actId="20577"/>
          <ac:spMkLst>
            <pc:docMk/>
            <pc:sldMk cId="2313303029" sldId="281"/>
            <ac:spMk id="3" creationId="{C613DDD9-32FD-A84C-A213-88F0B1AA3A0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4" creationId="{61E3C8E3-EE0A-0E4A-A174-05C2EABB7307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5" creationId="{AE5176B9-810E-954E-9805-8B7817CB4EE9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6" creationId="{5811359C-259E-7A46-92DC-FFC8158D24B8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7" creationId="{50C71897-8E82-E74B-B83D-1B42EE71303F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8" creationId="{2253DA3B-3CD7-444D-AFB2-272C791660D4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9" creationId="{73E89735-A180-0848-87DF-950C25D0976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0" creationId="{11210232-7E22-7349-979F-BC60AED4FE8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1" creationId="{0286A871-CDCF-8046-A526-958636574E8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2" creationId="{1BD54C39-3052-5044-B14B-4FEBF09233FC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3" creationId="{F76FD05A-4AF5-664A-8C2E-255A7EF2C624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4" creationId="{FC2C0E93-5C4C-D54E-8617-42E75FE945E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5" creationId="{2A1C9C69-4C47-ED45-A7A0-B1A7389EB2EC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6" creationId="{91A3B7E1-CCF0-BC45-B34F-8E0E1B81EBA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7" creationId="{1A9EFDD6-4F4A-D74D-B10F-2E627528377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8" creationId="{39CD9445-9185-4C44-81B9-39EA64BF0EF1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9" creationId="{C13FC19A-ABC9-CF43-B2AE-6C7ADEC13190}"/>
          </ac:spMkLst>
        </pc:spChg>
        <pc:spChg chg="add del mod">
          <ac:chgData name="Lipani, Aldo" userId="3d811883-7188-4056-86e4-ebeb30c53017" providerId="ADAL" clId="{921D80D6-AAC6-E94E-9666-1D7D7ABB0FE6}" dt="2020-10-21T15:05:01.970" v="10094"/>
          <ac:spMkLst>
            <pc:docMk/>
            <pc:sldMk cId="2313303029" sldId="281"/>
            <ac:spMk id="50" creationId="{02A243DC-BA2B-4F49-8835-E0F581A69FF2}"/>
          </ac:spMkLst>
        </pc:spChg>
        <pc:grpChg chg="add mod">
          <ac:chgData name="Lipani, Aldo" userId="3d811883-7188-4056-86e4-ebeb30c53017" providerId="ADAL" clId="{921D80D6-AAC6-E94E-9666-1D7D7ABB0FE6}" dt="2020-10-21T15:11:26.775" v="10110" actId="1076"/>
          <ac:grpSpMkLst>
            <pc:docMk/>
            <pc:sldMk cId="2313303029" sldId="281"/>
            <ac:grpSpMk id="28" creationId="{DE1CCD1A-84B4-674E-AFFA-487ED222A8A3}"/>
          </ac:grpSpMkLst>
        </pc:grpChg>
        <pc:picChg chg="del">
          <ac:chgData name="Lipani, Aldo" userId="3d811883-7188-4056-86e4-ebeb30c53017" providerId="ADAL" clId="{921D80D6-AAC6-E94E-9666-1D7D7ABB0FE6}" dt="2020-10-15T22:41:06.217" v="9647" actId="478"/>
          <ac:picMkLst>
            <pc:docMk/>
            <pc:sldMk cId="2313303029" sldId="281"/>
            <ac:picMk id="4" creationId="{5BA060A2-835D-3A41-93C0-40BED5A3BDD9}"/>
          </ac:picMkLst>
        </pc:picChg>
        <pc:picChg chg="add mod">
          <ac:chgData name="Lipani, Aldo" userId="3d811883-7188-4056-86e4-ebeb30c53017" providerId="ADAL" clId="{921D80D6-AAC6-E94E-9666-1D7D7ABB0FE6}" dt="2020-10-21T15:11:29.019" v="10111" actId="1076"/>
          <ac:picMkLst>
            <pc:docMk/>
            <pc:sldMk cId="2313303029" sldId="281"/>
            <ac:picMk id="51" creationId="{F70B98A6-9503-8A40-B311-F3639BFE9490}"/>
          </ac:picMkLst>
        </pc:pic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0" creationId="{46F9A198-63C3-C24C-8360-BE95EBECAE48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1" creationId="{89679E4C-A4BF-1B43-904C-2EBEC8CC38DF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2" creationId="{9C783883-2B1E-C141-8B3A-82D77CF8C5F2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3" creationId="{9A7D5BC6-D7EB-6C4F-B7C7-EC4E43828FC1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4" creationId="{476BBE38-0EA4-234F-8A81-C9F41FE84EC7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5" creationId="{A3ADD22A-97A3-9D41-8AA3-B43C1D9F86FB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6" creationId="{FD01BED3-B1FE-8B47-9940-426EB3E6EA3A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7" creationId="{FA0456D6-2342-114A-AC84-7081C0ECC19D}"/>
          </ac:cxnSpMkLst>
        </pc:cxnChg>
        <pc:cxnChg chg="add mod">
          <ac:chgData name="Lipani, Aldo" userId="3d811883-7188-4056-86e4-ebeb30c53017" providerId="ADAL" clId="{921D80D6-AAC6-E94E-9666-1D7D7ABB0FE6}" dt="2020-10-21T15:11:26.775" v="10110" actId="1076"/>
          <ac:cxnSpMkLst>
            <pc:docMk/>
            <pc:sldMk cId="2313303029" sldId="281"/>
            <ac:cxnSpMk id="30" creationId="{87C753F9-29EA-E447-997D-49CAC4F93DC3}"/>
          </ac:cxnSpMkLst>
        </pc:cxnChg>
        <pc:cxnChg chg="add mod">
          <ac:chgData name="Lipani, Aldo" userId="3d811883-7188-4056-86e4-ebeb30c53017" providerId="ADAL" clId="{921D80D6-AAC6-E94E-9666-1D7D7ABB0FE6}" dt="2020-10-21T15:11:26.775" v="10110" actId="1076"/>
          <ac:cxnSpMkLst>
            <pc:docMk/>
            <pc:sldMk cId="2313303029" sldId="281"/>
            <ac:cxnSpMk id="33" creationId="{A68FF009-FA06-4142-89D4-04446330DB22}"/>
          </ac:cxnSpMkLst>
        </pc:cxnChg>
      </pc:sldChg>
      <pc:sldChg chg="delSp modSp add mod">
        <pc:chgData name="Lipani, Aldo" userId="3d811883-7188-4056-86e4-ebeb30c53017" providerId="ADAL" clId="{921D80D6-AAC6-E94E-9666-1D7D7ABB0FE6}" dt="2020-10-21T19:31:33.713" v="11448" actId="6549"/>
        <pc:sldMkLst>
          <pc:docMk/>
          <pc:sldMk cId="3723034200" sldId="282"/>
        </pc:sldMkLst>
        <pc:spChg chg="mod">
          <ac:chgData name="Lipani, Aldo" userId="3d811883-7188-4056-86e4-ebeb30c53017" providerId="ADAL" clId="{921D80D6-AAC6-E94E-9666-1D7D7ABB0FE6}" dt="2020-10-21T15:16:56.758" v="10176" actId="313"/>
          <ac:spMkLst>
            <pc:docMk/>
            <pc:sldMk cId="3723034200" sldId="282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9:31:33.713" v="11448" actId="6549"/>
          <ac:spMkLst>
            <pc:docMk/>
            <pc:sldMk cId="3723034200" sldId="282"/>
            <ac:spMk id="3" creationId="{C613DDD9-32FD-A84C-A213-88F0B1AA3A0B}"/>
          </ac:spMkLst>
        </pc:spChg>
        <pc:grpChg chg="del">
          <ac:chgData name="Lipani, Aldo" userId="3d811883-7188-4056-86e4-ebeb30c53017" providerId="ADAL" clId="{921D80D6-AAC6-E94E-9666-1D7D7ABB0FE6}" dt="2020-10-21T15:17:14.928" v="10177" actId="478"/>
          <ac:grpSpMkLst>
            <pc:docMk/>
            <pc:sldMk cId="3723034200" sldId="282"/>
            <ac:grpSpMk id="28" creationId="{DE1CCD1A-84B4-674E-AFFA-487ED222A8A3}"/>
          </ac:grpSpMkLst>
        </pc:grpChg>
        <pc:picChg chg="del">
          <ac:chgData name="Lipani, Aldo" userId="3d811883-7188-4056-86e4-ebeb30c53017" providerId="ADAL" clId="{921D80D6-AAC6-E94E-9666-1D7D7ABB0FE6}" dt="2020-10-21T15:17:20.842" v="10180" actId="478"/>
          <ac:picMkLst>
            <pc:docMk/>
            <pc:sldMk cId="3723034200" sldId="282"/>
            <ac:picMk id="51" creationId="{F70B98A6-9503-8A40-B311-F3639BFE9490}"/>
          </ac:picMkLst>
        </pc:pic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0" creationId="{46F9A198-63C3-C24C-8360-BE95EBECAE48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1" creationId="{89679E4C-A4BF-1B43-904C-2EBEC8CC38DF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2" creationId="{9C783883-2B1E-C141-8B3A-82D77CF8C5F2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3" creationId="{9A7D5BC6-D7EB-6C4F-B7C7-EC4E43828FC1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4" creationId="{476BBE38-0EA4-234F-8A81-C9F41FE84EC7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5" creationId="{A3ADD22A-97A3-9D41-8AA3-B43C1D9F86FB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6" creationId="{FD01BED3-B1FE-8B47-9940-426EB3E6EA3A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7" creationId="{FA0456D6-2342-114A-AC84-7081C0ECC19D}"/>
          </ac:cxnSpMkLst>
        </pc:cxnChg>
        <pc:cxnChg chg="del mod">
          <ac:chgData name="Lipani, Aldo" userId="3d811883-7188-4056-86e4-ebeb30c53017" providerId="ADAL" clId="{921D80D6-AAC6-E94E-9666-1D7D7ABB0FE6}" dt="2020-10-21T15:17:17.095" v="10178" actId="478"/>
          <ac:cxnSpMkLst>
            <pc:docMk/>
            <pc:sldMk cId="3723034200" sldId="282"/>
            <ac:cxnSpMk id="30" creationId="{87C753F9-29EA-E447-997D-49CAC4F93DC3}"/>
          </ac:cxnSpMkLst>
        </pc:cxnChg>
        <pc:cxnChg chg="del mod">
          <ac:chgData name="Lipani, Aldo" userId="3d811883-7188-4056-86e4-ebeb30c53017" providerId="ADAL" clId="{921D80D6-AAC6-E94E-9666-1D7D7ABB0FE6}" dt="2020-10-21T15:17:19.006" v="10179" actId="478"/>
          <ac:cxnSpMkLst>
            <pc:docMk/>
            <pc:sldMk cId="3723034200" sldId="282"/>
            <ac:cxnSpMk id="33" creationId="{A68FF009-FA06-4142-89D4-04446330DB22}"/>
          </ac:cxnSpMkLst>
        </pc:cxnChg>
      </pc:sldChg>
      <pc:sldChg chg="addSp delSp modSp add mod ord">
        <pc:chgData name="Lipani, Aldo" userId="3d811883-7188-4056-86e4-ebeb30c53017" providerId="ADAL" clId="{921D80D6-AAC6-E94E-9666-1D7D7ABB0FE6}" dt="2020-10-21T17:38:03.712" v="10854" actId="313"/>
        <pc:sldMkLst>
          <pc:docMk/>
          <pc:sldMk cId="3477817586" sldId="283"/>
        </pc:sldMkLst>
        <pc:spChg chg="mod">
          <ac:chgData name="Lipani, Aldo" userId="3d811883-7188-4056-86e4-ebeb30c53017" providerId="ADAL" clId="{921D80D6-AAC6-E94E-9666-1D7D7ABB0FE6}" dt="2020-10-21T17:06:41.942" v="10789" actId="20577"/>
          <ac:spMkLst>
            <pc:docMk/>
            <pc:sldMk cId="3477817586" sldId="283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7:38:03.712" v="10854" actId="313"/>
          <ac:spMkLst>
            <pc:docMk/>
            <pc:sldMk cId="3477817586" sldId="283"/>
            <ac:spMk id="3" creationId="{C613DDD9-32FD-A84C-A213-88F0B1AA3A0B}"/>
          </ac:spMkLst>
        </pc:spChg>
        <pc:spChg chg="add mod">
          <ac:chgData name="Lipani, Aldo" userId="3d811883-7188-4056-86e4-ebeb30c53017" providerId="ADAL" clId="{921D80D6-AAC6-E94E-9666-1D7D7ABB0FE6}" dt="2020-10-21T17:36:36.198" v="10842" actId="1076"/>
          <ac:spMkLst>
            <pc:docMk/>
            <pc:sldMk cId="3477817586" sldId="283"/>
            <ac:spMk id="7" creationId="{7F319919-7FD4-AF4B-BDFC-2569F7AE07BD}"/>
          </ac:spMkLst>
        </pc:spChg>
        <pc:spChg chg="add mod">
          <ac:chgData name="Lipani, Aldo" userId="3d811883-7188-4056-86e4-ebeb30c53017" providerId="ADAL" clId="{921D80D6-AAC6-E94E-9666-1D7D7ABB0FE6}" dt="2020-10-21T17:36:45.194" v="10844" actId="1076"/>
          <ac:spMkLst>
            <pc:docMk/>
            <pc:sldMk cId="3477817586" sldId="283"/>
            <ac:spMk id="14" creationId="{BD2B335D-8345-EF41-94EB-60509364790B}"/>
          </ac:spMkLst>
        </pc:spChg>
        <pc:picChg chg="add del mod">
          <ac:chgData name="Lipani, Aldo" userId="3d811883-7188-4056-86e4-ebeb30c53017" providerId="ADAL" clId="{921D80D6-AAC6-E94E-9666-1D7D7ABB0FE6}" dt="2020-10-21T17:30:45.329" v="10810" actId="478"/>
          <ac:picMkLst>
            <pc:docMk/>
            <pc:sldMk cId="3477817586" sldId="283"/>
            <ac:picMk id="4" creationId="{5D5E263C-563A-C04A-8BAC-9B23B17A7216}"/>
          </ac:picMkLst>
        </pc:picChg>
        <pc:picChg chg="add mod">
          <ac:chgData name="Lipani, Aldo" userId="3d811883-7188-4056-86e4-ebeb30c53017" providerId="ADAL" clId="{921D80D6-AAC6-E94E-9666-1D7D7ABB0FE6}" dt="2020-10-21T17:32:26.664" v="10815" actId="1076"/>
          <ac:picMkLst>
            <pc:docMk/>
            <pc:sldMk cId="3477817586" sldId="283"/>
            <ac:picMk id="5" creationId="{9D4959D3-AE71-B241-9B21-850578E9F045}"/>
          </ac:picMkLst>
        </pc:picChg>
        <pc:picChg chg="add mod">
          <ac:chgData name="Lipani, Aldo" userId="3d811883-7188-4056-86e4-ebeb30c53017" providerId="ADAL" clId="{921D80D6-AAC6-E94E-9666-1D7D7ABB0FE6}" dt="2020-10-21T17:32:28.349" v="10816" actId="1076"/>
          <ac:picMkLst>
            <pc:docMk/>
            <pc:sldMk cId="3477817586" sldId="283"/>
            <ac:picMk id="6" creationId="{0BDC2E2F-5BD1-9F48-BA84-31BF49DBF76E}"/>
          </ac:picMkLst>
        </pc:picChg>
        <pc:picChg chg="add mod">
          <ac:chgData name="Lipani, Aldo" userId="3d811883-7188-4056-86e4-ebeb30c53017" providerId="ADAL" clId="{921D80D6-AAC6-E94E-9666-1D7D7ABB0FE6}" dt="2020-10-21T17:37:24.246" v="10850" actId="1076"/>
          <ac:picMkLst>
            <pc:docMk/>
            <pc:sldMk cId="3477817586" sldId="283"/>
            <ac:picMk id="20" creationId="{D046F80C-3B33-514B-A0D1-E3E12C238B94}"/>
          </ac:picMkLst>
        </pc:picChg>
        <pc:picChg chg="add mod">
          <ac:chgData name="Lipani, Aldo" userId="3d811883-7188-4056-86e4-ebeb30c53017" providerId="ADAL" clId="{921D80D6-AAC6-E94E-9666-1D7D7ABB0FE6}" dt="2020-10-21T17:37:43.007" v="10853" actId="1076"/>
          <ac:picMkLst>
            <pc:docMk/>
            <pc:sldMk cId="3477817586" sldId="283"/>
            <ac:picMk id="21" creationId="{0E6EF2C1-1F4B-5C4A-BC54-BE0E81296DFD}"/>
          </ac:picMkLst>
        </pc:picChg>
        <pc:cxnChg chg="add mod">
          <ac:chgData name="Lipani, Aldo" userId="3d811883-7188-4056-86e4-ebeb30c53017" providerId="ADAL" clId="{921D80D6-AAC6-E94E-9666-1D7D7ABB0FE6}" dt="2020-10-21T17:36:02.087" v="10829" actId="1076"/>
          <ac:cxnSpMkLst>
            <pc:docMk/>
            <pc:sldMk cId="3477817586" sldId="283"/>
            <ac:cxnSpMk id="9" creationId="{E6F2A0F6-401A-DE4D-B414-3536300818E4}"/>
          </ac:cxnSpMkLst>
        </pc:cxnChg>
        <pc:cxnChg chg="add mod">
          <ac:chgData name="Lipani, Aldo" userId="3d811883-7188-4056-86e4-ebeb30c53017" providerId="ADAL" clId="{921D80D6-AAC6-E94E-9666-1D7D7ABB0FE6}" dt="2020-10-21T17:36:13.227" v="10834" actId="1076"/>
          <ac:cxnSpMkLst>
            <pc:docMk/>
            <pc:sldMk cId="3477817586" sldId="283"/>
            <ac:cxnSpMk id="10" creationId="{8D2623B9-C53F-514A-B28E-7241E99A7587}"/>
          </ac:cxnSpMkLst>
        </pc:cxnChg>
        <pc:cxnChg chg="add mod">
          <ac:chgData name="Lipani, Aldo" userId="3d811883-7188-4056-86e4-ebeb30c53017" providerId="ADAL" clId="{921D80D6-AAC6-E94E-9666-1D7D7ABB0FE6}" dt="2020-10-21T17:36:15.147" v="10835" actId="1076"/>
          <ac:cxnSpMkLst>
            <pc:docMk/>
            <pc:sldMk cId="3477817586" sldId="283"/>
            <ac:cxnSpMk id="11" creationId="{380F5D3F-84B0-774C-8C81-5A5ED7ABA038}"/>
          </ac:cxnSpMkLst>
        </pc:cxnChg>
        <pc:cxnChg chg="add mod">
          <ac:chgData name="Lipani, Aldo" userId="3d811883-7188-4056-86e4-ebeb30c53017" providerId="ADAL" clId="{921D80D6-AAC6-E94E-9666-1D7D7ABB0FE6}" dt="2020-10-21T17:36:21.929" v="10837" actId="1076"/>
          <ac:cxnSpMkLst>
            <pc:docMk/>
            <pc:sldMk cId="3477817586" sldId="283"/>
            <ac:cxnSpMk id="12" creationId="{EAFC2B11-54CD-D246-BB13-FDCF3E7A0514}"/>
          </ac:cxnSpMkLst>
        </pc:cxnChg>
        <pc:cxnChg chg="add mod">
          <ac:chgData name="Lipani, Aldo" userId="3d811883-7188-4056-86e4-ebeb30c53017" providerId="ADAL" clId="{921D80D6-AAC6-E94E-9666-1D7D7ABB0FE6}" dt="2020-10-21T17:36:30.251" v="10840" actId="1038"/>
          <ac:cxnSpMkLst>
            <pc:docMk/>
            <pc:sldMk cId="3477817586" sldId="283"/>
            <ac:cxnSpMk id="13" creationId="{539FCEB1-846C-3C47-A41D-34C0C421ECE3}"/>
          </ac:cxnSpMkLst>
        </pc:cxnChg>
        <pc:cxnChg chg="add del mod">
          <ac:chgData name="Lipani, Aldo" userId="3d811883-7188-4056-86e4-ebeb30c53017" providerId="ADAL" clId="{921D80D6-AAC6-E94E-9666-1D7D7ABB0FE6}" dt="2020-10-21T17:36:53.445" v="10848" actId="478"/>
          <ac:cxnSpMkLst>
            <pc:docMk/>
            <pc:sldMk cId="3477817586" sldId="283"/>
            <ac:cxnSpMk id="15" creationId="{19909D67-8589-0247-9C1D-EE06F24E045F}"/>
          </ac:cxnSpMkLst>
        </pc:cxnChg>
        <pc:cxnChg chg="add del mod">
          <ac:chgData name="Lipani, Aldo" userId="3d811883-7188-4056-86e4-ebeb30c53017" providerId="ADAL" clId="{921D80D6-AAC6-E94E-9666-1D7D7ABB0FE6}" dt="2020-10-21T17:36:52.057" v="10847" actId="478"/>
          <ac:cxnSpMkLst>
            <pc:docMk/>
            <pc:sldMk cId="3477817586" sldId="283"/>
            <ac:cxnSpMk id="16" creationId="{C9CFAE52-9951-904D-824B-300C4261E034}"/>
          </ac:cxnSpMkLst>
        </pc:cxnChg>
        <pc:cxnChg chg="add mod">
          <ac:chgData name="Lipani, Aldo" userId="3d811883-7188-4056-86e4-ebeb30c53017" providerId="ADAL" clId="{921D80D6-AAC6-E94E-9666-1D7D7ABB0FE6}" dt="2020-10-21T17:36:45.194" v="10844" actId="1076"/>
          <ac:cxnSpMkLst>
            <pc:docMk/>
            <pc:sldMk cId="3477817586" sldId="283"/>
            <ac:cxnSpMk id="17" creationId="{29DE728A-2E5C-EF40-BD7D-DF0A66293196}"/>
          </ac:cxnSpMkLst>
        </pc:cxnChg>
        <pc:cxnChg chg="add del mod">
          <ac:chgData name="Lipani, Aldo" userId="3d811883-7188-4056-86e4-ebeb30c53017" providerId="ADAL" clId="{921D80D6-AAC6-E94E-9666-1D7D7ABB0FE6}" dt="2020-10-21T17:36:50.797" v="10846" actId="478"/>
          <ac:cxnSpMkLst>
            <pc:docMk/>
            <pc:sldMk cId="3477817586" sldId="283"/>
            <ac:cxnSpMk id="18" creationId="{51401411-8DE1-4947-8922-29FD68DCD71F}"/>
          </ac:cxnSpMkLst>
        </pc:cxnChg>
        <pc:cxnChg chg="add del mod">
          <ac:chgData name="Lipani, Aldo" userId="3d811883-7188-4056-86e4-ebeb30c53017" providerId="ADAL" clId="{921D80D6-AAC6-E94E-9666-1D7D7ABB0FE6}" dt="2020-10-21T17:36:49.526" v="10845" actId="478"/>
          <ac:cxnSpMkLst>
            <pc:docMk/>
            <pc:sldMk cId="3477817586" sldId="283"/>
            <ac:cxnSpMk id="19" creationId="{4394700A-9385-A14E-844C-768A74161723}"/>
          </ac:cxnSpMkLst>
        </pc:cxnChg>
      </pc:sldChg>
      <pc:sldChg chg="modSp add mod">
        <pc:chgData name="Lipani, Aldo" userId="3d811883-7188-4056-86e4-ebeb30c53017" providerId="ADAL" clId="{921D80D6-AAC6-E94E-9666-1D7D7ABB0FE6}" dt="2020-10-21T19:29:31.676" v="11419" actId="6549"/>
        <pc:sldMkLst>
          <pc:docMk/>
          <pc:sldMk cId="3074168228" sldId="284"/>
        </pc:sldMkLst>
        <pc:spChg chg="mod">
          <ac:chgData name="Lipani, Aldo" userId="3d811883-7188-4056-86e4-ebeb30c53017" providerId="ADAL" clId="{921D80D6-AAC6-E94E-9666-1D7D7ABB0FE6}" dt="2020-10-21T19:20:34.016" v="10880" actId="20577"/>
          <ac:spMkLst>
            <pc:docMk/>
            <pc:sldMk cId="3074168228" sldId="284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9:29:31.676" v="11419" actId="6549"/>
          <ac:spMkLst>
            <pc:docMk/>
            <pc:sldMk cId="3074168228" sldId="284"/>
            <ac:spMk id="3" creationId="{C613DDD9-32FD-A84C-A213-88F0B1AA3A0B}"/>
          </ac:spMkLst>
        </pc:spChg>
      </pc:sldChg>
    </pc:docChg>
  </pc:docChgLst>
  <pc:docChgLst>
    <pc:chgData name="Lipani, Aldo" userId="3d811883-7188-4056-86e4-ebeb30c53017" providerId="ADAL" clId="{3DE23661-7BED-4744-867B-DE7D14F460A5}"/>
    <pc:docChg chg="addSld delSld modSld">
      <pc:chgData name="Lipani, Aldo" userId="3d811883-7188-4056-86e4-ebeb30c53017" providerId="ADAL" clId="{3DE23661-7BED-4744-867B-DE7D14F460A5}" dt="2020-11-11T23:48:48.994" v="62" actId="18331"/>
      <pc:docMkLst>
        <pc:docMk/>
      </pc:docMkLst>
      <pc:sldChg chg="modSp mod">
        <pc:chgData name="Lipani, Aldo" userId="3d811883-7188-4056-86e4-ebeb30c53017" providerId="ADAL" clId="{3DE23661-7BED-4744-867B-DE7D14F460A5}" dt="2020-11-11T22:38:07.332" v="23" actId="6549"/>
        <pc:sldMkLst>
          <pc:docMk/>
          <pc:sldMk cId="936308896" sldId="256"/>
        </pc:sldMkLst>
        <pc:spChg chg="mod">
          <ac:chgData name="Lipani, Aldo" userId="3d811883-7188-4056-86e4-ebeb30c53017" providerId="ADAL" clId="{3DE23661-7BED-4744-867B-DE7D14F460A5}" dt="2020-11-11T22:38:07.332" v="23" actId="6549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3DE23661-7BED-4744-867B-DE7D14F460A5}" dt="2020-11-11T23:00:17.160" v="45" actId="20577"/>
        <pc:sldMkLst>
          <pc:docMk/>
          <pc:sldMk cId="1333199065" sldId="257"/>
        </pc:sldMkLst>
        <pc:spChg chg="mod">
          <ac:chgData name="Lipani, Aldo" userId="3d811883-7188-4056-86e4-ebeb30c53017" providerId="ADAL" clId="{3DE23661-7BED-4744-867B-DE7D14F460A5}" dt="2020-11-11T23:00:13.036" v="44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3DE23661-7BED-4744-867B-DE7D14F460A5}" dt="2020-11-11T23:00:17.160" v="45" actId="20577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new mod modAnim">
        <pc:chgData name="Lipani, Aldo" userId="3d811883-7188-4056-86e4-ebeb30c53017" providerId="ADAL" clId="{3DE23661-7BED-4744-867B-DE7D14F460A5}" dt="2020-11-11T23:48:48.994" v="62" actId="18331"/>
        <pc:sldMkLst>
          <pc:docMk/>
          <pc:sldMk cId="345065219" sldId="268"/>
        </pc:sldMkLst>
        <pc:spChg chg="del">
          <ac:chgData name="Lipani, Aldo" userId="3d811883-7188-4056-86e4-ebeb30c53017" providerId="ADAL" clId="{3DE23661-7BED-4744-867B-DE7D14F460A5}" dt="2020-11-11T23:46:31.613" v="47"/>
          <ac:spMkLst>
            <pc:docMk/>
            <pc:sldMk cId="345065219" sldId="268"/>
            <ac:spMk id="3" creationId="{33824BD6-2190-B340-866A-53EC928A79B2}"/>
          </ac:spMkLst>
        </pc:spChg>
        <pc:picChg chg="add mod modCrop">
          <ac:chgData name="Lipani, Aldo" userId="3d811883-7188-4056-86e4-ebeb30c53017" providerId="ADAL" clId="{3DE23661-7BED-4744-867B-DE7D14F460A5}" dt="2020-11-11T23:48:48.994" v="62" actId="18331"/>
          <ac:picMkLst>
            <pc:docMk/>
            <pc:sldMk cId="345065219" sldId="268"/>
            <ac:picMk id="4" creationId="{3A08F565-C851-8F4D-BECD-A4ADAD83F35E}"/>
          </ac:picMkLst>
        </pc:picChg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015692293" sldId="26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476693726" sldId="26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165029218" sldId="27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274897478" sldId="27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926911111" sldId="27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786094839" sldId="27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656525864" sldId="27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222026764" sldId="27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617609289" sldId="276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299167007" sldId="277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046601206" sldId="27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714089638" sldId="27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757374025" sldId="28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355823661" sldId="28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137159016" sldId="28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42869669" sldId="28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598395251" sldId="28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475796214" sldId="28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20457689" sldId="286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007496583" sldId="287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335920904" sldId="28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755847857" sldId="28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09201751" sldId="29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690939344" sldId="29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807474956" sldId="29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811553981" sldId="29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360837139" sldId="29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957509674" sldId="29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064498381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2/22/21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484314"/>
            <a:ext cx="11328400" cy="13684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068638"/>
            <a:ext cx="11328400" cy="2951162"/>
          </a:xfr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76A8DA-6F6E-7740-BC69-C6F763DCE1A0}"/>
              </a:ext>
            </a:extLst>
          </p:cNvPr>
          <p:cNvGrpSpPr/>
          <p:nvPr userDrawn="1"/>
        </p:nvGrpSpPr>
        <p:grpSpPr>
          <a:xfrm>
            <a:off x="3048000" y="-2810"/>
            <a:ext cx="9144000" cy="1235075"/>
            <a:chOff x="0" y="-66259"/>
            <a:chExt cx="9144000" cy="1235075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1C8C3C0-C94D-FE41-B85F-877DDBE9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84055A-46CC-8845-9772-918623C4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10" name="Freeform 24">
            <a:extLst>
              <a:ext uri="{FF2B5EF4-FFF2-40B4-BE49-F238E27FC236}">
                <a16:creationId xmlns:a16="http://schemas.microsoft.com/office/drawing/2014/main" id="{E9FC672A-501A-904B-9E80-E6FB0AD5D0AA}"/>
              </a:ext>
            </a:extLst>
          </p:cNvPr>
          <p:cNvSpPr>
            <a:spLocks/>
          </p:cNvSpPr>
          <p:nvPr userDrawn="1"/>
        </p:nvSpPr>
        <p:spPr bwMode="auto">
          <a:xfrm>
            <a:off x="0" y="-2809"/>
            <a:ext cx="9144000" cy="1235075"/>
          </a:xfrm>
          <a:custGeom>
            <a:avLst/>
            <a:gdLst>
              <a:gd name="T0" fmla="*/ 0 w 1123"/>
              <a:gd name="T1" fmla="*/ 0 h 151"/>
              <a:gd name="T2" fmla="*/ 0 w 1123"/>
              <a:gd name="T3" fmla="*/ 151 h 151"/>
              <a:gd name="T4" fmla="*/ 844 w 1123"/>
              <a:gd name="T5" fmla="*/ 151 h 151"/>
              <a:gd name="T6" fmla="*/ 841 w 1123"/>
              <a:gd name="T7" fmla="*/ 148 h 151"/>
              <a:gd name="T8" fmla="*/ 832 w 1123"/>
              <a:gd name="T9" fmla="*/ 122 h 151"/>
              <a:gd name="T10" fmla="*/ 832 w 1123"/>
              <a:gd name="T11" fmla="*/ 72 h 151"/>
              <a:gd name="T12" fmla="*/ 859 w 1123"/>
              <a:gd name="T13" fmla="*/ 72 h 151"/>
              <a:gd name="T14" fmla="*/ 859 w 1123"/>
              <a:gd name="T15" fmla="*/ 124 h 151"/>
              <a:gd name="T16" fmla="*/ 863 w 1123"/>
              <a:gd name="T17" fmla="*/ 135 h 151"/>
              <a:gd name="T18" fmla="*/ 871 w 1123"/>
              <a:gd name="T19" fmla="*/ 138 h 151"/>
              <a:gd name="T20" fmla="*/ 880 w 1123"/>
              <a:gd name="T21" fmla="*/ 135 h 151"/>
              <a:gd name="T22" fmla="*/ 883 w 1123"/>
              <a:gd name="T23" fmla="*/ 124 h 151"/>
              <a:gd name="T24" fmla="*/ 883 w 1123"/>
              <a:gd name="T25" fmla="*/ 72 h 151"/>
              <a:gd name="T26" fmla="*/ 910 w 1123"/>
              <a:gd name="T27" fmla="*/ 72 h 151"/>
              <a:gd name="T28" fmla="*/ 910 w 1123"/>
              <a:gd name="T29" fmla="*/ 117 h 151"/>
              <a:gd name="T30" fmla="*/ 900 w 1123"/>
              <a:gd name="T31" fmla="*/ 148 h 151"/>
              <a:gd name="T32" fmla="*/ 897 w 1123"/>
              <a:gd name="T33" fmla="*/ 151 h 151"/>
              <a:gd name="T34" fmla="*/ 937 w 1123"/>
              <a:gd name="T35" fmla="*/ 151 h 151"/>
              <a:gd name="T36" fmla="*/ 920 w 1123"/>
              <a:gd name="T37" fmla="*/ 114 h 151"/>
              <a:gd name="T38" fmla="*/ 964 w 1123"/>
              <a:gd name="T39" fmla="*/ 69 h 151"/>
              <a:gd name="T40" fmla="*/ 998 w 1123"/>
              <a:gd name="T41" fmla="*/ 82 h 151"/>
              <a:gd name="T42" fmla="*/ 1005 w 1123"/>
              <a:gd name="T43" fmla="*/ 92 h 151"/>
              <a:gd name="T44" fmla="*/ 982 w 1123"/>
              <a:gd name="T45" fmla="*/ 103 h 151"/>
              <a:gd name="T46" fmla="*/ 965 w 1123"/>
              <a:gd name="T47" fmla="*/ 89 h 151"/>
              <a:gd name="T48" fmla="*/ 953 w 1123"/>
              <a:gd name="T49" fmla="*/ 94 h 151"/>
              <a:gd name="T50" fmla="*/ 947 w 1123"/>
              <a:gd name="T51" fmla="*/ 113 h 151"/>
              <a:gd name="T52" fmla="*/ 965 w 1123"/>
              <a:gd name="T53" fmla="*/ 137 h 151"/>
              <a:gd name="T54" fmla="*/ 982 w 1123"/>
              <a:gd name="T55" fmla="*/ 123 h 151"/>
              <a:gd name="T56" fmla="*/ 1005 w 1123"/>
              <a:gd name="T57" fmla="*/ 134 h 151"/>
              <a:gd name="T58" fmla="*/ 997 w 1123"/>
              <a:gd name="T59" fmla="*/ 146 h 151"/>
              <a:gd name="T60" fmla="*/ 991 w 1123"/>
              <a:gd name="T61" fmla="*/ 151 h 151"/>
              <a:gd name="T62" fmla="*/ 1016 w 1123"/>
              <a:gd name="T63" fmla="*/ 151 h 151"/>
              <a:gd name="T64" fmla="*/ 1016 w 1123"/>
              <a:gd name="T65" fmla="*/ 72 h 151"/>
              <a:gd name="T66" fmla="*/ 1042 w 1123"/>
              <a:gd name="T67" fmla="*/ 72 h 151"/>
              <a:gd name="T68" fmla="*/ 1042 w 1123"/>
              <a:gd name="T69" fmla="*/ 134 h 151"/>
              <a:gd name="T70" fmla="*/ 1077 w 1123"/>
              <a:gd name="T71" fmla="*/ 134 h 151"/>
              <a:gd name="T72" fmla="*/ 1077 w 1123"/>
              <a:gd name="T73" fmla="*/ 151 h 151"/>
              <a:gd name="T74" fmla="*/ 1123 w 1123"/>
              <a:gd name="T75" fmla="*/ 151 h 151"/>
              <a:gd name="T76" fmla="*/ 1123 w 1123"/>
              <a:gd name="T77" fmla="*/ 0 h 151"/>
              <a:gd name="T78" fmla="*/ 0 w 1123"/>
              <a:gd name="T7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151">
                <a:moveTo>
                  <a:pt x="0" y="0"/>
                </a:moveTo>
                <a:cubicBezTo>
                  <a:pt x="0" y="151"/>
                  <a:pt x="0" y="151"/>
                  <a:pt x="0" y="151"/>
                </a:cubicBezTo>
                <a:cubicBezTo>
                  <a:pt x="844" y="151"/>
                  <a:pt x="844" y="151"/>
                  <a:pt x="844" y="151"/>
                </a:cubicBezTo>
                <a:cubicBezTo>
                  <a:pt x="843" y="150"/>
                  <a:pt x="842" y="149"/>
                  <a:pt x="841" y="148"/>
                </a:cubicBezTo>
                <a:cubicBezTo>
                  <a:pt x="833" y="140"/>
                  <a:pt x="833" y="131"/>
                  <a:pt x="832" y="122"/>
                </a:cubicBezTo>
                <a:cubicBezTo>
                  <a:pt x="832" y="72"/>
                  <a:pt x="832" y="72"/>
                  <a:pt x="832" y="72"/>
                </a:cubicBezTo>
                <a:cubicBezTo>
                  <a:pt x="859" y="72"/>
                  <a:pt x="859" y="72"/>
                  <a:pt x="859" y="72"/>
                </a:cubicBezTo>
                <a:cubicBezTo>
                  <a:pt x="859" y="124"/>
                  <a:pt x="859" y="124"/>
                  <a:pt x="859" y="124"/>
                </a:cubicBezTo>
                <a:cubicBezTo>
                  <a:pt x="859" y="128"/>
                  <a:pt x="860" y="132"/>
                  <a:pt x="863" y="135"/>
                </a:cubicBezTo>
                <a:cubicBezTo>
                  <a:pt x="865" y="137"/>
                  <a:pt x="868" y="138"/>
                  <a:pt x="871" y="138"/>
                </a:cubicBezTo>
                <a:cubicBezTo>
                  <a:pt x="875" y="138"/>
                  <a:pt x="878" y="136"/>
                  <a:pt x="880" y="135"/>
                </a:cubicBezTo>
                <a:cubicBezTo>
                  <a:pt x="883" y="132"/>
                  <a:pt x="883" y="128"/>
                  <a:pt x="883" y="124"/>
                </a:cubicBezTo>
                <a:cubicBezTo>
                  <a:pt x="883" y="72"/>
                  <a:pt x="883" y="72"/>
                  <a:pt x="883" y="72"/>
                </a:cubicBezTo>
                <a:cubicBezTo>
                  <a:pt x="910" y="72"/>
                  <a:pt x="910" y="72"/>
                  <a:pt x="910" y="72"/>
                </a:cubicBezTo>
                <a:cubicBezTo>
                  <a:pt x="910" y="117"/>
                  <a:pt x="910" y="117"/>
                  <a:pt x="910" y="117"/>
                </a:cubicBezTo>
                <a:cubicBezTo>
                  <a:pt x="910" y="126"/>
                  <a:pt x="910" y="139"/>
                  <a:pt x="900" y="148"/>
                </a:cubicBezTo>
                <a:cubicBezTo>
                  <a:pt x="899" y="149"/>
                  <a:pt x="898" y="150"/>
                  <a:pt x="897" y="151"/>
                </a:cubicBezTo>
                <a:cubicBezTo>
                  <a:pt x="937" y="151"/>
                  <a:pt x="937" y="151"/>
                  <a:pt x="937" y="151"/>
                </a:cubicBezTo>
                <a:cubicBezTo>
                  <a:pt x="925" y="142"/>
                  <a:pt x="920" y="128"/>
                  <a:pt x="920" y="114"/>
                </a:cubicBezTo>
                <a:cubicBezTo>
                  <a:pt x="920" y="92"/>
                  <a:pt x="935" y="69"/>
                  <a:pt x="964" y="69"/>
                </a:cubicBezTo>
                <a:cubicBezTo>
                  <a:pt x="976" y="69"/>
                  <a:pt x="989" y="73"/>
                  <a:pt x="998" y="82"/>
                </a:cubicBezTo>
                <a:cubicBezTo>
                  <a:pt x="1001" y="86"/>
                  <a:pt x="1003" y="89"/>
                  <a:pt x="1005" y="92"/>
                </a:cubicBezTo>
                <a:cubicBezTo>
                  <a:pt x="982" y="103"/>
                  <a:pt x="982" y="103"/>
                  <a:pt x="982" y="103"/>
                </a:cubicBezTo>
                <a:cubicBezTo>
                  <a:pt x="980" y="98"/>
                  <a:pt x="976" y="89"/>
                  <a:pt x="965" y="89"/>
                </a:cubicBezTo>
                <a:cubicBezTo>
                  <a:pt x="959" y="89"/>
                  <a:pt x="955" y="92"/>
                  <a:pt x="953" y="94"/>
                </a:cubicBezTo>
                <a:cubicBezTo>
                  <a:pt x="947" y="100"/>
                  <a:pt x="947" y="109"/>
                  <a:pt x="947" y="113"/>
                </a:cubicBezTo>
                <a:cubicBezTo>
                  <a:pt x="947" y="125"/>
                  <a:pt x="952" y="137"/>
                  <a:pt x="965" y="137"/>
                </a:cubicBezTo>
                <a:cubicBezTo>
                  <a:pt x="977" y="137"/>
                  <a:pt x="981" y="126"/>
                  <a:pt x="982" y="123"/>
                </a:cubicBezTo>
                <a:cubicBezTo>
                  <a:pt x="1005" y="134"/>
                  <a:pt x="1005" y="134"/>
                  <a:pt x="1005" y="134"/>
                </a:cubicBezTo>
                <a:cubicBezTo>
                  <a:pt x="1003" y="138"/>
                  <a:pt x="1001" y="142"/>
                  <a:pt x="997" y="146"/>
                </a:cubicBezTo>
                <a:cubicBezTo>
                  <a:pt x="995" y="148"/>
                  <a:pt x="993" y="150"/>
                  <a:pt x="991" y="151"/>
                </a:cubicBezTo>
                <a:cubicBezTo>
                  <a:pt x="1016" y="151"/>
                  <a:pt x="1016" y="151"/>
                  <a:pt x="1016" y="151"/>
                </a:cubicBezTo>
                <a:cubicBezTo>
                  <a:pt x="1016" y="72"/>
                  <a:pt x="1016" y="72"/>
                  <a:pt x="1016" y="72"/>
                </a:cubicBezTo>
                <a:cubicBezTo>
                  <a:pt x="1042" y="72"/>
                  <a:pt x="1042" y="72"/>
                  <a:pt x="1042" y="72"/>
                </a:cubicBezTo>
                <a:cubicBezTo>
                  <a:pt x="1042" y="134"/>
                  <a:pt x="1042" y="134"/>
                  <a:pt x="1042" y="134"/>
                </a:cubicBezTo>
                <a:cubicBezTo>
                  <a:pt x="1077" y="134"/>
                  <a:pt x="1077" y="134"/>
                  <a:pt x="1077" y="134"/>
                </a:cubicBezTo>
                <a:cubicBezTo>
                  <a:pt x="1077" y="151"/>
                  <a:pt x="1077" y="151"/>
                  <a:pt x="1077" y="151"/>
                </a:cubicBezTo>
                <a:cubicBezTo>
                  <a:pt x="1123" y="151"/>
                  <a:pt x="1123" y="151"/>
                  <a:pt x="1123" y="151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7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4967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0267" y="908050"/>
            <a:ext cx="11319933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  <a:endParaRPr lang="en-US" altLang="zh-CN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0267" y="2708276"/>
            <a:ext cx="11319933" cy="3311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6" r:id="rId4"/>
    <p:sldLayoutId id="2147484007" r:id="rId5"/>
    <p:sldLayoutId id="2147484008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AE145-F0B1-CE44-9147-C4BD2A18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484314"/>
            <a:ext cx="11328400" cy="3528862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CEGE0004: Machine Learning for Data Science</a:t>
            </a:r>
            <a:br>
              <a:rPr lang="en-US" sz="3600" dirty="0"/>
            </a:br>
            <a:r>
              <a:rPr lang="en-US" sz="3600" dirty="0"/>
              <a:t>Lecture 6: Model Ensembles</a:t>
            </a:r>
            <a:br>
              <a:rPr lang="en-US" sz="3600" dirty="0"/>
            </a:br>
            <a:br>
              <a:rPr lang="en-US" sz="3200" dirty="0"/>
            </a:br>
            <a:r>
              <a:rPr lang="en-US" sz="2400" i="1" dirty="0"/>
              <a:t>Dr. Aldo Lipani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36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92D-E6AD-F847-B1F7-F5708456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942F-B795-B944-B834-B6F9C0DA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400" dirty="0"/>
              <a:t>Learn several models and combine them;</a:t>
            </a:r>
          </a:p>
          <a:p>
            <a:r>
              <a:rPr lang="en-US" sz="2400" dirty="0"/>
              <a:t>Stacking: meta-learner;</a:t>
            </a:r>
          </a:p>
          <a:p>
            <a:r>
              <a:rPr lang="en-US" sz="2400" dirty="0"/>
              <a:t>Bagging: random resamples;</a:t>
            </a:r>
          </a:p>
          <a:p>
            <a:r>
              <a:rPr lang="en-US" sz="2400" dirty="0"/>
              <a:t>Boosting: weighted resamples;</a:t>
            </a:r>
          </a:p>
          <a:p>
            <a:r>
              <a:rPr lang="en-US" sz="2400" dirty="0"/>
              <a:t>ECOC: recode outputs.</a:t>
            </a:r>
          </a:p>
        </p:txBody>
      </p:sp>
    </p:spTree>
    <p:extLst>
      <p:ext uri="{BB962C8B-B14F-4D97-AF65-F5344CB8AC3E}">
        <p14:creationId xmlns:p14="http://schemas.microsoft.com/office/powerpoint/2010/main" val="5594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1D8-1230-FB48-8E8E-35B5F571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18B-E69B-EF4B-8D2F-379E357D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Instead of learning one model, learn several and combine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typically improves accuracy by a lot.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Very much used in industry.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Ensemble methods:</a:t>
            </a:r>
          </a:p>
          <a:p>
            <a:r>
              <a:rPr lang="en-US" sz="2000" dirty="0"/>
              <a:t>Stacking;</a:t>
            </a:r>
          </a:p>
          <a:p>
            <a:r>
              <a:rPr lang="en-US" sz="2000" dirty="0"/>
              <a:t>Bagging;</a:t>
            </a:r>
          </a:p>
          <a:p>
            <a:pPr lvl="1"/>
            <a:r>
              <a:rPr lang="en-US" sz="1600" dirty="0"/>
              <a:t>Random Forest;</a:t>
            </a:r>
          </a:p>
          <a:p>
            <a:r>
              <a:rPr lang="en-US" sz="2000" dirty="0"/>
              <a:t>Boosting;</a:t>
            </a:r>
          </a:p>
          <a:p>
            <a:pPr lvl="1"/>
            <a:r>
              <a:rPr lang="en-US" sz="1600" dirty="0"/>
              <a:t>AdaBoost;</a:t>
            </a:r>
          </a:p>
          <a:p>
            <a:r>
              <a:rPr lang="en-US" sz="2000" dirty="0"/>
              <a:t>ECOC (</a:t>
            </a:r>
            <a:r>
              <a:rPr lang="en-US" sz="2000"/>
              <a:t>Error-Correcting Output </a:t>
            </a:r>
            <a:r>
              <a:rPr lang="en-US" sz="2000" dirty="0"/>
              <a:t>C</a:t>
            </a:r>
            <a:r>
              <a:rPr lang="en-US" sz="2000"/>
              <a:t>oding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2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D8D8-4965-CB4F-AB9A-8813A504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CA41-DC7E-8D40-A411-49ED2484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7"/>
            <a:ext cx="11319933" cy="20139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Apply multiple base learners with various hyper-parameters: </a:t>
            </a:r>
            <a:br>
              <a:rPr lang="en-US" sz="1800" dirty="0"/>
            </a:br>
            <a:r>
              <a:rPr lang="en-US" sz="1800" dirty="0"/>
              <a:t>e.g., decision trees, naïve Bayes, neural nets,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Meta-learner learns to predict based on the output of the other classifiers.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Training by leave-one-out cross validation.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02A11-8655-2D4A-A432-D183E4D3AD39}"/>
              </a:ext>
            </a:extLst>
          </p:cNvPr>
          <p:cNvSpPr/>
          <p:nvPr/>
        </p:nvSpPr>
        <p:spPr>
          <a:xfrm>
            <a:off x="767408" y="4440525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EFAE34-A04D-C54B-96BB-BE8F37C92E3E}"/>
              </a:ext>
            </a:extLst>
          </p:cNvPr>
          <p:cNvGrpSpPr/>
          <p:nvPr/>
        </p:nvGrpSpPr>
        <p:grpSpPr>
          <a:xfrm>
            <a:off x="839416" y="4440526"/>
            <a:ext cx="795680" cy="794120"/>
            <a:chOff x="911225" y="4507087"/>
            <a:chExt cx="795680" cy="79412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052F27-7717-7C43-84C4-CF53270FA98B}"/>
                </a:ext>
              </a:extLst>
            </p:cNvPr>
            <p:cNvSpPr/>
            <p:nvPr/>
          </p:nvSpPr>
          <p:spPr>
            <a:xfrm>
              <a:off x="911225" y="4508500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9B8147-9DFC-A544-9DFC-423361E37327}"/>
                </a:ext>
              </a:extLst>
            </p:cNvPr>
            <p:cNvSpPr/>
            <p:nvPr/>
          </p:nvSpPr>
          <p:spPr>
            <a:xfrm>
              <a:off x="1201053" y="4510262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DDBB95-6A55-C14C-A724-3A39A946F298}"/>
                </a:ext>
              </a:extLst>
            </p:cNvPr>
            <p:cNvSpPr/>
            <p:nvPr/>
          </p:nvSpPr>
          <p:spPr>
            <a:xfrm>
              <a:off x="1490881" y="4507087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5BC8FAA-3D5B-2B4F-BE3F-85796C8EF54E}"/>
                </a:ext>
              </a:extLst>
            </p:cNvPr>
            <p:cNvSpPr/>
            <p:nvPr/>
          </p:nvSpPr>
          <p:spPr>
            <a:xfrm>
              <a:off x="912318" y="4797425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9520FF-37B0-B54E-BA35-CBA44EF58218}"/>
                </a:ext>
              </a:extLst>
            </p:cNvPr>
            <p:cNvSpPr/>
            <p:nvPr/>
          </p:nvSpPr>
          <p:spPr>
            <a:xfrm>
              <a:off x="1201053" y="4797425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8B11C8D-2803-4949-8C9D-D2C19A2FF476}"/>
                </a:ext>
              </a:extLst>
            </p:cNvPr>
            <p:cNvSpPr/>
            <p:nvPr/>
          </p:nvSpPr>
          <p:spPr>
            <a:xfrm>
              <a:off x="1489788" y="4797425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3FF2E4-8E76-094C-88D3-21CE00D9EDCB}"/>
                </a:ext>
              </a:extLst>
            </p:cNvPr>
            <p:cNvSpPr/>
            <p:nvPr/>
          </p:nvSpPr>
          <p:spPr>
            <a:xfrm>
              <a:off x="1196316" y="5084763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9351B07-6768-E543-BB54-DE64899614C3}"/>
                </a:ext>
              </a:extLst>
            </p:cNvPr>
            <p:cNvSpPr/>
            <p:nvPr/>
          </p:nvSpPr>
          <p:spPr>
            <a:xfrm>
              <a:off x="911225" y="5085183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7EC3E2-1A15-1449-B024-389BC6F9125B}"/>
                </a:ext>
              </a:extLst>
            </p:cNvPr>
            <p:cNvSpPr/>
            <p:nvPr/>
          </p:nvSpPr>
          <p:spPr>
            <a:xfrm>
              <a:off x="1487488" y="5084763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F4F73-149C-214A-ADC7-D26D0B500D51}"/>
              </a:ext>
            </a:extLst>
          </p:cNvPr>
          <p:cNvSpPr/>
          <p:nvPr/>
        </p:nvSpPr>
        <p:spPr>
          <a:xfrm>
            <a:off x="2204627" y="4331895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ED4EE-696E-EF46-AEE2-550149440C2C}"/>
              </a:ext>
            </a:extLst>
          </p:cNvPr>
          <p:cNvSpPr/>
          <p:nvPr/>
        </p:nvSpPr>
        <p:spPr>
          <a:xfrm>
            <a:off x="2199275" y="5624438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2D704C2-7B16-DE40-B9D5-DB110A7B645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3512" y="3754219"/>
            <a:ext cx="501115" cy="1083157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F3F5106-4715-AA4D-B611-8FE3FA06841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703512" y="4728746"/>
            <a:ext cx="501115" cy="10863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B5FC9D8-9786-4047-A0E7-67D0091E87C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1703512" y="4837376"/>
            <a:ext cx="495763" cy="1183913"/>
          </a:xfrm>
          <a:prstGeom prst="bentConnector3">
            <a:avLst>
              <a:gd name="adj1" fmla="val 50738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4536E-C88A-2241-ADD8-57EBDED09ECF}"/>
              </a:ext>
            </a:extLst>
          </p:cNvPr>
          <p:cNvSpPr/>
          <p:nvPr/>
        </p:nvSpPr>
        <p:spPr>
          <a:xfrm>
            <a:off x="2351584" y="3411000"/>
            <a:ext cx="792088" cy="6856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classifier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6E6CD-D3C8-C942-B403-D04D6425D6C8}"/>
              </a:ext>
            </a:extLst>
          </p:cNvPr>
          <p:cNvSpPr/>
          <p:nvPr/>
        </p:nvSpPr>
        <p:spPr>
          <a:xfrm>
            <a:off x="2353939" y="4385901"/>
            <a:ext cx="792088" cy="6856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classifier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9A822-C4D4-F64B-A51A-0CE6518E528D}"/>
              </a:ext>
            </a:extLst>
          </p:cNvPr>
          <p:cNvSpPr/>
          <p:nvPr/>
        </p:nvSpPr>
        <p:spPr>
          <a:xfrm>
            <a:off x="2353939" y="5678444"/>
            <a:ext cx="792088" cy="6856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classifier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FCF5B5-3593-7F43-973A-BFD59B909C40}"/>
                  </a:ext>
                </a:extLst>
              </p:cNvPr>
              <p:cNvSpPr txBox="1"/>
              <p:nvPr/>
            </p:nvSpPr>
            <p:spPr>
              <a:xfrm>
                <a:off x="2631361" y="5172969"/>
                <a:ext cx="237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FCF5B5-3593-7F43-973A-BFD59B90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61" y="5172969"/>
                <a:ext cx="2372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3E1813D-5230-E34F-A840-EFDCD08E7547}"/>
              </a:ext>
            </a:extLst>
          </p:cNvPr>
          <p:cNvSpPr/>
          <p:nvPr/>
        </p:nvSpPr>
        <p:spPr>
          <a:xfrm>
            <a:off x="4194719" y="4494531"/>
            <a:ext cx="792088" cy="6856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meta-learner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D677B-23DB-E648-B24C-4E3FD2832F59}"/>
              </a:ext>
            </a:extLst>
          </p:cNvPr>
          <p:cNvSpPr/>
          <p:nvPr/>
        </p:nvSpPr>
        <p:spPr>
          <a:xfrm>
            <a:off x="2279576" y="3356993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88E01-7A7E-2247-AA6E-8762A4E63F20}"/>
              </a:ext>
            </a:extLst>
          </p:cNvPr>
          <p:cNvSpPr/>
          <p:nvPr/>
        </p:nvSpPr>
        <p:spPr>
          <a:xfrm>
            <a:off x="2279576" y="4334013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867D04-3CC8-0046-94AE-5D20C2F0F908}"/>
              </a:ext>
            </a:extLst>
          </p:cNvPr>
          <p:cNvSpPr/>
          <p:nvPr/>
        </p:nvSpPr>
        <p:spPr>
          <a:xfrm>
            <a:off x="2285141" y="5622826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9C9AD-4258-884D-B0B4-201C4D2A44FB}"/>
              </a:ext>
            </a:extLst>
          </p:cNvPr>
          <p:cNvSpPr/>
          <p:nvPr/>
        </p:nvSpPr>
        <p:spPr>
          <a:xfrm>
            <a:off x="5591944" y="4440524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E26754-2867-6C47-BB34-DCF294E9C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15680" y="4730864"/>
            <a:ext cx="907031" cy="106511"/>
          </a:xfrm>
          <a:prstGeom prst="bentConnector3">
            <a:avLst>
              <a:gd name="adj1" fmla="val 43724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F0C9F2A-4CFC-3144-9E19-DF7B2865F325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>
            <a:off x="3215680" y="3753844"/>
            <a:ext cx="5565" cy="2265833"/>
          </a:xfrm>
          <a:prstGeom prst="bentConnector3">
            <a:avLst>
              <a:gd name="adj1" fmla="val 714882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5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55D-37A2-114E-B0A5-53FF547C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198F4-06D5-F146-80D8-146A0F8BE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7"/>
                <a:ext cx="11319933" cy="2304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Bagging stands for </a:t>
                </a:r>
                <a:r>
                  <a:rPr lang="en-US" sz="1800" b="1" dirty="0"/>
                  <a:t>B</a:t>
                </a:r>
                <a:r>
                  <a:rPr lang="en-US" sz="1800" dirty="0"/>
                  <a:t>ootstrap </a:t>
                </a:r>
                <a:r>
                  <a:rPr lang="en-US" sz="1800" b="1" dirty="0"/>
                  <a:t>Agg</a:t>
                </a:r>
                <a:r>
                  <a:rPr lang="en-US" sz="1800" dirty="0"/>
                  <a:t>regat</a:t>
                </a:r>
                <a:r>
                  <a:rPr lang="en-US" sz="1800" b="1" dirty="0"/>
                  <a:t>ing</a:t>
                </a:r>
                <a:r>
                  <a:rPr lang="en-US" sz="1800" dirty="0"/>
                  <a:t>;</a:t>
                </a:r>
                <a:r>
                  <a:rPr lang="en-US" sz="1800" b="1" dirty="0"/>
                  <a:t> </a:t>
                </a:r>
                <a:r>
                  <a:rPr lang="en-US" sz="1800" dirty="0"/>
                  <a:t>it uses multiple versions of the training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Generate "bootstrap" replicates of training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Sample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examples with replacement.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Learn one model on each replicate and combine by uniform voting.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198F4-06D5-F146-80D8-146A0F8B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7"/>
                <a:ext cx="11319933" cy="2304256"/>
              </a:xfrm>
              <a:blipFill>
                <a:blip r:embed="rId2"/>
                <a:stretch>
                  <a:fillRect l="-448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CEC08846-6D78-B640-85C3-8702A78057F6}"/>
              </a:ext>
            </a:extLst>
          </p:cNvPr>
          <p:cNvGrpSpPr/>
          <p:nvPr/>
        </p:nvGrpSpPr>
        <p:grpSpPr>
          <a:xfrm>
            <a:off x="767408" y="3356993"/>
            <a:ext cx="5760640" cy="3070735"/>
            <a:chOff x="767408" y="3537818"/>
            <a:chExt cx="5760640" cy="30707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A31F8-4AA8-A243-B9AF-BEB4A0DBCEF2}"/>
                </a:ext>
              </a:extLst>
            </p:cNvPr>
            <p:cNvGrpSpPr/>
            <p:nvPr/>
          </p:nvGrpSpPr>
          <p:grpSpPr>
            <a:xfrm>
              <a:off x="2279576" y="3538194"/>
              <a:ext cx="795680" cy="794120"/>
              <a:chOff x="911225" y="4507087"/>
              <a:chExt cx="795680" cy="79412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A8227A-6CF4-D049-BE9E-BDADF05881FE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012630-3715-C945-BEF6-51164235FBD1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9FCA6B-59F6-6E43-95D4-740CAA162E66}"/>
                  </a:ext>
                </a:extLst>
              </p:cNvPr>
              <p:cNvSpPr/>
              <p:nvPr/>
            </p:nvSpPr>
            <p:spPr>
              <a:xfrm>
                <a:off x="1490881" y="4507087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5EF5FE7-928F-2E4D-B3AB-619FFA7F65C3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FB1C9ED-6108-9B4E-9D35-0828C8B9D9B1}"/>
                  </a:ext>
                </a:extLst>
              </p:cNvPr>
              <p:cNvSpPr/>
              <p:nvPr/>
            </p:nvSpPr>
            <p:spPr>
              <a:xfrm>
                <a:off x="1201053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F28D4C7-654A-AE41-BF37-72F801B58E59}"/>
                  </a:ext>
                </a:extLst>
              </p:cNvPr>
              <p:cNvSpPr/>
              <p:nvPr/>
            </p:nvSpPr>
            <p:spPr>
              <a:xfrm>
                <a:off x="1489788" y="479742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65518B-AE70-914D-B0F1-35C213EBA09C}"/>
                  </a:ext>
                </a:extLst>
              </p:cNvPr>
              <p:cNvSpPr/>
              <p:nvPr/>
            </p:nvSpPr>
            <p:spPr>
              <a:xfrm>
                <a:off x="1196316" y="508476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EB1FE0-BB93-EE42-9D4F-0DEB63D2D84E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9A368D-4001-9741-A4D7-E94BF71B9F14}"/>
                  </a:ext>
                </a:extLst>
              </p:cNvPr>
              <p:cNvSpPr/>
              <p:nvPr/>
            </p:nvSpPr>
            <p:spPr>
              <a:xfrm>
                <a:off x="1487488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814502-AF37-FB4C-8987-CD8DC7C79BD9}"/>
                </a:ext>
              </a:extLst>
            </p:cNvPr>
            <p:cNvSpPr/>
            <p:nvPr/>
          </p:nvSpPr>
          <p:spPr>
            <a:xfrm>
              <a:off x="767408" y="4621350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37D66-D00F-164B-9EDC-5B16F6520BFB}"/>
                </a:ext>
              </a:extLst>
            </p:cNvPr>
            <p:cNvGrpSpPr/>
            <p:nvPr/>
          </p:nvGrpSpPr>
          <p:grpSpPr>
            <a:xfrm>
              <a:off x="839416" y="4621351"/>
              <a:ext cx="795680" cy="794120"/>
              <a:chOff x="911225" y="4507087"/>
              <a:chExt cx="795680" cy="79412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D8B6BB-8297-AE47-B265-7E55608BD496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760DE0F-108C-F141-B888-E0D3B3470220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4DA864-E866-1542-8560-E0F0A9024D98}"/>
                  </a:ext>
                </a:extLst>
              </p:cNvPr>
              <p:cNvSpPr/>
              <p:nvPr/>
            </p:nvSpPr>
            <p:spPr>
              <a:xfrm>
                <a:off x="1490881" y="4507087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8AD8BE0-FB31-5846-98A8-AC6092F71E4E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3DF730-94A4-9547-BFCC-1A1D0FF25F02}"/>
                  </a:ext>
                </a:extLst>
              </p:cNvPr>
              <p:cNvSpPr/>
              <p:nvPr/>
            </p:nvSpPr>
            <p:spPr>
              <a:xfrm>
                <a:off x="1201053" y="479742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169CD9-A1A1-D04F-ABC3-059672012BF8}"/>
                  </a:ext>
                </a:extLst>
              </p:cNvPr>
              <p:cNvSpPr/>
              <p:nvPr/>
            </p:nvSpPr>
            <p:spPr>
              <a:xfrm>
                <a:off x="148978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29282D-297F-6540-9E43-FA9FE609AC46}"/>
                  </a:ext>
                </a:extLst>
              </p:cNvPr>
              <p:cNvSpPr/>
              <p:nvPr/>
            </p:nvSpPr>
            <p:spPr>
              <a:xfrm>
                <a:off x="1196316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3D4A70E-FD8F-A840-ABE8-B6659019CAE7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F75E78-E5EF-0346-BC9A-E5BB46093015}"/>
                  </a:ext>
                </a:extLst>
              </p:cNvPr>
              <p:cNvSpPr/>
              <p:nvPr/>
            </p:nvSpPr>
            <p:spPr>
              <a:xfrm>
                <a:off x="1487488" y="508476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51BCAB5-1D2F-DC47-8DB7-FEE00896D937}"/>
                </a:ext>
              </a:extLst>
            </p:cNvPr>
            <p:cNvGrpSpPr/>
            <p:nvPr/>
          </p:nvGrpSpPr>
          <p:grpSpPr>
            <a:xfrm>
              <a:off x="2279576" y="4514508"/>
              <a:ext cx="795680" cy="794120"/>
              <a:chOff x="911225" y="4507087"/>
              <a:chExt cx="795680" cy="7941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2633A3-68C3-5D46-ABF0-D8020BF0DE1B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596DF30-EB42-9141-A7D0-27BB15D1DD91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6F679-4769-A54D-8B57-CB4EC72B5E91}"/>
                  </a:ext>
                </a:extLst>
              </p:cNvPr>
              <p:cNvSpPr/>
              <p:nvPr/>
            </p:nvSpPr>
            <p:spPr>
              <a:xfrm>
                <a:off x="1490881" y="4507087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0E98BBA-1F5E-1148-BD2E-51431EEB9EDF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3E6CA7-46C9-104C-A008-4521F725EBB0}"/>
                  </a:ext>
                </a:extLst>
              </p:cNvPr>
              <p:cNvSpPr/>
              <p:nvPr/>
            </p:nvSpPr>
            <p:spPr>
              <a:xfrm>
                <a:off x="1201053" y="479742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5BFB464-8DB3-AB4C-942A-1FC9F50FAD3D}"/>
                  </a:ext>
                </a:extLst>
              </p:cNvPr>
              <p:cNvSpPr/>
              <p:nvPr/>
            </p:nvSpPr>
            <p:spPr>
              <a:xfrm>
                <a:off x="148978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62BFB6C-3E5B-9142-ABC8-AFC1DACE20E9}"/>
                  </a:ext>
                </a:extLst>
              </p:cNvPr>
              <p:cNvSpPr/>
              <p:nvPr/>
            </p:nvSpPr>
            <p:spPr>
              <a:xfrm>
                <a:off x="1196316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FAB72DA-BCDC-BD46-909D-AF40AEF412BE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2CDFC6-6D79-414B-B4A4-794380D3A9CD}"/>
                  </a:ext>
                </a:extLst>
              </p:cNvPr>
              <p:cNvSpPr/>
              <p:nvPr/>
            </p:nvSpPr>
            <p:spPr>
              <a:xfrm>
                <a:off x="1487488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EAFB41-93AC-934C-A818-18342B8B0AB8}"/>
                </a:ext>
              </a:extLst>
            </p:cNvPr>
            <p:cNvGrpSpPr/>
            <p:nvPr/>
          </p:nvGrpSpPr>
          <p:grpSpPr>
            <a:xfrm>
              <a:off x="2279576" y="5814433"/>
              <a:ext cx="795680" cy="794120"/>
              <a:chOff x="911225" y="4507087"/>
              <a:chExt cx="795680" cy="79412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EB5B6C-9594-4943-BDA0-FE8E6E4C1AD7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37DEDD5-2B1B-AA47-9392-9B58EBFDE100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BE39880-B11F-304F-8137-6E8DC527E96C}"/>
                  </a:ext>
                </a:extLst>
              </p:cNvPr>
              <p:cNvSpPr/>
              <p:nvPr/>
            </p:nvSpPr>
            <p:spPr>
              <a:xfrm>
                <a:off x="1490881" y="4507087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9F3D7A-36CD-1847-9E1D-FDB031DF1984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F7533DE-C9F3-034A-A036-00B76BCDDFED}"/>
                  </a:ext>
                </a:extLst>
              </p:cNvPr>
              <p:cNvSpPr/>
              <p:nvPr/>
            </p:nvSpPr>
            <p:spPr>
              <a:xfrm>
                <a:off x="1201053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8893CE-5513-704F-A0D9-8880CF580249}"/>
                  </a:ext>
                </a:extLst>
              </p:cNvPr>
              <p:cNvSpPr/>
              <p:nvPr/>
            </p:nvSpPr>
            <p:spPr>
              <a:xfrm>
                <a:off x="148978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9AADD0-867C-C648-ACA5-FB1407F7EFBC}"/>
                  </a:ext>
                </a:extLst>
              </p:cNvPr>
              <p:cNvSpPr/>
              <p:nvPr/>
            </p:nvSpPr>
            <p:spPr>
              <a:xfrm>
                <a:off x="1196316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294FAD-D9F5-4943-B96B-A7F5A182B635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2F8CEB-F660-C346-8E1C-29A32345CC1C}"/>
                  </a:ext>
                </a:extLst>
              </p:cNvPr>
              <p:cNvSpPr/>
              <p:nvPr/>
            </p:nvSpPr>
            <p:spPr>
              <a:xfrm>
                <a:off x="1487488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CC1F0D-F013-7045-8B96-CFBAAEF45493}"/>
                    </a:ext>
                  </a:extLst>
                </p:cNvPr>
                <p:cNvSpPr txBox="1"/>
                <p:nvPr/>
              </p:nvSpPr>
              <p:spPr>
                <a:xfrm>
                  <a:off x="2543447" y="534832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CC1F0D-F013-7045-8B96-CFBAAEF45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447" y="534832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ACA5672-C504-114A-A41C-59EB2EB75887}"/>
                </a:ext>
              </a:extLst>
            </p:cNvPr>
            <p:cNvSpPr/>
            <p:nvPr/>
          </p:nvSpPr>
          <p:spPr>
            <a:xfrm>
              <a:off x="2204627" y="3538193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9E950C-392F-BE40-9B24-4404D1A9D0CC}"/>
                </a:ext>
              </a:extLst>
            </p:cNvPr>
            <p:cNvSpPr/>
            <p:nvPr/>
          </p:nvSpPr>
          <p:spPr>
            <a:xfrm>
              <a:off x="2204627" y="4512720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6CEF6AC-A27D-9247-9211-9F9E63C74045}"/>
                </a:ext>
              </a:extLst>
            </p:cNvPr>
            <p:cNvSpPr/>
            <p:nvPr/>
          </p:nvSpPr>
          <p:spPr>
            <a:xfrm>
              <a:off x="2199275" y="5805263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04" name="Elbow Connector 103">
              <a:extLst>
                <a:ext uri="{FF2B5EF4-FFF2-40B4-BE49-F238E27FC236}">
                  <a16:creationId xmlns:a16="http://schemas.microsoft.com/office/drawing/2014/main" id="{32B33683-FED5-2D46-9D86-99A6424E573E}"/>
                </a:ext>
              </a:extLst>
            </p:cNvPr>
            <p:cNvCxnSpPr>
              <a:cxnSpLocks/>
              <a:stCxn id="51" idx="3"/>
              <a:endCxn id="99" idx="1"/>
            </p:cNvCxnSpPr>
            <p:nvPr/>
          </p:nvCxnSpPr>
          <p:spPr>
            <a:xfrm flipV="1">
              <a:off x="1703512" y="3935044"/>
              <a:ext cx="501115" cy="1083157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B8CFB10C-A537-B74E-A866-0FD99276DE13}"/>
                </a:ext>
              </a:extLst>
            </p:cNvPr>
            <p:cNvCxnSpPr>
              <a:cxnSpLocks/>
              <a:stCxn id="51" idx="3"/>
              <a:endCxn id="100" idx="1"/>
            </p:cNvCxnSpPr>
            <p:nvPr/>
          </p:nvCxnSpPr>
          <p:spPr>
            <a:xfrm flipV="1">
              <a:off x="1703512" y="4909571"/>
              <a:ext cx="501115" cy="1086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0C41643-0B2C-354E-909D-6196E7DC0385}"/>
                </a:ext>
              </a:extLst>
            </p:cNvPr>
            <p:cNvCxnSpPr>
              <a:cxnSpLocks/>
              <a:stCxn id="51" idx="3"/>
              <a:endCxn id="101" idx="1"/>
            </p:cNvCxnSpPr>
            <p:nvPr/>
          </p:nvCxnSpPr>
          <p:spPr>
            <a:xfrm>
              <a:off x="1703512" y="5018201"/>
              <a:ext cx="495763" cy="1183913"/>
            </a:xfrm>
            <a:prstGeom prst="bentConnector3">
              <a:avLst>
                <a:gd name="adj1" fmla="val 50738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16F3255-FE8E-AD4E-9817-9176A7F710B8}"/>
                </a:ext>
              </a:extLst>
            </p:cNvPr>
            <p:cNvSpPr/>
            <p:nvPr/>
          </p:nvSpPr>
          <p:spPr>
            <a:xfrm>
              <a:off x="3820817" y="3591825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classifier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ADD81D1-DE2B-6942-A4E4-A3D026F3CC8E}"/>
                </a:ext>
              </a:extLst>
            </p:cNvPr>
            <p:cNvSpPr/>
            <p:nvPr/>
          </p:nvSpPr>
          <p:spPr>
            <a:xfrm>
              <a:off x="3823172" y="4566726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classifier 2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09C1A5A-F395-5241-B530-1C6B74E4C5D7}"/>
                </a:ext>
              </a:extLst>
            </p:cNvPr>
            <p:cNvSpPr/>
            <p:nvPr/>
          </p:nvSpPr>
          <p:spPr>
            <a:xfrm>
              <a:off x="3823172" y="5859269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classifier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A65F563-8730-2943-A302-FDE251C18C45}"/>
                    </a:ext>
                  </a:extLst>
                </p:cNvPr>
                <p:cNvSpPr txBox="1"/>
                <p:nvPr/>
              </p:nvSpPr>
              <p:spPr>
                <a:xfrm>
                  <a:off x="4100594" y="535379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A65F563-8730-2943-A302-FDE251C18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594" y="5353794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84FE7149-7DEF-3741-A79A-221194EE4865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V="1">
              <a:off x="3140731" y="3934668"/>
              <a:ext cx="578782" cy="376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B483014E-54BE-984E-9F76-48545EDFE8A2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140731" y="4909570"/>
              <a:ext cx="58150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DD398025-C316-4D45-86EF-164BE980978F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135379" y="6202113"/>
              <a:ext cx="58685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C50068-7946-774B-A033-150FB84C94F7}"/>
                </a:ext>
              </a:extLst>
            </p:cNvPr>
            <p:cNvSpPr/>
            <p:nvPr/>
          </p:nvSpPr>
          <p:spPr>
            <a:xfrm>
              <a:off x="5663952" y="4675356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voting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89ADA4C-36DD-3140-8B97-59FCB08C871C}"/>
                </a:ext>
              </a:extLst>
            </p:cNvPr>
            <p:cNvSpPr/>
            <p:nvPr/>
          </p:nvSpPr>
          <p:spPr>
            <a:xfrm>
              <a:off x="3748809" y="3537818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D1CCABC-8FF0-B343-B7B0-FA9AE5045F7D}"/>
                </a:ext>
              </a:extLst>
            </p:cNvPr>
            <p:cNvSpPr/>
            <p:nvPr/>
          </p:nvSpPr>
          <p:spPr>
            <a:xfrm>
              <a:off x="3748809" y="4514838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A765E6E-8CF8-6346-B67C-63C1BC426E6A}"/>
                </a:ext>
              </a:extLst>
            </p:cNvPr>
            <p:cNvSpPr/>
            <p:nvPr/>
          </p:nvSpPr>
          <p:spPr>
            <a:xfrm>
              <a:off x="3754374" y="5803651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B3380B1-DC83-1F44-A90D-7E20859D2A61}"/>
                </a:ext>
              </a:extLst>
            </p:cNvPr>
            <p:cNvSpPr/>
            <p:nvPr/>
          </p:nvSpPr>
          <p:spPr>
            <a:xfrm>
              <a:off x="5591944" y="4621349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6607A03B-DF1F-4D46-BACF-1DD2B51DAB56}"/>
                </a:ext>
              </a:extLst>
            </p:cNvPr>
            <p:cNvCxnSpPr>
              <a:cxnSpLocks/>
              <a:stCxn id="159" idx="3"/>
              <a:endCxn id="164" idx="1"/>
            </p:cNvCxnSpPr>
            <p:nvPr/>
          </p:nvCxnSpPr>
          <p:spPr>
            <a:xfrm>
              <a:off x="4684913" y="4911689"/>
              <a:ext cx="907031" cy="106511"/>
            </a:xfrm>
            <a:prstGeom prst="bentConnector3">
              <a:avLst>
                <a:gd name="adj1" fmla="val 4372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66" name="Elbow Connector 1065">
            <a:extLst>
              <a:ext uri="{FF2B5EF4-FFF2-40B4-BE49-F238E27FC236}">
                <a16:creationId xmlns:a16="http://schemas.microsoft.com/office/drawing/2014/main" id="{1386B7D8-F957-8A4A-A1CE-6CF83331C87B}"/>
              </a:ext>
            </a:extLst>
          </p:cNvPr>
          <p:cNvCxnSpPr>
            <a:cxnSpLocks/>
            <a:stCxn id="156" idx="3"/>
            <a:endCxn id="162" idx="3"/>
          </p:cNvCxnSpPr>
          <p:nvPr/>
        </p:nvCxnSpPr>
        <p:spPr>
          <a:xfrm>
            <a:off x="4684913" y="3753844"/>
            <a:ext cx="5565" cy="2265833"/>
          </a:xfrm>
          <a:prstGeom prst="bentConnector3">
            <a:avLst>
              <a:gd name="adj1" fmla="val 714882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89A7-BF52-5B4D-BDD1-9F814883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2A07E-D4CB-484F-97D2-4426EA99D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Decision trees suffer of high-variance: a small change in the training set, can completely change the learned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Bagging tends to reduce the variance. Random forest is an improvement over bagged trees by way of a small tweak that decorrelates the trees.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Decorrelating the trees:</a:t>
                </a:r>
              </a:p>
              <a:p>
                <a:r>
                  <a:rPr lang="en-US" sz="2000" dirty="0"/>
                  <a:t>When building a tree, at each split, only a subset of the predictors are considered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sz="2000" b="0" dirty="0"/>
                  <a:t>; On average a</a:t>
                </a:r>
                <a:r>
                  <a:rPr lang="en-US" sz="2000" dirty="0"/>
                  <a:t>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1−1/</m:t>
                    </m:r>
                    <m:rad>
                      <m:radPr>
                        <m:deg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sz="2000" dirty="0"/>
                  <a:t> trees are forced to not consider the strongest predictors.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Picking a smaller value for the number of predictors to be considered helps when having many correlated predictors.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2A07E-D4CB-484F-97D2-4426EA99D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765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3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9C3-7609-7E48-82EC-A31514F9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25E68-4F52-F34A-8548-ACA1F00BA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2645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goal of boosting is to improve the accuracy of any given learning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Maintain a vector of weights for each training example and initialize them uniformly.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Repeat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times:</a:t>
                </a:r>
              </a:p>
              <a:p>
                <a:r>
                  <a:rPr lang="en-US" sz="1800" dirty="0"/>
                  <a:t>Train a learner on the weighted examples;</a:t>
                </a:r>
              </a:p>
              <a:p>
                <a:r>
                  <a:rPr lang="en-US" sz="1800" dirty="0"/>
                  <a:t>Increase weights of misclassified examples.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Combine models by weighted voting.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25E68-4F52-F34A-8548-ACA1F00BA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2645193"/>
              </a:xfrm>
              <a:blipFill>
                <a:blip r:embed="rId2"/>
                <a:stretch>
                  <a:fillRect l="-448" t="-1435" b="-4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60E367D-9D2C-E946-B360-0BBBFE6DB716}"/>
              </a:ext>
            </a:extLst>
          </p:cNvPr>
          <p:cNvSpPr/>
          <p:nvPr/>
        </p:nvSpPr>
        <p:spPr>
          <a:xfrm>
            <a:off x="2204627" y="3357368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87B586-BBA1-3643-AB81-CDE6EC8858AE}"/>
              </a:ext>
            </a:extLst>
          </p:cNvPr>
          <p:cNvSpPr/>
          <p:nvPr/>
        </p:nvSpPr>
        <p:spPr>
          <a:xfrm>
            <a:off x="3748809" y="3356993"/>
            <a:ext cx="936104" cy="793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97AF9B3-6CD8-C643-9DEC-D615DF198214}"/>
              </a:ext>
            </a:extLst>
          </p:cNvPr>
          <p:cNvGrpSpPr/>
          <p:nvPr/>
        </p:nvGrpSpPr>
        <p:grpSpPr>
          <a:xfrm>
            <a:off x="554201" y="4760871"/>
            <a:ext cx="7325319" cy="1241315"/>
            <a:chOff x="628307" y="4491941"/>
            <a:chExt cx="7325319" cy="1241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8DFAF6-4312-1A43-9956-B803013DD438}"/>
                </a:ext>
              </a:extLst>
            </p:cNvPr>
            <p:cNvGrpSpPr/>
            <p:nvPr/>
          </p:nvGrpSpPr>
          <p:grpSpPr>
            <a:xfrm>
              <a:off x="698519" y="4491941"/>
              <a:ext cx="795680" cy="794120"/>
              <a:chOff x="911225" y="4507087"/>
              <a:chExt cx="795680" cy="79412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0A498E3-4E4D-7849-B1C8-07A791F0DDBB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2DEBE68-FC86-4F49-9047-0A9BDE865927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30E4D09-06A0-7642-9921-20637022E04C}"/>
                  </a:ext>
                </a:extLst>
              </p:cNvPr>
              <p:cNvSpPr/>
              <p:nvPr/>
            </p:nvSpPr>
            <p:spPr>
              <a:xfrm>
                <a:off x="1490881" y="4507087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E8F2718-25C7-5C4C-ABAD-99B27DF6ABB3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036E902-DC33-FF47-9F6B-79935381A765}"/>
                  </a:ext>
                </a:extLst>
              </p:cNvPr>
              <p:cNvSpPr/>
              <p:nvPr/>
            </p:nvSpPr>
            <p:spPr>
              <a:xfrm>
                <a:off x="1201053" y="479742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8D41B1F-3454-184F-94D2-3DE01BB314E9}"/>
                  </a:ext>
                </a:extLst>
              </p:cNvPr>
              <p:cNvSpPr/>
              <p:nvPr/>
            </p:nvSpPr>
            <p:spPr>
              <a:xfrm>
                <a:off x="148978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EE3B4AF-D200-6A43-B994-91E01EB982F5}"/>
                  </a:ext>
                </a:extLst>
              </p:cNvPr>
              <p:cNvSpPr/>
              <p:nvPr/>
            </p:nvSpPr>
            <p:spPr>
              <a:xfrm>
                <a:off x="1196316" y="5084763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26A2B86-EABC-CF43-A0FF-7FAE48EF2F04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FCDFD8-A060-F746-B308-FE34507A1C4E}"/>
                  </a:ext>
                </a:extLst>
              </p:cNvPr>
              <p:cNvSpPr/>
              <p:nvPr/>
            </p:nvSpPr>
            <p:spPr>
              <a:xfrm>
                <a:off x="1487488" y="508476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94E7C3-DBED-4942-B559-EF12FAED4C7D}"/>
                </a:ext>
              </a:extLst>
            </p:cNvPr>
            <p:cNvSpPr/>
            <p:nvPr/>
          </p:nvSpPr>
          <p:spPr>
            <a:xfrm>
              <a:off x="7090624" y="4550219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combine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870E9B-0B68-A448-8954-255BECF4D6E1}"/>
                </a:ext>
              </a:extLst>
            </p:cNvPr>
            <p:cNvSpPr/>
            <p:nvPr/>
          </p:nvSpPr>
          <p:spPr>
            <a:xfrm>
              <a:off x="628307" y="4492315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E79B23C-01D5-9246-B834-870DCA3E3DDB}"/>
                </a:ext>
              </a:extLst>
            </p:cNvPr>
            <p:cNvGrpSpPr/>
            <p:nvPr/>
          </p:nvGrpSpPr>
          <p:grpSpPr>
            <a:xfrm>
              <a:off x="3281048" y="4492228"/>
              <a:ext cx="505852" cy="792707"/>
              <a:chOff x="911225" y="4508500"/>
              <a:chExt cx="505852" cy="792707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CFE141E-B98D-8744-8A23-55EAD6FF63D8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22E212A-24E0-7A49-A577-0B8BF2ADA519}"/>
                  </a:ext>
                </a:extLst>
              </p:cNvPr>
              <p:cNvSpPr/>
              <p:nvPr/>
            </p:nvSpPr>
            <p:spPr>
              <a:xfrm>
                <a:off x="1201053" y="4510262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DD03F87-063E-0D42-8F19-118B98029460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32D3399-6037-CB47-9762-255DE2725E1F}"/>
                  </a:ext>
                </a:extLst>
              </p:cNvPr>
              <p:cNvSpPr/>
              <p:nvPr/>
            </p:nvSpPr>
            <p:spPr>
              <a:xfrm>
                <a:off x="911225" y="5085183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40AFFE-394D-964F-B0A1-E9DC9CC48519}"/>
                </a:ext>
              </a:extLst>
            </p:cNvPr>
            <p:cNvSpPr/>
            <p:nvPr/>
          </p:nvSpPr>
          <p:spPr>
            <a:xfrm>
              <a:off x="3210836" y="4492314"/>
              <a:ext cx="639298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002ED6D-97B7-414F-94A3-374EB6EEB2F3}"/>
                </a:ext>
              </a:extLst>
            </p:cNvPr>
            <p:cNvSpPr/>
            <p:nvPr/>
          </p:nvSpPr>
          <p:spPr>
            <a:xfrm>
              <a:off x="4867793" y="4557819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classifier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13219E-B4E1-8B45-8D0D-00DCFCBD15FE}"/>
                    </a:ext>
                  </a:extLst>
                </p:cNvPr>
                <p:cNvSpPr txBox="1"/>
                <p:nvPr/>
              </p:nvSpPr>
              <p:spPr>
                <a:xfrm>
                  <a:off x="4202642" y="473617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13219E-B4E1-8B45-8D0D-00DCFCBD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642" y="473617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D4496FE-C1BC-DB4A-A77E-E01835A42172}"/>
                </a:ext>
              </a:extLst>
            </p:cNvPr>
            <p:cNvGrpSpPr/>
            <p:nvPr/>
          </p:nvGrpSpPr>
          <p:grpSpPr>
            <a:xfrm>
              <a:off x="6167461" y="4652243"/>
              <a:ext cx="217117" cy="504949"/>
              <a:chOff x="911225" y="4508500"/>
              <a:chExt cx="217117" cy="504949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F14744D-B482-E242-90B2-7050B15871E1}"/>
                  </a:ext>
                </a:extLst>
              </p:cNvPr>
              <p:cNvSpPr/>
              <p:nvPr/>
            </p:nvSpPr>
            <p:spPr>
              <a:xfrm>
                <a:off x="911225" y="4508500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0399060-D313-7241-9818-84AC9A0A383E}"/>
                  </a:ext>
                </a:extLst>
              </p:cNvPr>
              <p:cNvSpPr/>
              <p:nvPr/>
            </p:nvSpPr>
            <p:spPr>
              <a:xfrm>
                <a:off x="912318" y="4797425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3BACF2-41AB-C841-8708-8429FA08E21A}"/>
                </a:ext>
              </a:extLst>
            </p:cNvPr>
            <p:cNvSpPr/>
            <p:nvPr/>
          </p:nvSpPr>
          <p:spPr>
            <a:xfrm>
              <a:off x="6096000" y="4492311"/>
              <a:ext cx="360040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9A1D88-EE43-C14B-AD06-097C3CE8BD48}"/>
                </a:ext>
              </a:extLst>
            </p:cNvPr>
            <p:cNvSpPr/>
            <p:nvPr/>
          </p:nvSpPr>
          <p:spPr>
            <a:xfrm>
              <a:off x="1993351" y="4550555"/>
              <a:ext cx="792088" cy="685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classifier 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C981DD-CF0E-DF4E-956E-11DA7650B1D5}"/>
                </a:ext>
              </a:extLst>
            </p:cNvPr>
            <p:cNvSpPr/>
            <p:nvPr/>
          </p:nvSpPr>
          <p:spPr>
            <a:xfrm>
              <a:off x="1922046" y="4492315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8BAB06F-8FF0-214D-8890-4B5BD4B115A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564411" y="4889165"/>
              <a:ext cx="357635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7AA0C07-E949-F34C-B69B-8C4689C06673}"/>
                </a:ext>
              </a:extLst>
            </p:cNvPr>
            <p:cNvCxnSpPr/>
            <p:nvPr/>
          </p:nvCxnSpPr>
          <p:spPr>
            <a:xfrm flipV="1">
              <a:off x="2858150" y="4892164"/>
              <a:ext cx="357635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4BD77CD-3166-C04B-B9C6-EB93F7796595}"/>
                </a:ext>
              </a:extLst>
            </p:cNvPr>
            <p:cNvSpPr/>
            <p:nvPr/>
          </p:nvSpPr>
          <p:spPr>
            <a:xfrm>
              <a:off x="7017522" y="4492310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4C8A03-9670-0342-8578-E820778672DB}"/>
                </a:ext>
              </a:extLst>
            </p:cNvPr>
            <p:cNvSpPr/>
            <p:nvPr/>
          </p:nvSpPr>
          <p:spPr>
            <a:xfrm>
              <a:off x="4799856" y="4492313"/>
              <a:ext cx="936104" cy="793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07639F0-B7FE-7C4F-85FE-95DE79A11F10}"/>
                </a:ext>
              </a:extLst>
            </p:cNvPr>
            <p:cNvCxnSpPr/>
            <p:nvPr/>
          </p:nvCxnSpPr>
          <p:spPr>
            <a:xfrm flipV="1">
              <a:off x="3856903" y="4900663"/>
              <a:ext cx="357635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F7F6DAA-E773-FB4A-81B9-BEC3AF53D29D}"/>
                </a:ext>
              </a:extLst>
            </p:cNvPr>
            <p:cNvCxnSpPr/>
            <p:nvPr/>
          </p:nvCxnSpPr>
          <p:spPr>
            <a:xfrm flipV="1">
              <a:off x="4434759" y="4900663"/>
              <a:ext cx="357635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D924259-C460-0540-A72F-9055F282C474}"/>
                </a:ext>
              </a:extLst>
            </p:cNvPr>
            <p:cNvCxnSpPr/>
            <p:nvPr/>
          </p:nvCxnSpPr>
          <p:spPr>
            <a:xfrm flipV="1">
              <a:off x="5742670" y="4900663"/>
              <a:ext cx="357635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F4FCF046-C7F0-104C-B1E3-0A6D812579C8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2999656" y="4896416"/>
              <a:ext cx="4485918" cy="389595"/>
            </a:xfrm>
            <a:prstGeom prst="bentConnector4">
              <a:avLst>
                <a:gd name="adj1" fmla="val 193"/>
                <a:gd name="adj2" fmla="val 213278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EC6658-9BBF-2949-84E2-1FBFE89F49B3}"/>
                </a:ext>
              </a:extLst>
            </p:cNvPr>
            <p:cNvCxnSpPr>
              <a:cxnSpLocks/>
            </p:cNvCxnSpPr>
            <p:nvPr/>
          </p:nvCxnSpPr>
          <p:spPr>
            <a:xfrm>
              <a:off x="5879976" y="4889165"/>
              <a:ext cx="0" cy="84409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92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2509-A259-0642-B9DB-1376DB75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8164-010C-EB4B-A41E-EDB25C00D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328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This is one of the most popular boosting method. In AdaBoost each training example is sampled based on a weight that determines its probability of being selected for training by a classifier.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the number of iteration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 equal to 0s;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Repeat n times:</a:t>
                </a:r>
              </a:p>
              <a:p>
                <a:pPr lvl="1"/>
                <a:r>
                  <a:rPr lang="en-US" sz="1800" dirty="0"/>
                  <a:t>Train a weak learner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) sampling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examples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 according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lvl="1"/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br>
                  <a:rPr lang="en-GB" sz="1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{"/>
                        <m:endChr m:val="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eqAr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dirty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GB" sz="1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s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 new example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8164-010C-EB4B-A41E-EDB25C00D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328592"/>
              </a:xfrm>
              <a:blipFill>
                <a:blip r:embed="rId2"/>
                <a:stretch>
                  <a:fillRect l="-448" t="-714" b="-2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3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63E-4F69-3443-93EB-C6D8B73F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Error-Correcting Output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66A-DDC8-4241-BA75-903965DD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53285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ECOC method allows to reframe a multi-class classification problem as a multiple binary classification problem.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 one-vs-rest (</a:t>
            </a:r>
            <a:r>
              <a:rPr lang="en-US" sz="2000" dirty="0" err="1"/>
              <a:t>OvR</a:t>
            </a:r>
            <a:r>
              <a:rPr lang="en-US" sz="2000" dirty="0"/>
              <a:t>) or one-vs-one (</a:t>
            </a:r>
            <a:r>
              <a:rPr lang="en-US" sz="2000" dirty="0" err="1"/>
              <a:t>OvO</a:t>
            </a:r>
            <a:r>
              <a:rPr lang="en-US" sz="2000" dirty="0"/>
              <a:t>) methods:</a:t>
            </a:r>
          </a:p>
          <a:p>
            <a:r>
              <a:rPr lang="en-US" sz="2000" b="1" dirty="0" err="1"/>
              <a:t>OvR</a:t>
            </a:r>
            <a:r>
              <a:rPr lang="en-US" sz="2000" dirty="0"/>
              <a:t> splits a multi-class problem into one binary problem per class.</a:t>
            </a:r>
          </a:p>
          <a:p>
            <a:r>
              <a:rPr lang="en-US" sz="2000" b="1" dirty="0" err="1"/>
              <a:t>OvO</a:t>
            </a:r>
            <a:r>
              <a:rPr lang="en-US" sz="2000" dirty="0"/>
              <a:t> splits a multi-class problem into one binary problem per each pair of classes.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ECOC offers another solution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41260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63E-4F69-3443-93EB-C6D8B73F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Error-Correcting Output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066A-DDC8-4241-BA75-903965DD4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8" y="1052736"/>
                <a:ext cx="7331226" cy="5328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ECOC allows each class to be encoded as an arbitrary number of binary classification problems.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1800" dirty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Repeat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times:</a:t>
                </a:r>
              </a:p>
              <a:p>
                <a:pPr lvl="1"/>
                <a:r>
                  <a:rPr lang="en-US" sz="1800" dirty="0"/>
                  <a:t>Form a binary problem by randomly assigning classes to super-classes 0 and 1;</a:t>
                </a:r>
                <a:br>
                  <a:rPr lang="en-US" sz="1800" dirty="0"/>
                </a:br>
                <a:r>
                  <a:rPr lang="en-US" sz="1800" dirty="0"/>
                  <a:t>For example: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Apply binary learner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) to binary problem.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s and the code book.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Each class is represented by a binary vector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 new example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Apply each classifier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)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, forming a vector of predictions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Predict the class whose vector is closest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 trough Hamming distance.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066A-DDC8-4241-BA75-903965DD4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8" y="1052736"/>
                <a:ext cx="7331226" cy="5328592"/>
              </a:xfrm>
              <a:blipFill>
                <a:blip r:embed="rId2"/>
                <a:stretch>
                  <a:fillRect l="-692" t="-71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5CE892-99A3-DD4C-A5F8-BADE79806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021622"/>
                  </p:ext>
                </p:extLst>
              </p:nvPr>
            </p:nvGraphicFramePr>
            <p:xfrm>
              <a:off x="7752184" y="1028203"/>
              <a:ext cx="4040261" cy="102413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50098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826857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  <a:gridCol w="822042">
                      <a:extLst>
                        <a:ext uri="{9D8B030D-6E8A-4147-A177-3AD203B41FA5}">
                          <a16:colId xmlns:a16="http://schemas.microsoft.com/office/drawing/2014/main" val="1809504051"/>
                        </a:ext>
                      </a:extLst>
                    </a:gridCol>
                    <a:gridCol w="920632">
                      <a:extLst>
                        <a:ext uri="{9D8B030D-6E8A-4147-A177-3AD203B41FA5}">
                          <a16:colId xmlns:a16="http://schemas.microsoft.com/office/drawing/2014/main" val="476331753"/>
                        </a:ext>
                      </a:extLst>
                    </a:gridCol>
                    <a:gridCol w="920632">
                      <a:extLst>
                        <a:ext uri="{9D8B030D-6E8A-4147-A177-3AD203B41FA5}">
                          <a16:colId xmlns:a16="http://schemas.microsoft.com/office/drawing/2014/main" val="966770787"/>
                        </a:ext>
                      </a:extLst>
                    </a:gridCol>
                  </a:tblGrid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5CE892-99A3-DD4C-A5F8-BADE79806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021622"/>
                  </p:ext>
                </p:extLst>
              </p:nvPr>
            </p:nvGraphicFramePr>
            <p:xfrm>
              <a:off x="7752184" y="1028203"/>
              <a:ext cx="4040261" cy="102413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50098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826857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  <a:gridCol w="822042">
                      <a:extLst>
                        <a:ext uri="{9D8B030D-6E8A-4147-A177-3AD203B41FA5}">
                          <a16:colId xmlns:a16="http://schemas.microsoft.com/office/drawing/2014/main" val="1809504051"/>
                        </a:ext>
                      </a:extLst>
                    </a:gridCol>
                    <a:gridCol w="920632">
                      <a:extLst>
                        <a:ext uri="{9D8B030D-6E8A-4147-A177-3AD203B41FA5}">
                          <a16:colId xmlns:a16="http://schemas.microsoft.com/office/drawing/2014/main" val="476331753"/>
                        </a:ext>
                      </a:extLst>
                    </a:gridCol>
                    <a:gridCol w="920632">
                      <a:extLst>
                        <a:ext uri="{9D8B030D-6E8A-4147-A177-3AD203B41FA5}">
                          <a16:colId xmlns:a16="http://schemas.microsoft.com/office/drawing/2014/main" val="966770787"/>
                        </a:ext>
                      </a:extLst>
                    </a:gridCol>
                  </a:tblGrid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667" t="-100000" r="-321212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9231" t="-100000" r="-226154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056" t="-100000" r="-104167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356" t="-100000" r="-2740" b="-1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34137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667" t="-207407" r="-3212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9231" t="-207407" r="-226154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056" t="-207407" r="-1041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356" t="-207407" r="-2740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54BE23-A84A-F841-977C-5DF76D16D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290405"/>
                  </p:ext>
                </p:extLst>
              </p:nvPr>
            </p:nvGraphicFramePr>
            <p:xfrm>
              <a:off x="8311747" y="2209408"/>
              <a:ext cx="1584179" cy="201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</a:tblGrid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315846"/>
                      </a:ext>
                    </a:extLst>
                  </a:tr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945426"/>
                      </a:ext>
                    </a:extLst>
                  </a:tr>
                  <a:tr h="29167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579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54BE23-A84A-F841-977C-5DF76D16D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290405"/>
                  </p:ext>
                </p:extLst>
              </p:nvPr>
            </p:nvGraphicFramePr>
            <p:xfrm>
              <a:off x="8311747" y="2209408"/>
              <a:ext cx="1584179" cy="201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2091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107692" r="-3175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200000" r="-3175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300000" r="-317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3158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415385" r="-3175" b="-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9454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496296" r="-3175" b="-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797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9810E7-80B5-BA42-BF0E-0A05C1335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512702"/>
                  </p:ext>
                </p:extLst>
              </p:nvPr>
            </p:nvGraphicFramePr>
            <p:xfrm>
              <a:off x="9939992" y="4372312"/>
              <a:ext cx="1479269" cy="201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9636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739633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</a:tblGrid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315846"/>
                      </a:ext>
                    </a:extLst>
                  </a:tr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945426"/>
                      </a:ext>
                    </a:extLst>
                  </a:tr>
                  <a:tr h="283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579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9810E7-80B5-BA42-BF0E-0A05C1335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512702"/>
                  </p:ext>
                </p:extLst>
              </p:nvPr>
            </p:nvGraphicFramePr>
            <p:xfrm>
              <a:off x="9939992" y="4372312"/>
              <a:ext cx="1479269" cy="201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9636">
                      <a:extLst>
                        <a:ext uri="{9D8B030D-6E8A-4147-A177-3AD203B41FA5}">
                          <a16:colId xmlns:a16="http://schemas.microsoft.com/office/drawing/2014/main" val="884942874"/>
                        </a:ext>
                      </a:extLst>
                    </a:gridCol>
                    <a:gridCol w="739633">
                      <a:extLst>
                        <a:ext uri="{9D8B030D-6E8A-4147-A177-3AD203B41FA5}">
                          <a16:colId xmlns:a16="http://schemas.microsoft.com/office/drawing/2014/main" val="163216310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3998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111538" r="-3390" b="-4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9252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203704" r="-3390" b="-3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3717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315385" r="-3390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3158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400000" r="-3390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9454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95" t="-519231" r="-3390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797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6024-A989-BA49-AE06-B02A13C827F1}"/>
                  </a:ext>
                </a:extLst>
              </p:cNvPr>
              <p:cNvSpPr/>
              <p:nvPr/>
            </p:nvSpPr>
            <p:spPr>
              <a:xfrm>
                <a:off x="8565066" y="5373216"/>
                <a:ext cx="1205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=0110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6024-A989-BA49-AE06-B02A13C82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66" y="5373216"/>
                <a:ext cx="1205779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8154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1224396A-2A4D-AD4C-8B86-A13D9AF8D7B7}" vid="{0D09331F-2C48-0845-99C3-C50F3E89D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18426</TotalTime>
  <Words>751</Words>
  <Application>Microsoft Macintosh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Helvetica Neue</vt:lpstr>
      <vt:lpstr>Helvetica Neue Light</vt:lpstr>
      <vt:lpstr>1_Custom Design</vt:lpstr>
      <vt:lpstr>  CEGE0004: Machine Learning for Data Science Lecture 6: Model Ensembles  Dr. Aldo Lipani</vt:lpstr>
      <vt:lpstr>Model Ensembles</vt:lpstr>
      <vt:lpstr>Stacking</vt:lpstr>
      <vt:lpstr>Bagging</vt:lpstr>
      <vt:lpstr>Random Forest</vt:lpstr>
      <vt:lpstr>Boosting</vt:lpstr>
      <vt:lpstr>AdaBoost</vt:lpstr>
      <vt:lpstr>Error-Correcting Output Coding</vt:lpstr>
      <vt:lpstr>Error-Correcting Output Coding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Lipani, Aldo</dc:creator>
  <cp:lastModifiedBy>Lipani, Aldo</cp:lastModifiedBy>
  <cp:revision>54</cp:revision>
  <cp:lastPrinted>2012-07-12T12:58:07Z</cp:lastPrinted>
  <dcterms:created xsi:type="dcterms:W3CDTF">2020-10-03T22:41:10Z</dcterms:created>
  <dcterms:modified xsi:type="dcterms:W3CDTF">2021-02-21T23:33:06Z</dcterms:modified>
</cp:coreProperties>
</file>