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3" r:id="rId11"/>
    <p:sldId id="268" r:id="rId12"/>
    <p:sldId id="264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728C-1E83-447A-B198-39B30AAAF7BC}" type="datetimeFigureOut">
              <a:rPr lang="fr-FR" smtClean="0"/>
              <a:t>02/05/2011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B0C3F-7248-4868-BECA-96AFCF87490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72021C-90ED-4F55-8A26-B9E31E73F675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82B2C6-28D0-4AFD-8A42-DFDB340E8F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918648" cy="2961674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>Accès et surveillance à distance du parking du lycée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Alimentation</a:t>
            </a:r>
          </a:p>
          <a:p>
            <a:pPr algn="ctr">
              <a:buNone/>
            </a:pPr>
            <a:r>
              <a:rPr lang="fr-FR" dirty="0" smtClean="0"/>
              <a:t>Interrupteur</a:t>
            </a:r>
            <a:endParaRPr lang="fr-FR" dirty="0" smtClean="0"/>
          </a:p>
          <a:p>
            <a:pPr algn="ctr">
              <a:buNone/>
            </a:pPr>
            <a:r>
              <a:rPr lang="fr-FR" dirty="0" err="1" smtClean="0"/>
              <a:t>Borniers</a:t>
            </a:r>
            <a:endParaRPr lang="fr-FR" dirty="0" smtClean="0"/>
          </a:p>
          <a:p>
            <a:pPr algn="ctr">
              <a:buNone/>
            </a:pPr>
            <a:r>
              <a:rPr lang="fr-FR" dirty="0" smtClean="0"/>
              <a:t>Fiches</a:t>
            </a:r>
          </a:p>
          <a:p>
            <a:pPr algn="ctr">
              <a:buNone/>
            </a:pPr>
            <a:r>
              <a:rPr lang="fr-FR" dirty="0" smtClean="0"/>
              <a:t>Capteurs</a:t>
            </a:r>
          </a:p>
          <a:p>
            <a:pPr algn="ctr">
              <a:buNone/>
            </a:pPr>
            <a:r>
              <a:rPr lang="fr-FR" dirty="0" smtClean="0"/>
              <a:t>Boite</a:t>
            </a:r>
            <a:endParaRPr lang="fr-FR" dirty="0" smtClean="0"/>
          </a:p>
          <a:p>
            <a:pPr algn="ctr">
              <a:buNone/>
            </a:pPr>
            <a:r>
              <a:rPr lang="fr-FR" dirty="0" smtClean="0"/>
              <a:t>Motoréducteur</a:t>
            </a:r>
          </a:p>
          <a:p>
            <a:pPr algn="ctr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Choix</a:t>
            </a:r>
            <a:r>
              <a:rPr lang="en-US" u="sng" dirty="0" smtClean="0"/>
              <a:t> des co</a:t>
            </a:r>
            <a:r>
              <a:rPr lang="fr-FR" u="sng" dirty="0" smtClean="0"/>
              <a:t>m</a:t>
            </a:r>
            <a:r>
              <a:rPr lang="en-US" u="sng" dirty="0" err="1" smtClean="0"/>
              <a:t>posants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fr-FR" dirty="0" smtClean="0"/>
              <a:t>Aiguille</a:t>
            </a:r>
          </a:p>
          <a:p>
            <a:r>
              <a:rPr lang="fr-FR" dirty="0" smtClean="0"/>
              <a:t>Cale</a:t>
            </a:r>
          </a:p>
          <a:p>
            <a:r>
              <a:rPr lang="fr-FR" dirty="0" smtClean="0"/>
              <a:t>Plaque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Création des composants</a:t>
            </a:r>
            <a:endParaRPr lang="fr-FR" u="sng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611560" y="378904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1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Encombrement</a:t>
            </a:r>
            <a:endParaRPr kumimoji="0" lang="fr-FR" sz="41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</a:t>
            </a:r>
          </a:p>
          <a:p>
            <a:pPr lvl="2"/>
            <a:r>
              <a:rPr lang="fr-FR" dirty="0" smtClean="0"/>
              <a:t>Fin de courses</a:t>
            </a:r>
          </a:p>
          <a:p>
            <a:pPr lvl="2"/>
            <a:r>
              <a:rPr lang="fr-FR" dirty="0" smtClean="0"/>
              <a:t>Etats des relais</a:t>
            </a:r>
          </a:p>
          <a:p>
            <a:r>
              <a:rPr lang="fr-FR" dirty="0" smtClean="0"/>
              <a:t>Fonctions</a:t>
            </a:r>
          </a:p>
          <a:p>
            <a:pPr lvl="2"/>
            <a:r>
              <a:rPr lang="fr-FR" dirty="0" smtClean="0"/>
              <a:t>tourner</a:t>
            </a:r>
          </a:p>
          <a:p>
            <a:pPr lvl="2"/>
            <a:r>
              <a:rPr lang="fr-FR" dirty="0" err="1" smtClean="0"/>
              <a:t>tourner_stop</a:t>
            </a:r>
            <a:endParaRPr lang="fr-FR" dirty="0" smtClean="0"/>
          </a:p>
          <a:p>
            <a:pPr lvl="2"/>
            <a:r>
              <a:rPr lang="fr-FR" dirty="0" smtClean="0"/>
              <a:t>borne</a:t>
            </a:r>
          </a:p>
          <a:p>
            <a:pPr lvl="2"/>
            <a:r>
              <a:rPr lang="fr-FR" dirty="0" smtClean="0"/>
              <a:t>inverser</a:t>
            </a:r>
          </a:p>
          <a:p>
            <a:pPr lvl="2"/>
            <a:r>
              <a:rPr lang="fr-FR" dirty="0" err="1" smtClean="0"/>
              <a:t>updateStatus</a:t>
            </a:r>
            <a:endParaRPr lang="fr-FR" dirty="0" smtClean="0"/>
          </a:p>
          <a:p>
            <a:pPr lvl="2"/>
            <a:r>
              <a:rPr lang="fr-FR" dirty="0" err="1" smtClean="0"/>
              <a:t>newAJAXCommand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>Développement de l’interface utilisateur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Conclusion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b="1" u="sng" dirty="0" smtClean="0"/>
              <a:t>Thème</a:t>
            </a:r>
            <a:r>
              <a:rPr lang="fr-FR" dirty="0" smtClean="0"/>
              <a:t> : Rechercher, proposer et discuter des alternatives de solutions pour réaliser une fonction technique simple donnée, définie par son cahier des charges.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b="1" u="sng" dirty="0" smtClean="0"/>
              <a:t>Support</a:t>
            </a:r>
            <a:r>
              <a:rPr lang="fr-FR" dirty="0" smtClean="0"/>
              <a:t> : Carte IPX – 800, Webcam et Borne Escamotable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u="sng" dirty="0" smtClean="0"/>
              <a:t>Problématique</a:t>
            </a:r>
            <a:r>
              <a:rPr lang="fr-FR" dirty="0" smtClean="0"/>
              <a:t> : Comment contrôler une webcam et une borne escamotable à distance ayant comme support didactique une interface Smartphone ou une page web ?</a:t>
            </a:r>
          </a:p>
          <a:p>
            <a:pPr algn="just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Introduction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/>
              <a:t>Expression fonctionnelle du besoin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90" y="1027005"/>
            <a:ext cx="4731166" cy="51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4355976" y="980728"/>
            <a:ext cx="237626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err="1" smtClean="0"/>
              <a:t>Actigramme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1096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 smtClean="0"/>
              <a:t>Diagramme pieuvre</a:t>
            </a:r>
            <a:endParaRPr lang="fr-FR" dirty="0"/>
          </a:p>
        </p:txBody>
      </p:sp>
      <p:pic>
        <p:nvPicPr>
          <p:cNvPr id="4" name="Espace réservé du contenu 3" descr="Sans titr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12776"/>
            <a:ext cx="7807016" cy="4478761"/>
          </a:xfrm>
          <a:prstGeom prst="rect">
            <a:avLst/>
          </a:prstGeom>
          <a:ln w="0" cap="sq">
            <a:solidFill>
              <a:schemeClr val="bg1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 smtClean="0"/>
              <a:t>Caractérisations des fonctions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03226"/>
            <a:ext cx="8892891" cy="2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2"/>
          <p:cNvSpPr txBox="1">
            <a:spLocks/>
          </p:cNvSpPr>
          <p:nvPr/>
        </p:nvSpPr>
        <p:spPr>
          <a:xfrm>
            <a:off x="467544" y="414908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Résolution des fonctions</a:t>
            </a:r>
            <a:r>
              <a:rPr kumimoji="0" lang="fr-FR" sz="3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37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 smtClean="0"/>
              <a:t>Organisation fonctionnelle</a:t>
            </a:r>
            <a:endParaRPr lang="fr-FR" dirty="0"/>
          </a:p>
        </p:txBody>
      </p:sp>
      <p:pic>
        <p:nvPicPr>
          <p:cNvPr id="4" name="Espace réservé du contenu 3" descr="Sans titre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0913" y="1412776"/>
            <a:ext cx="7425503" cy="4498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460432" cy="676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La carte </a:t>
            </a:r>
            <a:r>
              <a:rPr lang="fr-FR" u="sng" dirty="0" smtClean="0"/>
              <a:t>IP X800</a:t>
            </a:r>
            <a:endParaRPr lang="fr-FR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</a:t>
            </a:r>
            <a:r>
              <a:rPr lang="fr-FR" dirty="0" smtClean="0"/>
              <a:t>carte</a:t>
            </a:r>
          </a:p>
          <a:p>
            <a:r>
              <a:rPr lang="fr-FR" dirty="0" smtClean="0"/>
              <a:t>Premiers essais de la carte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u="sng" dirty="0" err="1" smtClean="0"/>
              <a:t>Didactisation</a:t>
            </a:r>
            <a:endParaRPr lang="fr-FR" dirty="0" smtClean="0"/>
          </a:p>
          <a:p>
            <a:pPr lvl="6"/>
            <a:endParaRPr lang="fr-FR" dirty="0"/>
          </a:p>
        </p:txBody>
      </p:sp>
      <p:pic>
        <p:nvPicPr>
          <p:cNvPr id="6" name="Image 5" descr="Schéma de cablage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2" y="2420888"/>
            <a:ext cx="3822700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73</Words>
  <Application>Microsoft Office PowerPoint</Application>
  <PresentationFormat>Affichage à l'écran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Rotonde</vt:lpstr>
      <vt:lpstr>Accès et surveillance à distance du parking du lycée </vt:lpstr>
      <vt:lpstr>Introduction </vt:lpstr>
      <vt:lpstr>Expression fonctionnelle du besoin </vt:lpstr>
      <vt:lpstr>Actigramme</vt:lpstr>
      <vt:lpstr>Diagramme pieuvre</vt:lpstr>
      <vt:lpstr> Caractérisations des fonctions </vt:lpstr>
      <vt:lpstr>Organisation fonctionnelle</vt:lpstr>
      <vt:lpstr>Diapositive 8</vt:lpstr>
      <vt:lpstr>La carte IP X800</vt:lpstr>
      <vt:lpstr>Choix des composants</vt:lpstr>
      <vt:lpstr>Création des composants</vt:lpstr>
      <vt:lpstr>Développement de l’interface utilisateur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Accès et surveillance à distance du parking du lycée </dc:title>
  <dc:creator>oliveira2</dc:creator>
  <cp:lastModifiedBy>oliveira2</cp:lastModifiedBy>
  <cp:revision>13</cp:revision>
  <dcterms:created xsi:type="dcterms:W3CDTF">2011-05-02T06:55:42Z</dcterms:created>
  <dcterms:modified xsi:type="dcterms:W3CDTF">2011-05-02T15:37:58Z</dcterms:modified>
</cp:coreProperties>
</file>