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8" r:id="rId7"/>
    <p:sldId id="262" r:id="rId8"/>
    <p:sldId id="263" r:id="rId9"/>
    <p:sldId id="269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103" d="100"/>
          <a:sy n="103" d="100"/>
        </p:scale>
        <p:origin x="13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 fontScale="92500" lnSpcReduction="10000"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from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distant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in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maze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without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going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through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illegal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. (Predicate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/3).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move</a:t>
            </a:r>
            <a:r>
              <a:rPr lang="it-IT" sz="1500" dirty="0">
                <a:cs typeface="Courier New" panose="02070309020205020404" pitchFamily="49" charset="0"/>
              </a:rPr>
              <a:t>(X,Y), [</a:t>
            </a:r>
            <a:r>
              <a:rPr lang="it-IT" sz="1500" dirty="0" err="1">
                <a:cs typeface="Courier New" panose="02070309020205020404" pitchFamily="49" charset="0"/>
              </a:rPr>
              <a:t>X:cell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reach</a:t>
            </a:r>
            <a:r>
              <a:rPr lang="it-IT" sz="1500" dirty="0">
                <a:cs typeface="Courier New" panose="02070309020205020404" pitchFamily="49" charset="0"/>
              </a:rPr>
              <a:t>(X,Y,L), [</a:t>
            </a:r>
            <a:r>
              <a:rPr lang="it-IT" sz="1500" dirty="0" err="1"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[X|L], [ X:cell, L:list]).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[X], [</a:t>
            </a:r>
            <a:r>
              <a:rPr lang="en-US" sz="1500" dirty="0" err="1">
                <a:cs typeface="Courier New" panose="02070309020205020404" pitchFamily="49" charset="0"/>
              </a:rPr>
              <a:t>X:cell</a:t>
            </a:r>
            <a:r>
              <a:rPr lang="en-US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([ reach(X,Y,L)] / [X:cell,Y:cell,L:list1]). 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 3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5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( 5).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397934-E5AA-4520-B27A-8BC179EF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52" y="3429000"/>
            <a:ext cx="3095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de-AT" sz="1600" b="1" dirty="0"/>
              <a:t>Do not </a:t>
            </a:r>
            <a:r>
              <a:rPr lang="de-AT" sz="1600" b="1" dirty="0" err="1"/>
              <a:t>put</a:t>
            </a:r>
            <a:r>
              <a:rPr lang="de-AT" sz="1600" b="1" dirty="0"/>
              <a:t> </a:t>
            </a:r>
            <a:r>
              <a:rPr lang="de-AT" sz="1600" b="1" dirty="0" err="1"/>
              <a:t>too</a:t>
            </a:r>
            <a:r>
              <a:rPr lang="de-AT" sz="1600" b="1" dirty="0"/>
              <a:t> </a:t>
            </a:r>
            <a:r>
              <a:rPr lang="de-AT" sz="1600" b="1" dirty="0" err="1"/>
              <a:t>many</a:t>
            </a:r>
            <a:r>
              <a:rPr lang="de-AT" sz="1600" b="1" dirty="0"/>
              <a:t> </a:t>
            </a:r>
            <a:r>
              <a:rPr lang="de-AT" sz="1600" b="1" dirty="0" err="1"/>
              <a:t>examples</a:t>
            </a:r>
            <a:r>
              <a:rPr lang="de-AT" sz="1600" b="1" dirty="0"/>
              <a:t>! Start </a:t>
            </a:r>
            <a:r>
              <a:rPr lang="de-AT" sz="1600" b="1" dirty="0" err="1"/>
              <a:t>with</a:t>
            </a:r>
            <a:r>
              <a:rPr lang="de-AT" sz="1600" b="1" dirty="0"/>
              <a:t> 1- 2 </a:t>
            </a:r>
            <a:r>
              <a:rPr lang="de-AT" sz="1600" b="1" dirty="0" err="1"/>
              <a:t>examples</a:t>
            </a:r>
            <a:r>
              <a:rPr lang="de-AT" sz="1600" b="1" dirty="0"/>
              <a:t> and </a:t>
            </a:r>
            <a:r>
              <a:rPr lang="de-AT" sz="1600" b="1" dirty="0" err="1"/>
              <a:t>then</a:t>
            </a:r>
            <a:r>
              <a:rPr lang="de-AT" sz="1600" b="1" dirty="0"/>
              <a:t> </a:t>
            </a:r>
            <a:r>
              <a:rPr lang="de-AT" sz="1600" b="1" dirty="0" err="1"/>
              <a:t>add</a:t>
            </a:r>
            <a:r>
              <a:rPr lang="de-AT" sz="1600" b="1" dirty="0"/>
              <a:t> </a:t>
            </a:r>
            <a:r>
              <a:rPr lang="de-AT" sz="1600" b="1" dirty="0" err="1"/>
              <a:t>successively</a:t>
            </a:r>
            <a:r>
              <a:rPr lang="de-AT" sz="1600" b="1" dirty="0"/>
              <a:t> </a:t>
            </a:r>
            <a:r>
              <a:rPr lang="de-AT" sz="1600" b="1" dirty="0" err="1"/>
              <a:t>new</a:t>
            </a:r>
            <a:r>
              <a:rPr lang="de-AT" sz="1600" b="1" dirty="0"/>
              <a:t> </a:t>
            </a:r>
            <a:r>
              <a:rPr lang="de-AT" sz="1600" b="1" dirty="0" err="1"/>
              <a:t>ones</a:t>
            </a:r>
            <a:r>
              <a:rPr lang="de-AT" sz="1600" b="1" dirty="0"/>
              <a:t> </a:t>
            </a:r>
            <a:r>
              <a:rPr lang="de-AT" sz="1600" b="1" dirty="0" err="1"/>
              <a:t>as</a:t>
            </a:r>
            <a:r>
              <a:rPr lang="de-AT" sz="1600" b="1" dirty="0"/>
              <a:t> </a:t>
            </a:r>
            <a:r>
              <a:rPr lang="de-AT" sz="1600" b="1" dirty="0" err="1"/>
              <a:t>needed</a:t>
            </a:r>
            <a:r>
              <a:rPr lang="de-AT" sz="1600" b="1" dirty="0"/>
              <a:t>.</a:t>
            </a:r>
            <a:endParaRPr lang="de-AT" sz="1600" dirty="0"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It is more efficient to learn each action on its own then (only one </a:t>
            </a:r>
            <a:r>
              <a:rPr lang="en-US" sz="1600" b="1" dirty="0" err="1">
                <a:cs typeface="Courier New" panose="02070309020205020404" pitchFamily="49" charset="0"/>
              </a:rPr>
              <a:t>start_clause</a:t>
            </a:r>
            <a:r>
              <a:rPr lang="en-US" sz="1600" b="1" dirty="0">
                <a:cs typeface="Courier New" panose="020703090202050204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2834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 (Best-first 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 err="1"/>
              <a:t>Four</a:t>
            </a:r>
            <a:r>
              <a:rPr lang="it-IT" dirty="0"/>
              <a:t> 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</a:t>
            </a:r>
            <a:r>
              <a:rPr lang="it-IT" err="1"/>
              <a:t>adjacent</a:t>
            </a:r>
            <a:r>
              <a:rPr lang="it-IT"/>
              <a:t> </a:t>
            </a:r>
            <a:r>
              <a:rPr lang="it-IT" err="1"/>
              <a:t>cells</a:t>
            </a:r>
            <a:endParaRPr lang="it-IT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5DEF84-32AD-4769-A7E7-098687C7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076342"/>
            <a:ext cx="3269567" cy="126962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30641"/>
            <a:ext cx="6261556" cy="4242727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Goal: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/>
              <a:t>backliteral</a:t>
            </a:r>
            <a:r>
              <a:rPr lang="it-IT" dirty="0"/>
              <a:t>( </a:t>
            </a:r>
            <a:r>
              <a:rPr lang="it-IT" dirty="0" err="1"/>
              <a:t>next</a:t>
            </a:r>
            <a:r>
              <a:rPr lang="it-IT" dirty="0"/>
              <a:t>( X, Y), [</a:t>
            </a:r>
            <a:r>
              <a:rPr lang="it-IT" dirty="0" err="1"/>
              <a:t>X:integer</a:t>
            </a:r>
            <a:r>
              <a:rPr lang="it-IT" dirty="0"/>
              <a:t>], [</a:t>
            </a:r>
            <a:r>
              <a:rPr lang="it-IT" dirty="0" err="1"/>
              <a:t>Y:integer</a:t>
            </a:r>
            <a:r>
              <a:rPr lang="it-IT" dirty="0"/>
              <a:t>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/>
              <a:t>term( cell, (A, B), [</a:t>
            </a:r>
            <a:r>
              <a:rPr lang="en-US" dirty="0" err="1"/>
              <a:t>A:integer</a:t>
            </a:r>
            <a:r>
              <a:rPr lang="en-US" dirty="0"/>
              <a:t>, B:integer]).</a:t>
            </a:r>
          </a:p>
          <a:p>
            <a:r>
              <a:rPr lang="en-US" b="1" dirty="0"/>
              <a:t>Start Hypothesis:</a:t>
            </a:r>
          </a:p>
          <a:p>
            <a:pPr lvl="1"/>
            <a:r>
              <a:rPr lang="fr-FR" dirty="0" err="1"/>
              <a:t>start_clause</a:t>
            </a:r>
            <a:r>
              <a:rPr lang="fr-FR" dirty="0"/>
              <a:t>( [adjacent( X, Y)] / [ X:cell, Y:cell] ).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4 /Negative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de-AT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2E6A99-F167-4D88-9E41-CB9A532B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5" y="4345967"/>
            <a:ext cx="3571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walk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FBA6D00-24DF-42B6-AB36-1DE13695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37729"/>
            <a:ext cx="3269567" cy="15291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21763"/>
            <a:ext cx="6261556" cy="4251605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/>
              <a:t>Goal: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 to an </a:t>
            </a:r>
            <a:r>
              <a:rPr lang="it-IT" dirty="0" err="1">
                <a:cs typeface="Courier New" panose="02070309020205020404" pitchFamily="49" charset="0"/>
              </a:rPr>
              <a:t>adjacent</a:t>
            </a:r>
            <a:r>
              <a:rPr lang="it-IT" dirty="0">
                <a:cs typeface="Courier New" panose="02070309020205020404" pitchFamily="49" charset="0"/>
              </a:rPr>
              <a:t>, </a:t>
            </a:r>
            <a:r>
              <a:rPr lang="it-IT" dirty="0" err="1">
                <a:cs typeface="Courier New" panose="02070309020205020404" pitchFamily="49" charset="0"/>
              </a:rPr>
              <a:t>legal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with no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). (Predicate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[]).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\+ (G),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 :-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	G =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backliteral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adjacent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(X,Y), [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X:cell,Y:cell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], []).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 none</a:t>
            </a:r>
          </a:p>
          <a:p>
            <a:r>
              <a:rPr lang="en-US" b="1" dirty="0"/>
              <a:t>Start Hypothesis: </a:t>
            </a:r>
            <a:r>
              <a:rPr lang="en-US" dirty="0" err="1"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( [move(X,Y)] / [ X:cell, Y:cell] ).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 / 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it-IT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5637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773</Words>
  <Application>Microsoft Office PowerPoint</Application>
  <PresentationFormat>Breitbild</PresentationFormat>
  <Paragraphs>116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The maze</vt:lpstr>
      <vt:lpstr>Hyper</vt:lpstr>
      <vt:lpstr>Brief recap</vt:lpstr>
      <vt:lpstr>Learning adjacent cells</vt:lpstr>
      <vt:lpstr>Learning to walk</vt:lpstr>
      <vt:lpstr>Learning to travel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Claudia Maussner</cp:lastModifiedBy>
  <cp:revision>31</cp:revision>
  <dcterms:created xsi:type="dcterms:W3CDTF">2021-07-01T07:55:41Z</dcterms:created>
  <dcterms:modified xsi:type="dcterms:W3CDTF">2021-07-02T20:01:07Z</dcterms:modified>
</cp:coreProperties>
</file>