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  <p:sldId id="264" r:id="rId9"/>
    <p:sldId id="269" r:id="rId10"/>
    <p:sldId id="265" r:id="rId11"/>
    <p:sldId id="270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F5C372-4CFF-44C5-9E84-8FD24BAA211C}" v="34" dt="2021-07-03T14:49:35.9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113A9D2-9D6B-4929-AA2D-F23B5EE8CBE7}" styleName="Stile con tema 2 - Color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Stile medio 1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 autoAdjust="0"/>
    <p:restoredTop sz="94696" autoAdjust="0"/>
  </p:normalViewPr>
  <p:slideViewPr>
    <p:cSldViewPr snapToGrid="0">
      <p:cViewPr varScale="1">
        <p:scale>
          <a:sx n="60" d="100"/>
          <a:sy n="60" d="100"/>
        </p:scale>
        <p:origin x="72" y="39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ex" userId="1d73023b5acb93cf" providerId="LiveId" clId="{AB8C1610-9B0F-4A3A-96F9-A0FB1F9855A7}"/>
    <pc:docChg chg="undo redo custSel addSld delSld modSld sldOrd addMainMaster delMainMaster modMainMaster">
      <pc:chgData name="Al ex" userId="1d73023b5acb93cf" providerId="LiveId" clId="{AB8C1610-9B0F-4A3A-96F9-A0FB1F9855A7}" dt="2021-07-02T15:43:13.266" v="4707" actId="20577"/>
      <pc:docMkLst>
        <pc:docMk/>
      </pc:docMkLst>
      <pc:sldChg chg="addSp delSp modSp new mod setBg modClrScheme setClrOvrMap chgLayout">
        <pc:chgData name="Al ex" userId="1d73023b5acb93cf" providerId="LiveId" clId="{AB8C1610-9B0F-4A3A-96F9-A0FB1F9855A7}" dt="2021-07-01T15:00:16.566" v="215" actId="20577"/>
        <pc:sldMkLst>
          <pc:docMk/>
          <pc:sldMk cId="1537395873" sldId="256"/>
        </pc:sldMkLst>
        <pc:spChg chg="mod">
          <ac:chgData name="Al ex" userId="1d73023b5acb93cf" providerId="LiveId" clId="{AB8C1610-9B0F-4A3A-96F9-A0FB1F9855A7}" dt="2021-07-01T15:00:16.566" v="215" actId="20577"/>
          <ac:spMkLst>
            <pc:docMk/>
            <pc:sldMk cId="1537395873" sldId="256"/>
            <ac:spMk id="2" creationId="{3895AA09-F766-4DFE-BD20-655A07ECC827}"/>
          </ac:spMkLst>
        </pc:spChg>
        <pc:spChg chg="mod">
          <ac:chgData name="Al ex" userId="1d73023b5acb93cf" providerId="LiveId" clId="{AB8C1610-9B0F-4A3A-96F9-A0FB1F9855A7}" dt="2021-07-01T14:59:29.391" v="148" actId="20577"/>
          <ac:spMkLst>
            <pc:docMk/>
            <pc:sldMk cId="1537395873" sldId="256"/>
            <ac:spMk id="3" creationId="{4E9D54B6-B566-4C61-8E4E-7CE07AC7324F}"/>
          </ac:spMkLst>
        </pc:spChg>
        <pc:spChg chg="add del">
          <ac:chgData name="Al ex" userId="1d73023b5acb93cf" providerId="LiveId" clId="{AB8C1610-9B0F-4A3A-96F9-A0FB1F9855A7}" dt="2021-07-01T08:07:51.280" v="65" actId="26606"/>
          <ac:spMkLst>
            <pc:docMk/>
            <pc:sldMk cId="1537395873" sldId="256"/>
            <ac:spMk id="9" creationId="{0671A8AE-40A1-4631-A6B8-581AFF065482}"/>
          </ac:spMkLst>
        </pc:spChg>
        <pc:spChg chg="add del">
          <ac:chgData name="Al ex" userId="1d73023b5acb93cf" providerId="LiveId" clId="{AB8C1610-9B0F-4A3A-96F9-A0FB1F9855A7}" dt="2021-07-01T08:07:51.280" v="65" actId="26606"/>
          <ac:spMkLst>
            <pc:docMk/>
            <pc:sldMk cId="1537395873" sldId="256"/>
            <ac:spMk id="11" creationId="{A44CD100-6267-4E62-AA64-2182A3A6A1C0}"/>
          </ac:spMkLst>
        </pc:spChg>
        <pc:spChg chg="add del">
          <ac:chgData name="Al ex" userId="1d73023b5acb93cf" providerId="LiveId" clId="{AB8C1610-9B0F-4A3A-96F9-A0FB1F9855A7}" dt="2021-07-01T08:07:51.280" v="65" actId="26606"/>
          <ac:spMkLst>
            <pc:docMk/>
            <pc:sldMk cId="1537395873" sldId="256"/>
            <ac:spMk id="13" creationId="{AF2F604E-43BE-4DC3-B983-E071523364F8}"/>
          </ac:spMkLst>
        </pc:spChg>
        <pc:spChg chg="add del">
          <ac:chgData name="Al ex" userId="1d73023b5acb93cf" providerId="LiveId" clId="{AB8C1610-9B0F-4A3A-96F9-A0FB1F9855A7}" dt="2021-07-01T08:07:51.280" v="65" actId="26606"/>
          <ac:spMkLst>
            <pc:docMk/>
            <pc:sldMk cId="1537395873" sldId="256"/>
            <ac:spMk id="15" creationId="{08C9B587-E65E-4B52-B37C-ABEBB6E87928}"/>
          </ac:spMkLst>
        </pc:spChg>
        <pc:picChg chg="add del">
          <ac:chgData name="Al ex" userId="1d73023b5acb93cf" providerId="LiveId" clId="{AB8C1610-9B0F-4A3A-96F9-A0FB1F9855A7}" dt="2021-07-01T08:07:51.280" v="65" actId="26606"/>
          <ac:picMkLst>
            <pc:docMk/>
            <pc:sldMk cId="1537395873" sldId="256"/>
            <ac:picMk id="4" creationId="{309A2663-D951-49A8-82DC-6C03665EEF97}"/>
          </ac:picMkLst>
        </pc:picChg>
      </pc:sldChg>
      <pc:sldChg chg="new del">
        <pc:chgData name="Al ex" userId="1d73023b5acb93cf" providerId="LiveId" clId="{AB8C1610-9B0F-4A3A-96F9-A0FB1F9855A7}" dt="2021-07-01T08:07:50.828" v="64" actId="680"/>
        <pc:sldMkLst>
          <pc:docMk/>
          <pc:sldMk cId="406821710" sldId="257"/>
        </pc:sldMkLst>
      </pc:sldChg>
      <pc:sldChg chg="modSp new del mod">
        <pc:chgData name="Al ex" userId="1d73023b5acb93cf" providerId="LiveId" clId="{AB8C1610-9B0F-4A3A-96F9-A0FB1F9855A7}" dt="2021-07-01T15:13:10.623" v="882" actId="2696"/>
        <pc:sldMkLst>
          <pc:docMk/>
          <pc:sldMk cId="3159896684" sldId="257"/>
        </pc:sldMkLst>
        <pc:spChg chg="mod">
          <ac:chgData name="Al ex" userId="1d73023b5acb93cf" providerId="LiveId" clId="{AB8C1610-9B0F-4A3A-96F9-A0FB1F9855A7}" dt="2021-07-01T15:01:45.283" v="282" actId="20577"/>
          <ac:spMkLst>
            <pc:docMk/>
            <pc:sldMk cId="3159896684" sldId="257"/>
            <ac:spMk id="2" creationId="{88A2C4A7-9764-4B9C-A5E1-BA2ACABEA65B}"/>
          </ac:spMkLst>
        </pc:spChg>
        <pc:spChg chg="mod">
          <ac:chgData name="Al ex" userId="1d73023b5acb93cf" providerId="LiveId" clId="{AB8C1610-9B0F-4A3A-96F9-A0FB1F9855A7}" dt="2021-07-01T15:03:27.125" v="504" actId="20577"/>
          <ac:spMkLst>
            <pc:docMk/>
            <pc:sldMk cId="3159896684" sldId="257"/>
            <ac:spMk id="3" creationId="{ECB9D6DF-4134-4636-B7C0-C13E7BDF0ECB}"/>
          </ac:spMkLst>
        </pc:spChg>
      </pc:sldChg>
      <pc:sldChg chg="addSp delSp modSp new mod">
        <pc:chgData name="Al ex" userId="1d73023b5acb93cf" providerId="LiveId" clId="{AB8C1610-9B0F-4A3A-96F9-A0FB1F9855A7}" dt="2021-07-01T15:27:44.942" v="1708" actId="20577"/>
        <pc:sldMkLst>
          <pc:docMk/>
          <pc:sldMk cId="608682339" sldId="258"/>
        </pc:sldMkLst>
        <pc:spChg chg="mod">
          <ac:chgData name="Al ex" userId="1d73023b5acb93cf" providerId="LiveId" clId="{AB8C1610-9B0F-4A3A-96F9-A0FB1F9855A7}" dt="2021-07-01T15:13:20.541" v="891" actId="20577"/>
          <ac:spMkLst>
            <pc:docMk/>
            <pc:sldMk cId="608682339" sldId="258"/>
            <ac:spMk id="2" creationId="{41CFDFF0-3FAB-4A5F-B25B-8669462F56E4}"/>
          </ac:spMkLst>
        </pc:spChg>
        <pc:spChg chg="add del mod">
          <ac:chgData name="Al ex" userId="1d73023b5acb93cf" providerId="LiveId" clId="{AB8C1610-9B0F-4A3A-96F9-A0FB1F9855A7}" dt="2021-07-01T15:27:44.942" v="1708" actId="20577"/>
          <ac:spMkLst>
            <pc:docMk/>
            <pc:sldMk cId="608682339" sldId="258"/>
            <ac:spMk id="3" creationId="{3775ED68-4E4F-4308-8C82-701ADA261E19}"/>
          </ac:spMkLst>
        </pc:spChg>
        <pc:graphicFrameChg chg="add del">
          <ac:chgData name="Al ex" userId="1d73023b5acb93cf" providerId="LiveId" clId="{AB8C1610-9B0F-4A3A-96F9-A0FB1F9855A7}" dt="2021-07-01T15:20:09.906" v="1093" actId="26606"/>
          <ac:graphicFrameMkLst>
            <pc:docMk/>
            <pc:sldMk cId="608682339" sldId="258"/>
            <ac:graphicFrameMk id="5" creationId="{9AC43407-369D-4C29-B036-1FD6453480A3}"/>
          </ac:graphicFrameMkLst>
        </pc:graphicFrameChg>
      </pc:sldChg>
      <pc:sldChg chg="addSp delSp modSp new mod setBg">
        <pc:chgData name="Al ex" userId="1d73023b5acb93cf" providerId="LiveId" clId="{AB8C1610-9B0F-4A3A-96F9-A0FB1F9855A7}" dt="2021-07-01T15:30:52.411" v="1804" actId="20577"/>
        <pc:sldMkLst>
          <pc:docMk/>
          <pc:sldMk cId="2146634249" sldId="259"/>
        </pc:sldMkLst>
        <pc:spChg chg="mod">
          <ac:chgData name="Al ex" userId="1d73023b5acb93cf" providerId="LiveId" clId="{AB8C1610-9B0F-4A3A-96F9-A0FB1F9855A7}" dt="2021-07-01T15:26:12.111" v="1614" actId="26606"/>
          <ac:spMkLst>
            <pc:docMk/>
            <pc:sldMk cId="2146634249" sldId="259"/>
            <ac:spMk id="2" creationId="{A2A47A9F-C668-4B30-AAE9-9F1FDA9252E1}"/>
          </ac:spMkLst>
        </pc:spChg>
        <pc:spChg chg="mod">
          <ac:chgData name="Al ex" userId="1d73023b5acb93cf" providerId="LiveId" clId="{AB8C1610-9B0F-4A3A-96F9-A0FB1F9855A7}" dt="2021-07-01T15:30:52.411" v="1804" actId="20577"/>
          <ac:spMkLst>
            <pc:docMk/>
            <pc:sldMk cId="2146634249" sldId="259"/>
            <ac:spMk id="3" creationId="{C679163A-BF46-4066-A2D5-90825139BA23}"/>
          </ac:spMkLst>
        </pc:spChg>
        <pc:spChg chg="add del">
          <ac:chgData name="Al ex" userId="1d73023b5acb93cf" providerId="LiveId" clId="{AB8C1610-9B0F-4A3A-96F9-A0FB1F9855A7}" dt="2021-07-01T15:26:12.111" v="1614" actId="26606"/>
          <ac:spMkLst>
            <pc:docMk/>
            <pc:sldMk cId="2146634249" sldId="259"/>
            <ac:spMk id="8" creationId="{33801627-6861-4EA9-BE98-E0CE33A894D9}"/>
          </ac:spMkLst>
        </pc:spChg>
        <pc:spChg chg="add del">
          <ac:chgData name="Al ex" userId="1d73023b5acb93cf" providerId="LiveId" clId="{AB8C1610-9B0F-4A3A-96F9-A0FB1F9855A7}" dt="2021-07-01T15:26:12.111" v="1614" actId="26606"/>
          <ac:spMkLst>
            <pc:docMk/>
            <pc:sldMk cId="2146634249" sldId="259"/>
            <ac:spMk id="10" creationId="{93C1483F-490E-4C8A-8765-1F8AF0C67D5F}"/>
          </ac:spMkLst>
        </pc:spChg>
        <pc:spChg chg="add del">
          <ac:chgData name="Al ex" userId="1d73023b5acb93cf" providerId="LiveId" clId="{AB8C1610-9B0F-4A3A-96F9-A0FB1F9855A7}" dt="2021-07-01T15:26:12.111" v="1614" actId="26606"/>
          <ac:spMkLst>
            <pc:docMk/>
            <pc:sldMk cId="2146634249" sldId="259"/>
            <ac:spMk id="12" creationId="{0249BF42-D05C-4553-9417-7B8695759291}"/>
          </ac:spMkLst>
        </pc:spChg>
      </pc:sldChg>
      <pc:sldChg chg="addSp delSp modSp new mod ord setBg">
        <pc:chgData name="Al ex" userId="1d73023b5acb93cf" providerId="LiveId" clId="{AB8C1610-9B0F-4A3A-96F9-A0FB1F9855A7}" dt="2021-07-02T15:34:50.659" v="4003"/>
        <pc:sldMkLst>
          <pc:docMk/>
          <pc:sldMk cId="4057583148" sldId="260"/>
        </pc:sldMkLst>
        <pc:spChg chg="mod">
          <ac:chgData name="Al ex" userId="1d73023b5acb93cf" providerId="LiveId" clId="{AB8C1610-9B0F-4A3A-96F9-A0FB1F9855A7}" dt="2021-07-01T15:11:28.304" v="857" actId="26606"/>
          <ac:spMkLst>
            <pc:docMk/>
            <pc:sldMk cId="4057583148" sldId="260"/>
            <ac:spMk id="2" creationId="{073D3612-FE8B-4F10-B5D2-67FE18B58767}"/>
          </ac:spMkLst>
        </pc:spChg>
        <pc:spChg chg="add del mod ord">
          <ac:chgData name="Al ex" userId="1d73023b5acb93cf" providerId="LiveId" clId="{AB8C1610-9B0F-4A3A-96F9-A0FB1F9855A7}" dt="2021-07-01T15:06:19.728" v="628" actId="26606"/>
          <ac:spMkLst>
            <pc:docMk/>
            <pc:sldMk cId="4057583148" sldId="260"/>
            <ac:spMk id="3" creationId="{74E136F9-6912-496B-99BE-A3A475B42905}"/>
          </ac:spMkLst>
        </pc:spChg>
        <pc:spChg chg="del">
          <ac:chgData name="Al ex" userId="1d73023b5acb93cf" providerId="LiveId" clId="{AB8C1610-9B0F-4A3A-96F9-A0FB1F9855A7}" dt="2021-07-01T15:05:34.373" v="619" actId="931"/>
          <ac:spMkLst>
            <pc:docMk/>
            <pc:sldMk cId="4057583148" sldId="260"/>
            <ac:spMk id="4" creationId="{BECD06A0-8E24-4BA1-BD45-5A114F57FA59}"/>
          </ac:spMkLst>
        </pc:spChg>
        <pc:spChg chg="add mod">
          <ac:chgData name="Al ex" userId="1d73023b5acb93cf" providerId="LiveId" clId="{AB8C1610-9B0F-4A3A-96F9-A0FB1F9855A7}" dt="2021-07-01T15:13:02.588" v="881" actId="122"/>
          <ac:spMkLst>
            <pc:docMk/>
            <pc:sldMk cId="4057583148" sldId="260"/>
            <ac:spMk id="7" creationId="{127EF4E3-9F01-410C-81FC-406F9C18740B}"/>
          </ac:spMkLst>
        </pc:spChg>
        <pc:spChg chg="add del">
          <ac:chgData name="Al ex" userId="1d73023b5acb93cf" providerId="LiveId" clId="{AB8C1610-9B0F-4A3A-96F9-A0FB1F9855A7}" dt="2021-07-01T15:06:08.353" v="623" actId="26606"/>
          <ac:spMkLst>
            <pc:docMk/>
            <pc:sldMk cId="4057583148" sldId="260"/>
            <ac:spMk id="11" creationId="{5B6D324E-2D03-4162-AF1E-D5E32234E254}"/>
          </ac:spMkLst>
        </pc:spChg>
        <pc:spChg chg="add del">
          <ac:chgData name="Al ex" userId="1d73023b5acb93cf" providerId="LiveId" clId="{AB8C1610-9B0F-4A3A-96F9-A0FB1F9855A7}" dt="2021-07-01T15:11:28.283" v="856" actId="26606"/>
          <ac:spMkLst>
            <pc:docMk/>
            <pc:sldMk cId="4057583148" sldId="260"/>
            <ac:spMk id="12" creationId="{6FA0A1AD-DEE2-4598-8D3B-C1F65F315A79}"/>
          </ac:spMkLst>
        </pc:spChg>
        <pc:spChg chg="add del">
          <ac:chgData name="Al ex" userId="1d73023b5acb93cf" providerId="LiveId" clId="{AB8C1610-9B0F-4A3A-96F9-A0FB1F9855A7}" dt="2021-07-01T15:06:08.353" v="623" actId="26606"/>
          <ac:spMkLst>
            <pc:docMk/>
            <pc:sldMk cId="4057583148" sldId="260"/>
            <ac:spMk id="13" creationId="{B4147794-66B7-4CDE-BC75-BBDC48B2FCEB}"/>
          </ac:spMkLst>
        </pc:spChg>
        <pc:spChg chg="add">
          <ac:chgData name="Al ex" userId="1d73023b5acb93cf" providerId="LiveId" clId="{AB8C1610-9B0F-4A3A-96F9-A0FB1F9855A7}" dt="2021-07-01T15:11:28.304" v="857" actId="26606"/>
          <ac:spMkLst>
            <pc:docMk/>
            <pc:sldMk cId="4057583148" sldId="260"/>
            <ac:spMk id="14" creationId="{6FA0A1AD-DEE2-4598-8D3B-C1F65F315A79}"/>
          </ac:spMkLst>
        </pc:spChg>
        <pc:spChg chg="add del">
          <ac:chgData name="Al ex" userId="1d73023b5acb93cf" providerId="LiveId" clId="{AB8C1610-9B0F-4A3A-96F9-A0FB1F9855A7}" dt="2021-07-01T15:06:15.233" v="625" actId="26606"/>
          <ac:spMkLst>
            <pc:docMk/>
            <pc:sldMk cId="4057583148" sldId="260"/>
            <ac:spMk id="15" creationId="{6FA0A1AD-DEE2-4598-8D3B-C1F65F315A79}"/>
          </ac:spMkLst>
        </pc:spChg>
        <pc:graphicFrameChg chg="add del">
          <ac:chgData name="Al ex" userId="1d73023b5acb93cf" providerId="LiveId" clId="{AB8C1610-9B0F-4A3A-96F9-A0FB1F9855A7}" dt="2021-07-01T15:06:19.712" v="627" actId="26606"/>
          <ac:graphicFrameMkLst>
            <pc:docMk/>
            <pc:sldMk cId="4057583148" sldId="260"/>
            <ac:graphicFrameMk id="8" creationId="{AF09E90D-520E-44CA-96E5-F24BEA1E4CFF}"/>
          </ac:graphicFrameMkLst>
        </pc:graphicFrameChg>
        <pc:graphicFrameChg chg="add mod ord modGraphic">
          <ac:chgData name="Al ex" userId="1d73023b5acb93cf" providerId="LiveId" clId="{AB8C1610-9B0F-4A3A-96F9-A0FB1F9855A7}" dt="2021-07-01T15:11:28.304" v="857" actId="26606"/>
          <ac:graphicFrameMkLst>
            <pc:docMk/>
            <pc:sldMk cId="4057583148" sldId="260"/>
            <ac:graphicFrameMk id="10" creationId="{170EB54C-7864-4992-ACCA-F8BE4727E207}"/>
          </ac:graphicFrameMkLst>
        </pc:graphicFrameChg>
        <pc:picChg chg="add mod ord">
          <ac:chgData name="Al ex" userId="1d73023b5acb93cf" providerId="LiveId" clId="{AB8C1610-9B0F-4A3A-96F9-A0FB1F9855A7}" dt="2021-07-01T15:11:28.304" v="857" actId="26606"/>
          <ac:picMkLst>
            <pc:docMk/>
            <pc:sldMk cId="4057583148" sldId="260"/>
            <ac:picMk id="6" creationId="{4CF8AF23-0ED4-40F6-BD49-8FDD1579BA03}"/>
          </ac:picMkLst>
        </pc:picChg>
      </pc:sldChg>
      <pc:sldChg chg="addSp delSp modSp new mod modClrScheme chgLayout">
        <pc:chgData name="Al ex" userId="1d73023b5acb93cf" providerId="LiveId" clId="{AB8C1610-9B0F-4A3A-96F9-A0FB1F9855A7}" dt="2021-07-02T14:51:28.823" v="1819" actId="700"/>
        <pc:sldMkLst>
          <pc:docMk/>
          <pc:sldMk cId="2213073460" sldId="261"/>
        </pc:sldMkLst>
        <pc:spChg chg="del mod ord">
          <ac:chgData name="Al ex" userId="1d73023b5acb93cf" providerId="LiveId" clId="{AB8C1610-9B0F-4A3A-96F9-A0FB1F9855A7}" dt="2021-07-02T14:50:06.669" v="1806" actId="700"/>
          <ac:spMkLst>
            <pc:docMk/>
            <pc:sldMk cId="2213073460" sldId="261"/>
            <ac:spMk id="2" creationId="{25F7B09D-C634-4A36-851F-71CEF357B723}"/>
          </ac:spMkLst>
        </pc:spChg>
        <pc:spChg chg="del">
          <ac:chgData name="Al ex" userId="1d73023b5acb93cf" providerId="LiveId" clId="{AB8C1610-9B0F-4A3A-96F9-A0FB1F9855A7}" dt="2021-07-02T14:50:06.669" v="1806" actId="700"/>
          <ac:spMkLst>
            <pc:docMk/>
            <pc:sldMk cId="2213073460" sldId="261"/>
            <ac:spMk id="3" creationId="{C33479E6-07C8-4F6F-A4D5-9C5A3DAC9749}"/>
          </ac:spMkLst>
        </pc:spChg>
        <pc:spChg chg="add mod ord">
          <ac:chgData name="Al ex" userId="1d73023b5acb93cf" providerId="LiveId" clId="{AB8C1610-9B0F-4A3A-96F9-A0FB1F9855A7}" dt="2021-07-02T14:51:28.823" v="1819" actId="700"/>
          <ac:spMkLst>
            <pc:docMk/>
            <pc:sldMk cId="2213073460" sldId="261"/>
            <ac:spMk id="4" creationId="{C219A1C0-0B46-405B-A2A6-78424FE9EE86}"/>
          </ac:spMkLst>
        </pc:spChg>
        <pc:spChg chg="add mod ord">
          <ac:chgData name="Al ex" userId="1d73023b5acb93cf" providerId="LiveId" clId="{AB8C1610-9B0F-4A3A-96F9-A0FB1F9855A7}" dt="2021-07-02T14:51:28.823" v="1819" actId="700"/>
          <ac:spMkLst>
            <pc:docMk/>
            <pc:sldMk cId="2213073460" sldId="261"/>
            <ac:spMk id="5" creationId="{1B09F84D-3E3B-4CFC-B045-25FEB4890D73}"/>
          </ac:spMkLst>
        </pc:spChg>
      </pc:sldChg>
      <pc:sldChg chg="addSp delSp modSp new mod setBg">
        <pc:chgData name="Al ex" userId="1d73023b5acb93cf" providerId="LiveId" clId="{AB8C1610-9B0F-4A3A-96F9-A0FB1F9855A7}" dt="2021-07-02T15:36:30.898" v="4068" actId="20577"/>
        <pc:sldMkLst>
          <pc:docMk/>
          <pc:sldMk cId="2664905817" sldId="262"/>
        </pc:sldMkLst>
        <pc:spChg chg="mod">
          <ac:chgData name="Al ex" userId="1d73023b5acb93cf" providerId="LiveId" clId="{AB8C1610-9B0F-4A3A-96F9-A0FB1F9855A7}" dt="2021-07-02T15:36:20.694" v="4065" actId="26606"/>
          <ac:spMkLst>
            <pc:docMk/>
            <pc:sldMk cId="2664905817" sldId="262"/>
            <ac:spMk id="2" creationId="{961205A0-A20A-460D-BF41-0547177EC004}"/>
          </ac:spMkLst>
        </pc:spChg>
        <pc:spChg chg="mod">
          <ac:chgData name="Al ex" userId="1d73023b5acb93cf" providerId="LiveId" clId="{AB8C1610-9B0F-4A3A-96F9-A0FB1F9855A7}" dt="2021-07-02T15:36:30.898" v="4068" actId="20577"/>
          <ac:spMkLst>
            <pc:docMk/>
            <pc:sldMk cId="2664905817" sldId="262"/>
            <ac:spMk id="3" creationId="{BCDD5A86-9E2C-47B9-9ED6-667DF1173A9E}"/>
          </ac:spMkLst>
        </pc:spChg>
        <pc:spChg chg="add del">
          <ac:chgData name="Al ex" userId="1d73023b5acb93cf" providerId="LiveId" clId="{AB8C1610-9B0F-4A3A-96F9-A0FB1F9855A7}" dt="2021-07-02T15:36:20.694" v="4065" actId="26606"/>
          <ac:spMkLst>
            <pc:docMk/>
            <pc:sldMk cId="2664905817" sldId="262"/>
            <ac:spMk id="9" creationId="{989683EB-D202-4B4D-B1BD-8BA6965FBEF5}"/>
          </ac:spMkLst>
        </pc:spChg>
        <pc:spChg chg="add del">
          <ac:chgData name="Al ex" userId="1d73023b5acb93cf" providerId="LiveId" clId="{AB8C1610-9B0F-4A3A-96F9-A0FB1F9855A7}" dt="2021-07-02T15:36:20.679" v="4064" actId="26606"/>
          <ac:spMkLst>
            <pc:docMk/>
            <pc:sldMk cId="2664905817" sldId="262"/>
            <ac:spMk id="14" creationId="{B4147794-66B7-4CDE-BC75-BBDC48B2FCEB}"/>
          </ac:spMkLst>
        </pc:spChg>
        <pc:picChg chg="add mod ord">
          <ac:chgData name="Al ex" userId="1d73023b5acb93cf" providerId="LiveId" clId="{AB8C1610-9B0F-4A3A-96F9-A0FB1F9855A7}" dt="2021-07-02T15:36:20.694" v="4065" actId="26606"/>
          <ac:picMkLst>
            <pc:docMk/>
            <pc:sldMk cId="2664905817" sldId="262"/>
            <ac:picMk id="4" creationId="{F5C4AB35-6373-45C6-8803-7349E7B6A6A9}"/>
          </ac:picMkLst>
        </pc:picChg>
      </pc:sldChg>
      <pc:sldChg chg="addSp modSp new mod setBg">
        <pc:chgData name="Al ex" userId="1d73023b5acb93cf" providerId="LiveId" clId="{AB8C1610-9B0F-4A3A-96F9-A0FB1F9855A7}" dt="2021-07-02T15:35:50.853" v="4060" actId="27636"/>
        <pc:sldMkLst>
          <pc:docMk/>
          <pc:sldMk cId="4194125777" sldId="263"/>
        </pc:sldMkLst>
        <pc:spChg chg="mod">
          <ac:chgData name="Al ex" userId="1d73023b5acb93cf" providerId="LiveId" clId="{AB8C1610-9B0F-4A3A-96F9-A0FB1F9855A7}" dt="2021-07-02T15:35:50.841" v="4059" actId="26606"/>
          <ac:spMkLst>
            <pc:docMk/>
            <pc:sldMk cId="4194125777" sldId="263"/>
            <ac:spMk id="2" creationId="{0A12707C-3206-4993-9DBE-17D9EACB1C00}"/>
          </ac:spMkLst>
        </pc:spChg>
        <pc:spChg chg="mod">
          <ac:chgData name="Al ex" userId="1d73023b5acb93cf" providerId="LiveId" clId="{AB8C1610-9B0F-4A3A-96F9-A0FB1F9855A7}" dt="2021-07-02T15:35:50.853" v="4060" actId="27636"/>
          <ac:spMkLst>
            <pc:docMk/>
            <pc:sldMk cId="4194125777" sldId="263"/>
            <ac:spMk id="3" creationId="{D879B614-B7EF-4C41-B525-645B6994B712}"/>
          </ac:spMkLst>
        </pc:spChg>
        <pc:spChg chg="add">
          <ac:chgData name="Al ex" userId="1d73023b5acb93cf" providerId="LiveId" clId="{AB8C1610-9B0F-4A3A-96F9-A0FB1F9855A7}" dt="2021-07-02T15:35:50.841" v="4059" actId="26606"/>
          <ac:spMkLst>
            <pc:docMk/>
            <pc:sldMk cId="4194125777" sldId="263"/>
            <ac:spMk id="9" creationId="{989683EB-D202-4B4D-B1BD-8BA6965FBEF5}"/>
          </ac:spMkLst>
        </pc:spChg>
        <pc:picChg chg="add mod ord">
          <ac:chgData name="Al ex" userId="1d73023b5acb93cf" providerId="LiveId" clId="{AB8C1610-9B0F-4A3A-96F9-A0FB1F9855A7}" dt="2021-07-02T15:35:50.841" v="4059" actId="26606"/>
          <ac:picMkLst>
            <pc:docMk/>
            <pc:sldMk cId="4194125777" sldId="263"/>
            <ac:picMk id="4" creationId="{15FFD1B1-AEEE-4EE4-9047-6C67FEA2BDA9}"/>
          </ac:picMkLst>
        </pc:picChg>
      </pc:sldChg>
      <pc:sldChg chg="addSp modSp new mod setBg">
        <pc:chgData name="Al ex" userId="1d73023b5acb93cf" providerId="LiveId" clId="{AB8C1610-9B0F-4A3A-96F9-A0FB1F9855A7}" dt="2021-07-02T15:35:47.341" v="4057" actId="26606"/>
        <pc:sldMkLst>
          <pc:docMk/>
          <pc:sldMk cId="986449292" sldId="264"/>
        </pc:sldMkLst>
        <pc:spChg chg="mod">
          <ac:chgData name="Al ex" userId="1d73023b5acb93cf" providerId="LiveId" clId="{AB8C1610-9B0F-4A3A-96F9-A0FB1F9855A7}" dt="2021-07-02T15:35:47.341" v="4057" actId="26606"/>
          <ac:spMkLst>
            <pc:docMk/>
            <pc:sldMk cId="986449292" sldId="264"/>
            <ac:spMk id="2" creationId="{77994A76-64F1-4AEE-BC4F-FB664D9A36F7}"/>
          </ac:spMkLst>
        </pc:spChg>
        <pc:spChg chg="mod">
          <ac:chgData name="Al ex" userId="1d73023b5acb93cf" providerId="LiveId" clId="{AB8C1610-9B0F-4A3A-96F9-A0FB1F9855A7}" dt="2021-07-02T15:35:47.341" v="4057" actId="26606"/>
          <ac:spMkLst>
            <pc:docMk/>
            <pc:sldMk cId="986449292" sldId="264"/>
            <ac:spMk id="3" creationId="{C7D1522B-DD16-4ED0-B890-B3427CE8EB23}"/>
          </ac:spMkLst>
        </pc:spChg>
        <pc:spChg chg="add">
          <ac:chgData name="Al ex" userId="1d73023b5acb93cf" providerId="LiveId" clId="{AB8C1610-9B0F-4A3A-96F9-A0FB1F9855A7}" dt="2021-07-02T15:35:47.341" v="4057" actId="26606"/>
          <ac:spMkLst>
            <pc:docMk/>
            <pc:sldMk cId="986449292" sldId="264"/>
            <ac:spMk id="9" creationId="{989683EB-D202-4B4D-B1BD-8BA6965FBEF5}"/>
          </ac:spMkLst>
        </pc:spChg>
        <pc:picChg chg="add mod ord">
          <ac:chgData name="Al ex" userId="1d73023b5acb93cf" providerId="LiveId" clId="{AB8C1610-9B0F-4A3A-96F9-A0FB1F9855A7}" dt="2021-07-02T15:35:47.341" v="4057" actId="26606"/>
          <ac:picMkLst>
            <pc:docMk/>
            <pc:sldMk cId="986449292" sldId="264"/>
            <ac:picMk id="4" creationId="{5511DBA9-FF92-407F-A794-61FC31C5161F}"/>
          </ac:picMkLst>
        </pc:picChg>
      </pc:sldChg>
      <pc:sldChg chg="addSp delSp modSp new mod setBg">
        <pc:chgData name="Al ex" userId="1d73023b5acb93cf" providerId="LiveId" clId="{AB8C1610-9B0F-4A3A-96F9-A0FB1F9855A7}" dt="2021-07-02T15:39:22.150" v="4249" actId="20577"/>
        <pc:sldMkLst>
          <pc:docMk/>
          <pc:sldMk cId="257936271" sldId="265"/>
        </pc:sldMkLst>
        <pc:spChg chg="mod">
          <ac:chgData name="Al ex" userId="1d73023b5acb93cf" providerId="LiveId" clId="{AB8C1610-9B0F-4A3A-96F9-A0FB1F9855A7}" dt="2021-07-02T15:35:08.252" v="4051" actId="26606"/>
          <ac:spMkLst>
            <pc:docMk/>
            <pc:sldMk cId="257936271" sldId="265"/>
            <ac:spMk id="2" creationId="{D02D210C-DC25-442C-A0DC-2021B3ABC932}"/>
          </ac:spMkLst>
        </pc:spChg>
        <pc:spChg chg="mod">
          <ac:chgData name="Al ex" userId="1d73023b5acb93cf" providerId="LiveId" clId="{AB8C1610-9B0F-4A3A-96F9-A0FB1F9855A7}" dt="2021-07-02T15:39:22.150" v="4249" actId="20577"/>
          <ac:spMkLst>
            <pc:docMk/>
            <pc:sldMk cId="257936271" sldId="265"/>
            <ac:spMk id="3" creationId="{C6D47933-B121-49D1-9D84-21CF203209CD}"/>
          </ac:spMkLst>
        </pc:spChg>
        <pc:spChg chg="add del">
          <ac:chgData name="Al ex" userId="1d73023b5acb93cf" providerId="LiveId" clId="{AB8C1610-9B0F-4A3A-96F9-A0FB1F9855A7}" dt="2021-07-02T15:35:38.236" v="4055" actId="26606"/>
          <ac:spMkLst>
            <pc:docMk/>
            <pc:sldMk cId="257936271" sldId="265"/>
            <ac:spMk id="9" creationId="{989683EB-D202-4B4D-B1BD-8BA6965FBEF5}"/>
          </ac:spMkLst>
        </pc:spChg>
        <pc:spChg chg="add del">
          <ac:chgData name="Al ex" userId="1d73023b5acb93cf" providerId="LiveId" clId="{AB8C1610-9B0F-4A3A-96F9-A0FB1F9855A7}" dt="2021-07-02T15:35:38.236" v="4055" actId="26606"/>
          <ac:spMkLst>
            <pc:docMk/>
            <pc:sldMk cId="257936271" sldId="265"/>
            <ac:spMk id="14" creationId="{989683EB-D202-4B4D-B1BD-8BA6965FBEF5}"/>
          </ac:spMkLst>
        </pc:spChg>
        <pc:picChg chg="add mod ord">
          <ac:chgData name="Al ex" userId="1d73023b5acb93cf" providerId="LiveId" clId="{AB8C1610-9B0F-4A3A-96F9-A0FB1F9855A7}" dt="2021-07-02T15:35:08.252" v="4051" actId="26606"/>
          <ac:picMkLst>
            <pc:docMk/>
            <pc:sldMk cId="257936271" sldId="265"/>
            <ac:picMk id="4" creationId="{C8005455-DE52-4166-891D-E22990B7B159}"/>
          </ac:picMkLst>
        </pc:picChg>
      </pc:sldChg>
      <pc:sldChg chg="addSp modSp new mod setBg">
        <pc:chgData name="Al ex" userId="1d73023b5acb93cf" providerId="LiveId" clId="{AB8C1610-9B0F-4A3A-96F9-A0FB1F9855A7}" dt="2021-07-02T15:38:48.252" v="4248" actId="403"/>
        <pc:sldMkLst>
          <pc:docMk/>
          <pc:sldMk cId="1716667692" sldId="266"/>
        </pc:sldMkLst>
        <pc:spChg chg="mod ord">
          <ac:chgData name="Al ex" userId="1d73023b5acb93cf" providerId="LiveId" clId="{AB8C1610-9B0F-4A3A-96F9-A0FB1F9855A7}" dt="2021-07-02T15:33:49.673" v="4001" actId="26606"/>
          <ac:spMkLst>
            <pc:docMk/>
            <pc:sldMk cId="1716667692" sldId="266"/>
            <ac:spMk id="2" creationId="{53FD79FB-C723-4EE6-843C-33599473613F}"/>
          </ac:spMkLst>
        </pc:spChg>
        <pc:spChg chg="mod">
          <ac:chgData name="Al ex" userId="1d73023b5acb93cf" providerId="LiveId" clId="{AB8C1610-9B0F-4A3A-96F9-A0FB1F9855A7}" dt="2021-07-02T15:38:48.252" v="4248" actId="403"/>
          <ac:spMkLst>
            <pc:docMk/>
            <pc:sldMk cId="1716667692" sldId="266"/>
            <ac:spMk id="3" creationId="{7BF06AF6-F9B6-4411-9EF0-4EE6B29F9CBA}"/>
          </ac:spMkLst>
        </pc:spChg>
        <pc:spChg chg="add">
          <ac:chgData name="Al ex" userId="1d73023b5acb93cf" providerId="LiveId" clId="{AB8C1610-9B0F-4A3A-96F9-A0FB1F9855A7}" dt="2021-07-02T15:33:49.673" v="4001" actId="26606"/>
          <ac:spMkLst>
            <pc:docMk/>
            <pc:sldMk cId="1716667692" sldId="266"/>
            <ac:spMk id="10" creationId="{989683EB-D202-4B4D-B1BD-8BA6965FBEF5}"/>
          </ac:spMkLst>
        </pc:spChg>
        <pc:picChg chg="add mod">
          <ac:chgData name="Al ex" userId="1d73023b5acb93cf" providerId="LiveId" clId="{AB8C1610-9B0F-4A3A-96F9-A0FB1F9855A7}" dt="2021-07-02T15:34:59.569" v="4049" actId="1038"/>
          <ac:picMkLst>
            <pc:docMk/>
            <pc:sldMk cId="1716667692" sldId="266"/>
            <ac:picMk id="5" creationId="{8CBB88FA-6CC5-4058-B997-6B93B0B98EB6}"/>
          </ac:picMkLst>
        </pc:picChg>
      </pc:sldChg>
      <pc:sldChg chg="addSp modSp new mod setBg">
        <pc:chgData name="Al ex" userId="1d73023b5acb93cf" providerId="LiveId" clId="{AB8C1610-9B0F-4A3A-96F9-A0FB1F9855A7}" dt="2021-07-02T15:43:13.266" v="4707" actId="20577"/>
        <pc:sldMkLst>
          <pc:docMk/>
          <pc:sldMk cId="2386237977" sldId="267"/>
        </pc:sldMkLst>
        <pc:spChg chg="mod">
          <ac:chgData name="Al ex" userId="1d73023b5acb93cf" providerId="LiveId" clId="{AB8C1610-9B0F-4A3A-96F9-A0FB1F9855A7}" dt="2021-07-02T15:39:40.742" v="4263" actId="20577"/>
          <ac:spMkLst>
            <pc:docMk/>
            <pc:sldMk cId="2386237977" sldId="267"/>
            <ac:spMk id="2" creationId="{D4B244B0-14BC-4D2F-B5AF-483644B6F9C8}"/>
          </ac:spMkLst>
        </pc:spChg>
        <pc:spChg chg="mod">
          <ac:chgData name="Al ex" userId="1d73023b5acb93cf" providerId="LiveId" clId="{AB8C1610-9B0F-4A3A-96F9-A0FB1F9855A7}" dt="2021-07-02T15:43:13.266" v="4707" actId="20577"/>
          <ac:spMkLst>
            <pc:docMk/>
            <pc:sldMk cId="2386237977" sldId="267"/>
            <ac:spMk id="3" creationId="{5A1B9CF7-7836-45FA-8266-852C7D3D1E59}"/>
          </ac:spMkLst>
        </pc:spChg>
        <pc:spChg chg="add">
          <ac:chgData name="Al ex" userId="1d73023b5acb93cf" providerId="LiveId" clId="{AB8C1610-9B0F-4A3A-96F9-A0FB1F9855A7}" dt="2021-07-02T15:39:36.725" v="4252" actId="26606"/>
          <ac:spMkLst>
            <pc:docMk/>
            <pc:sldMk cId="2386237977" sldId="267"/>
            <ac:spMk id="9" creationId="{989683EB-D202-4B4D-B1BD-8BA6965FBEF5}"/>
          </ac:spMkLst>
        </pc:spChg>
        <pc:picChg chg="add mod ord">
          <ac:chgData name="Al ex" userId="1d73023b5acb93cf" providerId="LiveId" clId="{AB8C1610-9B0F-4A3A-96F9-A0FB1F9855A7}" dt="2021-07-02T15:39:36.725" v="4252" actId="26606"/>
          <ac:picMkLst>
            <pc:docMk/>
            <pc:sldMk cId="2386237977" sldId="267"/>
            <ac:picMk id="4" creationId="{E450A686-C174-48D8-AD85-3F16996FCDBB}"/>
          </ac:picMkLst>
        </pc:picChg>
      </pc:sldChg>
      <pc:sldMasterChg chg="add del setBg addSldLayout delSldLayout modSldLayout">
        <pc:chgData name="Al ex" userId="1d73023b5acb93cf" providerId="LiveId" clId="{AB8C1610-9B0F-4A3A-96F9-A0FB1F9855A7}" dt="2021-07-02T15:34:50.659" v="4003"/>
        <pc:sldMasterMkLst>
          <pc:docMk/>
          <pc:sldMasterMk cId="2549467387" sldId="2147483660"/>
        </pc:sldMasterMkLst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2354977107" sldId="2147483661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1591234160" sldId="2147483662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3417041690" sldId="2147483663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897355772" sldId="2147483664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2853757144" sldId="2147483665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293929128" sldId="2147483666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1876364091" sldId="2147483667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3019157521" sldId="2147483668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2692784005" sldId="2147483669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3464616208" sldId="2147483670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30411334" sldId="2147483671"/>
          </pc:sldLayoutMkLst>
        </pc:sldLayoutChg>
      </pc:sldMasterChg>
      <pc:sldMasterChg chg="add del addSldLayout delSldLayout">
        <pc:chgData name="Al ex" userId="1d73023b5acb93cf" providerId="LiveId" clId="{AB8C1610-9B0F-4A3A-96F9-A0FB1F9855A7}" dt="2021-07-01T08:07:51.280" v="65" actId="26606"/>
        <pc:sldMasterMkLst>
          <pc:docMk/>
          <pc:sldMasterMk cId="582862116" sldId="2147483750"/>
        </pc:sldMasterMkLst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1362881967" sldId="2147483739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90240020" sldId="2147483740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2122845884" sldId="2147483741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1305074503" sldId="2147483742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117167965" sldId="2147483743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3491585155" sldId="2147483744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1282022797" sldId="2147483745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3985279706" sldId="2147483746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3263710906" sldId="2147483747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4241041104" sldId="2147483748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1359457157" sldId="2147483749"/>
          </pc:sldLayoutMkLst>
        </pc:sldLayoutChg>
      </pc:sldMasterChg>
    </pc:docChg>
  </pc:docChgLst>
  <pc:docChgLst>
    <pc:chgData name="Al ex" userId="1d73023b5acb93cf" providerId="LiveId" clId="{82F5C372-4CFF-44C5-9E84-8FD24BAA211C}"/>
    <pc:docChg chg="undo redo custSel addSld delSld modSld">
      <pc:chgData name="Al ex" userId="1d73023b5acb93cf" providerId="LiveId" clId="{82F5C372-4CFF-44C5-9E84-8FD24BAA211C}" dt="2021-07-04T08:31:20.843" v="1634" actId="26606"/>
      <pc:docMkLst>
        <pc:docMk/>
      </pc:docMkLst>
      <pc:sldChg chg="addSp modSp mod setBg addAnim">
        <pc:chgData name="Al ex" userId="1d73023b5acb93cf" providerId="LiveId" clId="{82F5C372-4CFF-44C5-9E84-8FD24BAA211C}" dt="2021-07-03T14:44:40.474" v="1323" actId="404"/>
        <pc:sldMkLst>
          <pc:docMk/>
          <pc:sldMk cId="1537395873" sldId="256"/>
        </pc:sldMkLst>
        <pc:spChg chg="mod">
          <ac:chgData name="Al ex" userId="1d73023b5acb93cf" providerId="LiveId" clId="{82F5C372-4CFF-44C5-9E84-8FD24BAA211C}" dt="2021-07-03T14:44:40.474" v="1323" actId="404"/>
          <ac:spMkLst>
            <pc:docMk/>
            <pc:sldMk cId="1537395873" sldId="256"/>
            <ac:spMk id="2" creationId="{3895AA09-F766-4DFE-BD20-655A07ECC827}"/>
          </ac:spMkLst>
        </pc:spChg>
        <pc:spChg chg="mod">
          <ac:chgData name="Al ex" userId="1d73023b5acb93cf" providerId="LiveId" clId="{82F5C372-4CFF-44C5-9E84-8FD24BAA211C}" dt="2021-07-03T08:41:07.588" v="1" actId="26606"/>
          <ac:spMkLst>
            <pc:docMk/>
            <pc:sldMk cId="1537395873" sldId="256"/>
            <ac:spMk id="3" creationId="{4E9D54B6-B566-4C61-8E4E-7CE07AC7324F}"/>
          </ac:spMkLst>
        </pc:spChg>
        <pc:spChg chg="add">
          <ac:chgData name="Al ex" userId="1d73023b5acb93cf" providerId="LiveId" clId="{82F5C372-4CFF-44C5-9E84-8FD24BAA211C}" dt="2021-07-03T08:41:07.588" v="1" actId="26606"/>
          <ac:spMkLst>
            <pc:docMk/>
            <pc:sldMk cId="1537395873" sldId="256"/>
            <ac:spMk id="6" creationId="{EFB0C39A-F8CA-4A79-AFFC-E9780FB1991A}"/>
          </ac:spMkLst>
        </pc:spChg>
        <pc:picChg chg="add">
          <ac:chgData name="Al ex" userId="1d73023b5acb93cf" providerId="LiveId" clId="{82F5C372-4CFF-44C5-9E84-8FD24BAA211C}" dt="2021-07-03T08:41:07.588" v="1" actId="26606"/>
          <ac:picMkLst>
            <pc:docMk/>
            <pc:sldMk cId="1537395873" sldId="256"/>
            <ac:picMk id="5" creationId="{3AF82119-A12D-46B6-A779-2A08D1B924D6}"/>
          </ac:picMkLst>
        </pc:picChg>
      </pc:sldChg>
      <pc:sldChg chg="addSp modSp mod setBg addAnim">
        <pc:chgData name="Al ex" userId="1d73023b5acb93cf" providerId="LiveId" clId="{82F5C372-4CFF-44C5-9E84-8FD24BAA211C}" dt="2021-07-03T12:25:39.253" v="640"/>
        <pc:sldMkLst>
          <pc:docMk/>
          <pc:sldMk cId="2213073460" sldId="261"/>
        </pc:sldMkLst>
        <pc:spChg chg="mod">
          <ac:chgData name="Al ex" userId="1d73023b5acb93cf" providerId="LiveId" clId="{82F5C372-4CFF-44C5-9E84-8FD24BAA211C}" dt="2021-07-03T12:25:39.252" v="639" actId="26606"/>
          <ac:spMkLst>
            <pc:docMk/>
            <pc:sldMk cId="2213073460" sldId="261"/>
            <ac:spMk id="4" creationId="{C219A1C0-0B46-405B-A2A6-78424FE9EE86}"/>
          </ac:spMkLst>
        </pc:spChg>
        <pc:spChg chg="mod">
          <ac:chgData name="Al ex" userId="1d73023b5acb93cf" providerId="LiveId" clId="{82F5C372-4CFF-44C5-9E84-8FD24BAA211C}" dt="2021-07-03T12:25:39.252" v="639" actId="26606"/>
          <ac:spMkLst>
            <pc:docMk/>
            <pc:sldMk cId="2213073460" sldId="261"/>
            <ac:spMk id="5" creationId="{1B09F84D-3E3B-4CFC-B045-25FEB4890D73}"/>
          </ac:spMkLst>
        </pc:spChg>
        <pc:spChg chg="add">
          <ac:chgData name="Al ex" userId="1d73023b5acb93cf" providerId="LiveId" clId="{82F5C372-4CFF-44C5-9E84-8FD24BAA211C}" dt="2021-07-03T12:25:39.252" v="639" actId="26606"/>
          <ac:spMkLst>
            <pc:docMk/>
            <pc:sldMk cId="2213073460" sldId="261"/>
            <ac:spMk id="11" creationId="{EFB0C39A-F8CA-4A79-AFFC-E9780FB1991A}"/>
          </ac:spMkLst>
        </pc:spChg>
        <pc:picChg chg="add mod ord">
          <ac:chgData name="Al ex" userId="1d73023b5acb93cf" providerId="LiveId" clId="{82F5C372-4CFF-44C5-9E84-8FD24BAA211C}" dt="2021-07-03T12:25:39.252" v="639" actId="26606"/>
          <ac:picMkLst>
            <pc:docMk/>
            <pc:sldMk cId="2213073460" sldId="261"/>
            <ac:picMk id="6" creationId="{00B765B8-CA0E-4C93-B142-9CF3FF5465A4}"/>
          </ac:picMkLst>
        </pc:picChg>
      </pc:sldChg>
      <pc:sldChg chg="addSp delSp modSp mod">
        <pc:chgData name="Al ex" userId="1d73023b5acb93cf" providerId="LiveId" clId="{82F5C372-4CFF-44C5-9E84-8FD24BAA211C}" dt="2021-07-04T08:31:20.843" v="1634" actId="26606"/>
        <pc:sldMkLst>
          <pc:docMk/>
          <pc:sldMk cId="2664905817" sldId="262"/>
        </pc:sldMkLst>
        <pc:spChg chg="mod ord">
          <ac:chgData name="Al ex" userId="1d73023b5acb93cf" providerId="LiveId" clId="{82F5C372-4CFF-44C5-9E84-8FD24BAA211C}" dt="2021-07-04T08:31:20.843" v="1634" actId="26606"/>
          <ac:spMkLst>
            <pc:docMk/>
            <pc:sldMk cId="2664905817" sldId="262"/>
            <ac:spMk id="2" creationId="{961205A0-A20A-460D-BF41-0547177EC004}"/>
          </ac:spMkLst>
        </pc:spChg>
        <pc:spChg chg="mod">
          <ac:chgData name="Al ex" userId="1d73023b5acb93cf" providerId="LiveId" clId="{82F5C372-4CFF-44C5-9E84-8FD24BAA211C}" dt="2021-07-04T08:31:20.843" v="1634" actId="26606"/>
          <ac:spMkLst>
            <pc:docMk/>
            <pc:sldMk cId="2664905817" sldId="262"/>
            <ac:spMk id="3" creationId="{BCDD5A86-9E2C-47B9-9ED6-667DF1173A9E}"/>
          </ac:spMkLst>
        </pc:spChg>
        <pc:spChg chg="add del">
          <ac:chgData name="Al ex" userId="1d73023b5acb93cf" providerId="LiveId" clId="{82F5C372-4CFF-44C5-9E84-8FD24BAA211C}" dt="2021-07-04T08:13:16.030" v="1627" actId="26606"/>
          <ac:spMkLst>
            <pc:docMk/>
            <pc:sldMk cId="2664905817" sldId="262"/>
            <ac:spMk id="6" creationId="{9163A971-857A-4D4D-B458-BADAF926FFCC}"/>
          </ac:spMkLst>
        </pc:spChg>
        <pc:spChg chg="add del">
          <ac:chgData name="Al ex" userId="1d73023b5acb93cf" providerId="LiveId" clId="{82F5C372-4CFF-44C5-9E84-8FD24BAA211C}" dt="2021-07-04T08:31:20.843" v="1634" actId="26606"/>
          <ac:spMkLst>
            <pc:docMk/>
            <pc:sldMk cId="2664905817" sldId="262"/>
            <ac:spMk id="11" creationId="{989683EB-D202-4B4D-B1BD-8BA6965FBEF5}"/>
          </ac:spMkLst>
        </pc:spChg>
        <pc:spChg chg="add del">
          <ac:chgData name="Al ex" userId="1d73023b5acb93cf" providerId="LiveId" clId="{82F5C372-4CFF-44C5-9E84-8FD24BAA211C}" dt="2021-07-04T08:31:20.821" v="1633" actId="26606"/>
          <ac:spMkLst>
            <pc:docMk/>
            <pc:sldMk cId="2664905817" sldId="262"/>
            <ac:spMk id="16" creationId="{E68EA504-F6E5-457A-ACFA-2F5FEB89FCDB}"/>
          </ac:spMkLst>
        </pc:spChg>
        <pc:spChg chg="add">
          <ac:chgData name="Al ex" userId="1d73023b5acb93cf" providerId="LiveId" clId="{82F5C372-4CFF-44C5-9E84-8FD24BAA211C}" dt="2021-07-04T08:31:20.843" v="1634" actId="26606"/>
          <ac:spMkLst>
            <pc:docMk/>
            <pc:sldMk cId="2664905817" sldId="262"/>
            <ac:spMk id="18" creationId="{AB1CEEAD-825F-41AD-B0DB-77CE90932D00}"/>
          </ac:spMkLst>
        </pc:spChg>
        <pc:picChg chg="mod">
          <ac:chgData name="Al ex" userId="1d73023b5acb93cf" providerId="LiveId" clId="{82F5C372-4CFF-44C5-9E84-8FD24BAA211C}" dt="2021-07-04T08:31:20.843" v="1634" actId="26606"/>
          <ac:picMkLst>
            <pc:docMk/>
            <pc:sldMk cId="2664905817" sldId="262"/>
            <ac:picMk id="4" creationId="{F5C4AB35-6373-45C6-8803-7349E7B6A6A9}"/>
          </ac:picMkLst>
        </pc:picChg>
      </pc:sldChg>
      <pc:sldChg chg="addSp delSp modSp mod">
        <pc:chgData name="Al ex" userId="1d73023b5acb93cf" providerId="LiveId" clId="{82F5C372-4CFF-44C5-9E84-8FD24BAA211C}" dt="2021-07-03T12:26:47.203" v="645" actId="20577"/>
        <pc:sldMkLst>
          <pc:docMk/>
          <pc:sldMk cId="4194125777" sldId="263"/>
        </pc:sldMkLst>
        <pc:spChg chg="mod">
          <ac:chgData name="Al ex" userId="1d73023b5acb93cf" providerId="LiveId" clId="{82F5C372-4CFF-44C5-9E84-8FD24BAA211C}" dt="2021-07-03T12:21:59.774" v="613" actId="26606"/>
          <ac:spMkLst>
            <pc:docMk/>
            <pc:sldMk cId="4194125777" sldId="263"/>
            <ac:spMk id="2" creationId="{0A12707C-3206-4993-9DBE-17D9EACB1C00}"/>
          </ac:spMkLst>
        </pc:spChg>
        <pc:spChg chg="mod">
          <ac:chgData name="Al ex" userId="1d73023b5acb93cf" providerId="LiveId" clId="{82F5C372-4CFF-44C5-9E84-8FD24BAA211C}" dt="2021-07-03T12:26:47.203" v="645" actId="20577"/>
          <ac:spMkLst>
            <pc:docMk/>
            <pc:sldMk cId="4194125777" sldId="263"/>
            <ac:spMk id="3" creationId="{D879B614-B7EF-4C41-B525-645B6994B712}"/>
          </ac:spMkLst>
        </pc:spChg>
        <pc:spChg chg="add">
          <ac:chgData name="Al ex" userId="1d73023b5acb93cf" providerId="LiveId" clId="{82F5C372-4CFF-44C5-9E84-8FD24BAA211C}" dt="2021-07-03T12:21:59.774" v="613" actId="26606"/>
          <ac:spMkLst>
            <pc:docMk/>
            <pc:sldMk cId="4194125777" sldId="263"/>
            <ac:spMk id="6" creationId="{9163A971-857A-4D4D-B458-BADAF926FFCC}"/>
          </ac:spMkLst>
        </pc:spChg>
        <pc:spChg chg="add del">
          <ac:chgData name="Al ex" userId="1d73023b5acb93cf" providerId="LiveId" clId="{82F5C372-4CFF-44C5-9E84-8FD24BAA211C}" dt="2021-07-03T12:21:31.119" v="608" actId="26606"/>
          <ac:spMkLst>
            <pc:docMk/>
            <pc:sldMk cId="4194125777" sldId="263"/>
            <ac:spMk id="9" creationId="{989683EB-D202-4B4D-B1BD-8BA6965FBEF5}"/>
          </ac:spMkLst>
        </pc:spChg>
        <pc:spChg chg="add del">
          <ac:chgData name="Al ex" userId="1d73023b5acb93cf" providerId="LiveId" clId="{82F5C372-4CFF-44C5-9E84-8FD24BAA211C}" dt="2021-07-03T12:21:31.088" v="607" actId="26606"/>
          <ac:spMkLst>
            <pc:docMk/>
            <pc:sldMk cId="4194125777" sldId="263"/>
            <ac:spMk id="14" creationId="{60C2BF78-EE5B-49C7-ADD9-58CDBD13E3AA}"/>
          </ac:spMkLst>
        </pc:spChg>
        <pc:picChg chg="mod ord">
          <ac:chgData name="Al ex" userId="1d73023b5acb93cf" providerId="LiveId" clId="{82F5C372-4CFF-44C5-9E84-8FD24BAA211C}" dt="2021-07-03T12:21:59.774" v="613" actId="26606"/>
          <ac:picMkLst>
            <pc:docMk/>
            <pc:sldMk cId="4194125777" sldId="263"/>
            <ac:picMk id="4" creationId="{15FFD1B1-AEEE-4EE4-9047-6C67FEA2BDA9}"/>
          </ac:picMkLst>
        </pc:picChg>
      </pc:sldChg>
      <pc:sldChg chg="addSp delSp modSp mod">
        <pc:chgData name="Al ex" userId="1d73023b5acb93cf" providerId="LiveId" clId="{82F5C372-4CFF-44C5-9E84-8FD24BAA211C}" dt="2021-07-03T12:22:05.542" v="616" actId="27636"/>
        <pc:sldMkLst>
          <pc:docMk/>
          <pc:sldMk cId="986449292" sldId="264"/>
        </pc:sldMkLst>
        <pc:spChg chg="mod">
          <ac:chgData name="Al ex" userId="1d73023b5acb93cf" providerId="LiveId" clId="{82F5C372-4CFF-44C5-9E84-8FD24BAA211C}" dt="2021-07-03T12:22:05.515" v="615" actId="26606"/>
          <ac:spMkLst>
            <pc:docMk/>
            <pc:sldMk cId="986449292" sldId="264"/>
            <ac:spMk id="2" creationId="{77994A76-64F1-4AEE-BC4F-FB664D9A36F7}"/>
          </ac:spMkLst>
        </pc:spChg>
        <pc:spChg chg="mod">
          <ac:chgData name="Al ex" userId="1d73023b5acb93cf" providerId="LiveId" clId="{82F5C372-4CFF-44C5-9E84-8FD24BAA211C}" dt="2021-07-03T12:22:05.542" v="616" actId="27636"/>
          <ac:spMkLst>
            <pc:docMk/>
            <pc:sldMk cId="986449292" sldId="264"/>
            <ac:spMk id="3" creationId="{C7D1522B-DD16-4ED0-B890-B3427CE8EB23}"/>
          </ac:spMkLst>
        </pc:spChg>
        <pc:spChg chg="del">
          <ac:chgData name="Al ex" userId="1d73023b5acb93cf" providerId="LiveId" clId="{82F5C372-4CFF-44C5-9E84-8FD24BAA211C}" dt="2021-07-03T12:22:05.515" v="615" actId="26606"/>
          <ac:spMkLst>
            <pc:docMk/>
            <pc:sldMk cId="986449292" sldId="264"/>
            <ac:spMk id="9" creationId="{989683EB-D202-4B4D-B1BD-8BA6965FBEF5}"/>
          </ac:spMkLst>
        </pc:spChg>
        <pc:spChg chg="add">
          <ac:chgData name="Al ex" userId="1d73023b5acb93cf" providerId="LiveId" clId="{82F5C372-4CFF-44C5-9E84-8FD24BAA211C}" dt="2021-07-03T12:22:05.515" v="615" actId="26606"/>
          <ac:spMkLst>
            <pc:docMk/>
            <pc:sldMk cId="986449292" sldId="264"/>
            <ac:spMk id="14" creationId="{9163A971-857A-4D4D-B458-BADAF926FFCC}"/>
          </ac:spMkLst>
        </pc:spChg>
        <pc:picChg chg="mod">
          <ac:chgData name="Al ex" userId="1d73023b5acb93cf" providerId="LiveId" clId="{82F5C372-4CFF-44C5-9E84-8FD24BAA211C}" dt="2021-07-03T12:22:05.515" v="615" actId="26606"/>
          <ac:picMkLst>
            <pc:docMk/>
            <pc:sldMk cId="986449292" sldId="264"/>
            <ac:picMk id="4" creationId="{5511DBA9-FF92-407F-A794-61FC31C5161F}"/>
          </ac:picMkLst>
        </pc:picChg>
      </pc:sldChg>
      <pc:sldChg chg="addSp delSp modSp mod modAnim">
        <pc:chgData name="Al ex" userId="1d73023b5acb93cf" providerId="LiveId" clId="{82F5C372-4CFF-44C5-9E84-8FD24BAA211C}" dt="2021-07-03T14:49:45.551" v="1407" actId="1036"/>
        <pc:sldMkLst>
          <pc:docMk/>
          <pc:sldMk cId="257936271" sldId="265"/>
        </pc:sldMkLst>
        <pc:spChg chg="mod">
          <ac:chgData name="Al ex" userId="1d73023b5acb93cf" providerId="LiveId" clId="{82F5C372-4CFF-44C5-9E84-8FD24BAA211C}" dt="2021-07-03T12:24:49.304" v="634" actId="26606"/>
          <ac:spMkLst>
            <pc:docMk/>
            <pc:sldMk cId="257936271" sldId="265"/>
            <ac:spMk id="2" creationId="{D02D210C-DC25-442C-A0DC-2021B3ABC932}"/>
          </ac:spMkLst>
        </pc:spChg>
        <pc:spChg chg="mod">
          <ac:chgData name="Al ex" userId="1d73023b5acb93cf" providerId="LiveId" clId="{82F5C372-4CFF-44C5-9E84-8FD24BAA211C}" dt="2021-07-03T14:47:49.194" v="1359" actId="20577"/>
          <ac:spMkLst>
            <pc:docMk/>
            <pc:sldMk cId="257936271" sldId="265"/>
            <ac:spMk id="3" creationId="{C6D47933-B121-49D1-9D84-21CF203209CD}"/>
          </ac:spMkLst>
        </pc:spChg>
        <pc:spChg chg="add mod">
          <ac:chgData name="Al ex" userId="1d73023b5acb93cf" providerId="LiveId" clId="{82F5C372-4CFF-44C5-9E84-8FD24BAA211C}" dt="2021-07-03T14:49:45.551" v="1407" actId="1036"/>
          <ac:spMkLst>
            <pc:docMk/>
            <pc:sldMk cId="257936271" sldId="265"/>
            <ac:spMk id="5" creationId="{01B90FCF-2DEC-4277-A69C-67F0AD636F3E}"/>
          </ac:spMkLst>
        </pc:spChg>
        <pc:spChg chg="del">
          <ac:chgData name="Al ex" userId="1d73023b5acb93cf" providerId="LiveId" clId="{82F5C372-4CFF-44C5-9E84-8FD24BAA211C}" dt="2021-07-03T12:24:49.304" v="634" actId="26606"/>
          <ac:spMkLst>
            <pc:docMk/>
            <pc:sldMk cId="257936271" sldId="265"/>
            <ac:spMk id="9" creationId="{989683EB-D202-4B4D-B1BD-8BA6965FBEF5}"/>
          </ac:spMkLst>
        </pc:spChg>
        <pc:spChg chg="add">
          <ac:chgData name="Al ex" userId="1d73023b5acb93cf" providerId="LiveId" clId="{82F5C372-4CFF-44C5-9E84-8FD24BAA211C}" dt="2021-07-03T12:24:49.304" v="634" actId="26606"/>
          <ac:spMkLst>
            <pc:docMk/>
            <pc:sldMk cId="257936271" sldId="265"/>
            <ac:spMk id="11" creationId="{9163A971-857A-4D4D-B458-BADAF926FFCC}"/>
          </ac:spMkLst>
        </pc:spChg>
        <pc:picChg chg="mod">
          <ac:chgData name="Al ex" userId="1d73023b5acb93cf" providerId="LiveId" clId="{82F5C372-4CFF-44C5-9E84-8FD24BAA211C}" dt="2021-07-03T12:24:49.304" v="634" actId="26606"/>
          <ac:picMkLst>
            <pc:docMk/>
            <pc:sldMk cId="257936271" sldId="265"/>
            <ac:picMk id="4" creationId="{C8005455-DE52-4166-891D-E22990B7B159}"/>
          </ac:picMkLst>
        </pc:picChg>
      </pc:sldChg>
      <pc:sldChg chg="addSp delSp modSp mod">
        <pc:chgData name="Al ex" userId="1d73023b5acb93cf" providerId="LiveId" clId="{82F5C372-4CFF-44C5-9E84-8FD24BAA211C}" dt="2021-07-03T15:27:54.893" v="1622" actId="14"/>
        <pc:sldMkLst>
          <pc:docMk/>
          <pc:sldMk cId="1716667692" sldId="266"/>
        </pc:sldMkLst>
        <pc:spChg chg="mod">
          <ac:chgData name="Al ex" userId="1d73023b5acb93cf" providerId="LiveId" clId="{82F5C372-4CFF-44C5-9E84-8FD24BAA211C}" dt="2021-07-03T14:51:11.386" v="1419" actId="20577"/>
          <ac:spMkLst>
            <pc:docMk/>
            <pc:sldMk cId="1716667692" sldId="266"/>
            <ac:spMk id="2" creationId="{53FD79FB-C723-4EE6-843C-33599473613F}"/>
          </ac:spMkLst>
        </pc:spChg>
        <pc:spChg chg="mod">
          <ac:chgData name="Al ex" userId="1d73023b5acb93cf" providerId="LiveId" clId="{82F5C372-4CFF-44C5-9E84-8FD24BAA211C}" dt="2021-07-03T15:27:54.893" v="1622" actId="14"/>
          <ac:spMkLst>
            <pc:docMk/>
            <pc:sldMk cId="1716667692" sldId="266"/>
            <ac:spMk id="3" creationId="{7BF06AF6-F9B6-4411-9EF0-4EE6B29F9CBA}"/>
          </ac:spMkLst>
        </pc:spChg>
        <pc:spChg chg="del">
          <ac:chgData name="Al ex" userId="1d73023b5acb93cf" providerId="LiveId" clId="{82F5C372-4CFF-44C5-9E84-8FD24BAA211C}" dt="2021-07-03T12:24:53.004" v="636" actId="26606"/>
          <ac:spMkLst>
            <pc:docMk/>
            <pc:sldMk cId="1716667692" sldId="266"/>
            <ac:spMk id="10" creationId="{989683EB-D202-4B4D-B1BD-8BA6965FBEF5}"/>
          </ac:spMkLst>
        </pc:spChg>
        <pc:spChg chg="add">
          <ac:chgData name="Al ex" userId="1d73023b5acb93cf" providerId="LiveId" clId="{82F5C372-4CFF-44C5-9E84-8FD24BAA211C}" dt="2021-07-03T12:24:53.004" v="636" actId="26606"/>
          <ac:spMkLst>
            <pc:docMk/>
            <pc:sldMk cId="1716667692" sldId="266"/>
            <ac:spMk id="15" creationId="{9163A971-857A-4D4D-B458-BADAF926FFCC}"/>
          </ac:spMkLst>
        </pc:spChg>
        <pc:picChg chg="mod">
          <ac:chgData name="Al ex" userId="1d73023b5acb93cf" providerId="LiveId" clId="{82F5C372-4CFF-44C5-9E84-8FD24BAA211C}" dt="2021-07-03T12:24:53.004" v="636" actId="26606"/>
          <ac:picMkLst>
            <pc:docMk/>
            <pc:sldMk cId="1716667692" sldId="266"/>
            <ac:picMk id="5" creationId="{8CBB88FA-6CC5-4058-B997-6B93B0B98EB6}"/>
          </ac:picMkLst>
        </pc:picChg>
      </pc:sldChg>
      <pc:sldChg chg="addSp delSp modSp mod">
        <pc:chgData name="Al ex" userId="1d73023b5acb93cf" providerId="LiveId" clId="{82F5C372-4CFF-44C5-9E84-8FD24BAA211C}" dt="2021-07-03T14:42:31.908" v="1318" actId="20577"/>
        <pc:sldMkLst>
          <pc:docMk/>
          <pc:sldMk cId="2386237977" sldId="267"/>
        </pc:sldMkLst>
        <pc:spChg chg="mod">
          <ac:chgData name="Al ex" userId="1d73023b5acb93cf" providerId="LiveId" clId="{82F5C372-4CFF-44C5-9E84-8FD24BAA211C}" dt="2021-07-03T12:24:57.468" v="637" actId="26606"/>
          <ac:spMkLst>
            <pc:docMk/>
            <pc:sldMk cId="2386237977" sldId="267"/>
            <ac:spMk id="2" creationId="{D4B244B0-14BC-4D2F-B5AF-483644B6F9C8}"/>
          </ac:spMkLst>
        </pc:spChg>
        <pc:spChg chg="mod">
          <ac:chgData name="Al ex" userId="1d73023b5acb93cf" providerId="LiveId" clId="{82F5C372-4CFF-44C5-9E84-8FD24BAA211C}" dt="2021-07-03T14:42:31.908" v="1318" actId="20577"/>
          <ac:spMkLst>
            <pc:docMk/>
            <pc:sldMk cId="2386237977" sldId="267"/>
            <ac:spMk id="3" creationId="{5A1B9CF7-7836-45FA-8266-852C7D3D1E59}"/>
          </ac:spMkLst>
        </pc:spChg>
        <pc:spChg chg="del">
          <ac:chgData name="Al ex" userId="1d73023b5acb93cf" providerId="LiveId" clId="{82F5C372-4CFF-44C5-9E84-8FD24BAA211C}" dt="2021-07-03T12:24:57.468" v="637" actId="26606"/>
          <ac:spMkLst>
            <pc:docMk/>
            <pc:sldMk cId="2386237977" sldId="267"/>
            <ac:spMk id="9" creationId="{989683EB-D202-4B4D-B1BD-8BA6965FBEF5}"/>
          </ac:spMkLst>
        </pc:spChg>
        <pc:spChg chg="add">
          <ac:chgData name="Al ex" userId="1d73023b5acb93cf" providerId="LiveId" clId="{82F5C372-4CFF-44C5-9E84-8FD24BAA211C}" dt="2021-07-03T12:24:57.468" v="637" actId="26606"/>
          <ac:spMkLst>
            <pc:docMk/>
            <pc:sldMk cId="2386237977" sldId="267"/>
            <ac:spMk id="14" creationId="{9163A971-857A-4D4D-B458-BADAF926FFCC}"/>
          </ac:spMkLst>
        </pc:spChg>
        <pc:picChg chg="mod">
          <ac:chgData name="Al ex" userId="1d73023b5acb93cf" providerId="LiveId" clId="{82F5C372-4CFF-44C5-9E84-8FD24BAA211C}" dt="2021-07-03T12:24:57.468" v="637" actId="26606"/>
          <ac:picMkLst>
            <pc:docMk/>
            <pc:sldMk cId="2386237977" sldId="267"/>
            <ac:picMk id="4" creationId="{E450A686-C174-48D8-AD85-3F16996FCDBB}"/>
          </ac:picMkLst>
        </pc:picChg>
      </pc:sldChg>
      <pc:sldChg chg="addSp delSp modSp new del mod modClrScheme chgLayout">
        <pc:chgData name="Al ex" userId="1d73023b5acb93cf" providerId="LiveId" clId="{82F5C372-4CFF-44C5-9E84-8FD24BAA211C}" dt="2021-07-03T12:24:40.254" v="633" actId="2696"/>
        <pc:sldMkLst>
          <pc:docMk/>
          <pc:sldMk cId="2628023951" sldId="268"/>
        </pc:sldMkLst>
        <pc:spChg chg="mod ord">
          <ac:chgData name="Al ex" userId="1d73023b5acb93cf" providerId="LiveId" clId="{82F5C372-4CFF-44C5-9E84-8FD24BAA211C}" dt="2021-07-03T12:17:37.655" v="201" actId="700"/>
          <ac:spMkLst>
            <pc:docMk/>
            <pc:sldMk cId="2628023951" sldId="268"/>
            <ac:spMk id="2" creationId="{DB266A5B-0123-4E60-9337-E8CF790C9DF1}"/>
          </ac:spMkLst>
        </pc:spChg>
        <pc:spChg chg="del">
          <ac:chgData name="Al ex" userId="1d73023b5acb93cf" providerId="LiveId" clId="{82F5C372-4CFF-44C5-9E84-8FD24BAA211C}" dt="2021-07-03T12:12:19.520" v="81" actId="3680"/>
          <ac:spMkLst>
            <pc:docMk/>
            <pc:sldMk cId="2628023951" sldId="268"/>
            <ac:spMk id="3" creationId="{5D6A76F5-4D1C-4F4F-A18E-0C0259D26F00}"/>
          </ac:spMkLst>
        </pc:spChg>
        <pc:spChg chg="add mod ord">
          <ac:chgData name="Al ex" userId="1d73023b5acb93cf" providerId="LiveId" clId="{82F5C372-4CFF-44C5-9E84-8FD24BAA211C}" dt="2021-07-03T12:21:01.535" v="601" actId="404"/>
          <ac:spMkLst>
            <pc:docMk/>
            <pc:sldMk cId="2628023951" sldId="268"/>
            <ac:spMk id="5" creationId="{1D0BE00E-EBD3-46C6-B461-0D3A24B56ACB}"/>
          </ac:spMkLst>
        </pc:spChg>
        <pc:spChg chg="add del mod ord">
          <ac:chgData name="Al ex" userId="1d73023b5acb93cf" providerId="LiveId" clId="{82F5C372-4CFF-44C5-9E84-8FD24BAA211C}" dt="2021-07-03T12:17:37.655" v="201" actId="700"/>
          <ac:spMkLst>
            <pc:docMk/>
            <pc:sldMk cId="2628023951" sldId="268"/>
            <ac:spMk id="6" creationId="{F313159D-03F5-49B8-97BF-6204FDDCC507}"/>
          </ac:spMkLst>
        </pc:spChg>
        <pc:spChg chg="add del mod ord">
          <ac:chgData name="Al ex" userId="1d73023b5acb93cf" providerId="LiveId" clId="{82F5C372-4CFF-44C5-9E84-8FD24BAA211C}" dt="2021-07-03T12:17:37.655" v="201" actId="700"/>
          <ac:spMkLst>
            <pc:docMk/>
            <pc:sldMk cId="2628023951" sldId="268"/>
            <ac:spMk id="7" creationId="{E2A837A4-A3A4-442E-81BD-85550C9CC70A}"/>
          </ac:spMkLst>
        </pc:spChg>
        <pc:graphicFrameChg chg="add mod ord modGraphic">
          <ac:chgData name="Al ex" userId="1d73023b5acb93cf" providerId="LiveId" clId="{82F5C372-4CFF-44C5-9E84-8FD24BAA211C}" dt="2021-07-03T12:18:11.447" v="205" actId="122"/>
          <ac:graphicFrameMkLst>
            <pc:docMk/>
            <pc:sldMk cId="2628023951" sldId="268"/>
            <ac:graphicFrameMk id="4" creationId="{0D22E5B9-0E99-48B8-8B5D-0E7DD1E887EF}"/>
          </ac:graphicFrameMkLst>
        </pc:graphicFrameChg>
        <pc:picChg chg="add del mod ord">
          <ac:chgData name="Al ex" userId="1d73023b5acb93cf" providerId="LiveId" clId="{82F5C372-4CFF-44C5-9E84-8FD24BAA211C}" dt="2021-07-03T12:22:48.452" v="619" actId="478"/>
          <ac:picMkLst>
            <pc:docMk/>
            <pc:sldMk cId="2628023951" sldId="268"/>
            <ac:picMk id="8" creationId="{23B77CB1-93A8-4A9D-A2D1-7324F224A64D}"/>
          </ac:picMkLst>
        </pc:picChg>
      </pc:sldChg>
      <pc:sldChg chg="addSp modSp add mod">
        <pc:chgData name="Al ex" userId="1d73023b5acb93cf" providerId="LiveId" clId="{82F5C372-4CFF-44C5-9E84-8FD24BAA211C}" dt="2021-07-03T14:42:03.015" v="1315" actId="20577"/>
        <pc:sldMkLst>
          <pc:docMk/>
          <pc:sldMk cId="1509270444" sldId="269"/>
        </pc:sldMkLst>
        <pc:spChg chg="mod">
          <ac:chgData name="Al ex" userId="1d73023b5acb93cf" providerId="LiveId" clId="{82F5C372-4CFF-44C5-9E84-8FD24BAA211C}" dt="2021-07-03T14:42:03.015" v="1315" actId="20577"/>
          <ac:spMkLst>
            <pc:docMk/>
            <pc:sldMk cId="1509270444" sldId="269"/>
            <ac:spMk id="3" creationId="{C7D1522B-DD16-4ED0-B890-B3427CE8EB23}"/>
          </ac:spMkLst>
        </pc:spChg>
        <pc:graphicFrameChg chg="add mod modGraphic">
          <ac:chgData name="Al ex" userId="1d73023b5acb93cf" providerId="LiveId" clId="{82F5C372-4CFF-44C5-9E84-8FD24BAA211C}" dt="2021-07-03T12:46:14.531" v="685" actId="20577"/>
          <ac:graphicFrameMkLst>
            <pc:docMk/>
            <pc:sldMk cId="1509270444" sldId="269"/>
            <ac:graphicFrameMk id="6" creationId="{231DC50B-A6C9-4779-ADC1-E2083AECF97E}"/>
          </ac:graphicFrameMkLst>
        </pc:graphicFrameChg>
      </pc:sldChg>
      <pc:sldChg chg="addSp delSp modSp new del mod setBg">
        <pc:chgData name="Al ex" userId="1d73023b5acb93cf" providerId="LiveId" clId="{82F5C372-4CFF-44C5-9E84-8FD24BAA211C}" dt="2021-07-03T14:34:50.099" v="887" actId="680"/>
        <pc:sldMkLst>
          <pc:docMk/>
          <pc:sldMk cId="2712231547" sldId="270"/>
        </pc:sldMkLst>
        <pc:spChg chg="mod">
          <ac:chgData name="Al ex" userId="1d73023b5acb93cf" providerId="LiveId" clId="{82F5C372-4CFF-44C5-9E84-8FD24BAA211C}" dt="2021-07-03T14:34:49.028" v="885" actId="26606"/>
          <ac:spMkLst>
            <pc:docMk/>
            <pc:sldMk cId="2712231547" sldId="270"/>
            <ac:spMk id="2" creationId="{4542AD98-D468-4714-9C1C-D0CC5409C674}"/>
          </ac:spMkLst>
        </pc:spChg>
        <pc:spChg chg="mod">
          <ac:chgData name="Al ex" userId="1d73023b5acb93cf" providerId="LiveId" clId="{82F5C372-4CFF-44C5-9E84-8FD24BAA211C}" dt="2021-07-03T14:34:49.028" v="885" actId="26606"/>
          <ac:spMkLst>
            <pc:docMk/>
            <pc:sldMk cId="2712231547" sldId="270"/>
            <ac:spMk id="3" creationId="{C38D16AF-AB03-4353-B0C5-F91A47FF4745}"/>
          </ac:spMkLst>
        </pc:spChg>
        <pc:spChg chg="add del">
          <ac:chgData name="Al ex" userId="1d73023b5acb93cf" providerId="LiveId" clId="{82F5C372-4CFF-44C5-9E84-8FD24BAA211C}" dt="2021-07-03T14:32:50.939" v="833" actId="26606"/>
          <ac:spMkLst>
            <pc:docMk/>
            <pc:sldMk cId="2712231547" sldId="270"/>
            <ac:spMk id="9" creationId="{9163A971-857A-4D4D-B458-BADAF926FFCC}"/>
          </ac:spMkLst>
        </pc:spChg>
        <pc:spChg chg="add del">
          <ac:chgData name="Al ex" userId="1d73023b5acb93cf" providerId="LiveId" clId="{82F5C372-4CFF-44C5-9E84-8FD24BAA211C}" dt="2021-07-03T14:34:49.028" v="885" actId="26606"/>
          <ac:spMkLst>
            <pc:docMk/>
            <pc:sldMk cId="2712231547" sldId="270"/>
            <ac:spMk id="11" creationId="{AB1CEEAD-825F-41AD-B0DB-77CE90932D00}"/>
          </ac:spMkLst>
        </pc:spChg>
        <pc:spChg chg="add del">
          <ac:chgData name="Al ex" userId="1d73023b5acb93cf" providerId="LiveId" clId="{82F5C372-4CFF-44C5-9E84-8FD24BAA211C}" dt="2021-07-03T14:34:48.891" v="884" actId="26606"/>
          <ac:spMkLst>
            <pc:docMk/>
            <pc:sldMk cId="2712231547" sldId="270"/>
            <ac:spMk id="16" creationId="{9163A971-857A-4D4D-B458-BADAF926FFCC}"/>
          </ac:spMkLst>
        </pc:spChg>
        <pc:picChg chg="add del mod ord">
          <ac:chgData name="Al ex" userId="1d73023b5acb93cf" providerId="LiveId" clId="{82F5C372-4CFF-44C5-9E84-8FD24BAA211C}" dt="2021-07-03T14:34:49.666" v="886"/>
          <ac:picMkLst>
            <pc:docMk/>
            <pc:sldMk cId="2712231547" sldId="270"/>
            <ac:picMk id="4" creationId="{8E49CB68-25EE-4DAC-A023-CBC229051A7E}"/>
          </ac:picMkLst>
        </pc:picChg>
      </pc:sldChg>
      <pc:sldChg chg="addSp modSp new mod setBg">
        <pc:chgData name="Al ex" userId="1d73023b5acb93cf" providerId="LiveId" clId="{82F5C372-4CFF-44C5-9E84-8FD24BAA211C}" dt="2021-07-03T15:26:24.493" v="1616" actId="20577"/>
        <pc:sldMkLst>
          <pc:docMk/>
          <pc:sldMk cId="2777569243" sldId="270"/>
        </pc:sldMkLst>
        <pc:spChg chg="mod">
          <ac:chgData name="Al ex" userId="1d73023b5acb93cf" providerId="LiveId" clId="{82F5C372-4CFF-44C5-9E84-8FD24BAA211C}" dt="2021-07-03T14:35:27.311" v="955" actId="20577"/>
          <ac:spMkLst>
            <pc:docMk/>
            <pc:sldMk cId="2777569243" sldId="270"/>
            <ac:spMk id="2" creationId="{58E0E44F-EF9E-40B5-9B76-DF4FED4F2B4C}"/>
          </ac:spMkLst>
        </pc:spChg>
        <pc:spChg chg="mod">
          <ac:chgData name="Al ex" userId="1d73023b5acb93cf" providerId="LiveId" clId="{82F5C372-4CFF-44C5-9E84-8FD24BAA211C}" dt="2021-07-03T15:26:24.493" v="1616" actId="20577"/>
          <ac:spMkLst>
            <pc:docMk/>
            <pc:sldMk cId="2777569243" sldId="270"/>
            <ac:spMk id="3" creationId="{17B7C98C-91C5-42A6-AE60-10548043DE9E}"/>
          </ac:spMkLst>
        </pc:spChg>
        <pc:spChg chg="add">
          <ac:chgData name="Al ex" userId="1d73023b5acb93cf" providerId="LiveId" clId="{82F5C372-4CFF-44C5-9E84-8FD24BAA211C}" dt="2021-07-03T14:35:16.078" v="922" actId="26606"/>
          <ac:spMkLst>
            <pc:docMk/>
            <pc:sldMk cId="2777569243" sldId="270"/>
            <ac:spMk id="9" creationId="{9163A971-857A-4D4D-B458-BADAF926FFCC}"/>
          </ac:spMkLst>
        </pc:spChg>
        <pc:picChg chg="add mod ord">
          <ac:chgData name="Al ex" userId="1d73023b5acb93cf" providerId="LiveId" clId="{82F5C372-4CFF-44C5-9E84-8FD24BAA211C}" dt="2021-07-03T14:35:16.078" v="922" actId="26606"/>
          <ac:picMkLst>
            <pc:docMk/>
            <pc:sldMk cId="2777569243" sldId="270"/>
            <ac:picMk id="4" creationId="{D809EADF-C4D7-4EB7-AD80-F9F543370A6C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5C2EC4-6267-46F7-9A7B-D494800FC51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4055D2C3-E26C-48C8-909E-824517E5419B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aseline="0"/>
            <a:t>A fairly simple problem.</a:t>
          </a:r>
          <a:endParaRPr lang="en-US"/>
        </a:p>
      </dgm:t>
    </dgm:pt>
    <dgm:pt modelId="{4BD2426A-EDEF-477D-B9B4-69DF71FDB255}" type="parTrans" cxnId="{D48C69B0-6B4F-42BF-B785-79C7AC95185C}">
      <dgm:prSet/>
      <dgm:spPr/>
      <dgm:t>
        <a:bodyPr/>
        <a:lstStyle/>
        <a:p>
          <a:endParaRPr lang="en-US"/>
        </a:p>
      </dgm:t>
    </dgm:pt>
    <dgm:pt modelId="{D4462628-68E8-4F51-B3F0-256397EADBA4}" type="sibTrans" cxnId="{D48C69B0-6B4F-42BF-B785-79C7AC95185C}">
      <dgm:prSet/>
      <dgm:spPr/>
      <dgm:t>
        <a:bodyPr/>
        <a:lstStyle/>
        <a:p>
          <a:endParaRPr lang="en-US"/>
        </a:p>
      </dgm:t>
    </dgm:pt>
    <dgm:pt modelId="{2C776F50-BC90-4D16-B422-EAD985AC1004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aseline="0"/>
            <a:t>Find a path from point A to point B in a labyrinth-shaped map.</a:t>
          </a:r>
          <a:endParaRPr lang="en-US"/>
        </a:p>
      </dgm:t>
    </dgm:pt>
    <dgm:pt modelId="{289E04B4-B0A7-4DFA-A65D-556BC77F307D}" type="parTrans" cxnId="{0979FC01-E05C-48EF-85F8-1E83F6023E8B}">
      <dgm:prSet/>
      <dgm:spPr/>
      <dgm:t>
        <a:bodyPr/>
        <a:lstStyle/>
        <a:p>
          <a:endParaRPr lang="en-US"/>
        </a:p>
      </dgm:t>
    </dgm:pt>
    <dgm:pt modelId="{EF585F06-4B58-468F-AFE6-F2019FFBDD05}" type="sibTrans" cxnId="{0979FC01-E05C-48EF-85F8-1E83F6023E8B}">
      <dgm:prSet/>
      <dgm:spPr/>
      <dgm:t>
        <a:bodyPr/>
        <a:lstStyle/>
        <a:p>
          <a:endParaRPr lang="en-US"/>
        </a:p>
      </dgm:t>
    </dgm:pt>
    <dgm:pt modelId="{AB0B76B8-7ED5-4D70-9D39-1DC72B3616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Can be solved with a huge variety of classical algorithms</a:t>
          </a:r>
        </a:p>
      </dgm:t>
    </dgm:pt>
    <dgm:pt modelId="{4419F40D-0670-41A6-9DA9-4DEA6EDB34CE}" type="parTrans" cxnId="{3A59FB07-6168-4D88-8C24-494B08D9DDD0}">
      <dgm:prSet/>
      <dgm:spPr/>
      <dgm:t>
        <a:bodyPr/>
        <a:lstStyle/>
        <a:p>
          <a:endParaRPr lang="it-IT"/>
        </a:p>
      </dgm:t>
    </dgm:pt>
    <dgm:pt modelId="{0FEE0AA9-ABC3-4AA9-A2D9-6046644FA4B6}" type="sibTrans" cxnId="{3A59FB07-6168-4D88-8C24-494B08D9DDD0}">
      <dgm:prSet/>
      <dgm:spPr/>
      <dgm:t>
        <a:bodyPr/>
        <a:lstStyle/>
        <a:p>
          <a:endParaRPr lang="it-IT"/>
        </a:p>
      </dgm:t>
    </dgm:pt>
    <dgm:pt modelId="{31BF4EFE-BC3F-4DBE-BDA1-887E93734E2B}" type="pres">
      <dgm:prSet presAssocID="{675C2EC4-6267-46F7-9A7B-D494800FC517}" presName="root" presStyleCnt="0">
        <dgm:presLayoutVars>
          <dgm:dir/>
          <dgm:resizeHandles val="exact"/>
        </dgm:presLayoutVars>
      </dgm:prSet>
      <dgm:spPr/>
    </dgm:pt>
    <dgm:pt modelId="{CCC305A8-3560-4B64-ABE1-4F0C6CA6B285}" type="pres">
      <dgm:prSet presAssocID="{4055D2C3-E26C-48C8-909E-824517E5419B}" presName="compNode" presStyleCnt="0"/>
      <dgm:spPr/>
    </dgm:pt>
    <dgm:pt modelId="{6894D2A4-B7BB-4E7F-9ECF-63A7919B495D}" type="pres">
      <dgm:prSet presAssocID="{4055D2C3-E26C-48C8-909E-824517E5419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E45ECE81-4666-4EC5-9855-B0D1A920D3BA}" type="pres">
      <dgm:prSet presAssocID="{4055D2C3-E26C-48C8-909E-824517E5419B}" presName="spaceRect" presStyleCnt="0"/>
      <dgm:spPr/>
    </dgm:pt>
    <dgm:pt modelId="{AD63EEEC-75F0-4E3B-956A-E484B8B9B947}" type="pres">
      <dgm:prSet presAssocID="{4055D2C3-E26C-48C8-909E-824517E5419B}" presName="textRect" presStyleLbl="revTx" presStyleIdx="0" presStyleCnt="3">
        <dgm:presLayoutVars>
          <dgm:chMax val="1"/>
          <dgm:chPref val="1"/>
        </dgm:presLayoutVars>
      </dgm:prSet>
      <dgm:spPr/>
    </dgm:pt>
    <dgm:pt modelId="{2EE12D98-B8DC-45C5-815A-FBC49123773B}" type="pres">
      <dgm:prSet presAssocID="{D4462628-68E8-4F51-B3F0-256397EADBA4}" presName="sibTrans" presStyleCnt="0"/>
      <dgm:spPr/>
    </dgm:pt>
    <dgm:pt modelId="{3F05A706-B774-4C8D-BA1D-D447DF39B723}" type="pres">
      <dgm:prSet presAssocID="{2C776F50-BC90-4D16-B422-EAD985AC1004}" presName="compNode" presStyleCnt="0"/>
      <dgm:spPr/>
    </dgm:pt>
    <dgm:pt modelId="{41EB48D5-9C18-484C-8B9A-9438F8676B04}" type="pres">
      <dgm:prSet presAssocID="{2C776F50-BC90-4D16-B422-EAD985AC100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331D1028-266D-4FEA-A4DE-D0566694E7E1}" type="pres">
      <dgm:prSet presAssocID="{2C776F50-BC90-4D16-B422-EAD985AC1004}" presName="spaceRect" presStyleCnt="0"/>
      <dgm:spPr/>
    </dgm:pt>
    <dgm:pt modelId="{09FDF43C-D70F-49B7-B979-2157673E5BF8}" type="pres">
      <dgm:prSet presAssocID="{2C776F50-BC90-4D16-B422-EAD985AC1004}" presName="textRect" presStyleLbl="revTx" presStyleIdx="1" presStyleCnt="3">
        <dgm:presLayoutVars>
          <dgm:chMax val="1"/>
          <dgm:chPref val="1"/>
        </dgm:presLayoutVars>
      </dgm:prSet>
      <dgm:spPr/>
    </dgm:pt>
    <dgm:pt modelId="{BD00CEBA-1D28-40A3-A7BE-E8453277B585}" type="pres">
      <dgm:prSet presAssocID="{EF585F06-4B58-468F-AFE6-F2019FFBDD05}" presName="sibTrans" presStyleCnt="0"/>
      <dgm:spPr/>
    </dgm:pt>
    <dgm:pt modelId="{34F9855D-6671-4E80-BEE3-2E3BE0041AB3}" type="pres">
      <dgm:prSet presAssocID="{AB0B76B8-7ED5-4D70-9D39-1DC72B3616EB}" presName="compNode" presStyleCnt="0"/>
      <dgm:spPr/>
    </dgm:pt>
    <dgm:pt modelId="{0C365192-D719-4D22-AAE1-22DBCC232A1A}" type="pres">
      <dgm:prSet presAssocID="{AB0B76B8-7ED5-4D70-9D39-1DC72B3616E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FD6157F-5838-43BD-A30F-E83B90EF2488}" type="pres">
      <dgm:prSet presAssocID="{AB0B76B8-7ED5-4D70-9D39-1DC72B3616EB}" presName="spaceRect" presStyleCnt="0"/>
      <dgm:spPr/>
    </dgm:pt>
    <dgm:pt modelId="{5DDFC1B9-9F53-4274-ACA8-138960DEA609}" type="pres">
      <dgm:prSet presAssocID="{AB0B76B8-7ED5-4D70-9D39-1DC72B3616E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979FC01-E05C-48EF-85F8-1E83F6023E8B}" srcId="{675C2EC4-6267-46F7-9A7B-D494800FC517}" destId="{2C776F50-BC90-4D16-B422-EAD985AC1004}" srcOrd="1" destOrd="0" parTransId="{289E04B4-B0A7-4DFA-A65D-556BC77F307D}" sibTransId="{EF585F06-4B58-468F-AFE6-F2019FFBDD05}"/>
    <dgm:cxn modelId="{3A59FB07-6168-4D88-8C24-494B08D9DDD0}" srcId="{675C2EC4-6267-46F7-9A7B-D494800FC517}" destId="{AB0B76B8-7ED5-4D70-9D39-1DC72B3616EB}" srcOrd="2" destOrd="0" parTransId="{4419F40D-0670-41A6-9DA9-4DEA6EDB34CE}" sibTransId="{0FEE0AA9-ABC3-4AA9-A2D9-6046644FA4B6}"/>
    <dgm:cxn modelId="{F5D5FC1F-80D8-4B92-A331-69B159798930}" type="presOf" srcId="{2C776F50-BC90-4D16-B422-EAD985AC1004}" destId="{09FDF43C-D70F-49B7-B979-2157673E5BF8}" srcOrd="0" destOrd="0" presId="urn:microsoft.com/office/officeart/2018/2/layout/IconLabelList"/>
    <dgm:cxn modelId="{C24BAC9E-511B-438B-B20C-D7C8AF2E8A9B}" type="presOf" srcId="{AB0B76B8-7ED5-4D70-9D39-1DC72B3616EB}" destId="{5DDFC1B9-9F53-4274-ACA8-138960DEA609}" srcOrd="0" destOrd="0" presId="urn:microsoft.com/office/officeart/2018/2/layout/IconLabelList"/>
    <dgm:cxn modelId="{D48C69B0-6B4F-42BF-B785-79C7AC95185C}" srcId="{675C2EC4-6267-46F7-9A7B-D494800FC517}" destId="{4055D2C3-E26C-48C8-909E-824517E5419B}" srcOrd="0" destOrd="0" parTransId="{4BD2426A-EDEF-477D-B9B4-69DF71FDB255}" sibTransId="{D4462628-68E8-4F51-B3F0-256397EADBA4}"/>
    <dgm:cxn modelId="{6A9845BD-DC5D-49FC-9042-90532BE8736A}" type="presOf" srcId="{675C2EC4-6267-46F7-9A7B-D494800FC517}" destId="{31BF4EFE-BC3F-4DBE-BDA1-887E93734E2B}" srcOrd="0" destOrd="0" presId="urn:microsoft.com/office/officeart/2018/2/layout/IconLabelList"/>
    <dgm:cxn modelId="{56210DC1-4D9D-4867-A69D-5F67869F29A8}" type="presOf" srcId="{4055D2C3-E26C-48C8-909E-824517E5419B}" destId="{AD63EEEC-75F0-4E3B-956A-E484B8B9B947}" srcOrd="0" destOrd="0" presId="urn:microsoft.com/office/officeart/2018/2/layout/IconLabelList"/>
    <dgm:cxn modelId="{C2F327AA-9272-4FFD-BB34-B5C365B1376B}" type="presParOf" srcId="{31BF4EFE-BC3F-4DBE-BDA1-887E93734E2B}" destId="{CCC305A8-3560-4B64-ABE1-4F0C6CA6B285}" srcOrd="0" destOrd="0" presId="urn:microsoft.com/office/officeart/2018/2/layout/IconLabelList"/>
    <dgm:cxn modelId="{7E2CB60E-EE31-48A5-8141-8CC9D233F7EE}" type="presParOf" srcId="{CCC305A8-3560-4B64-ABE1-4F0C6CA6B285}" destId="{6894D2A4-B7BB-4E7F-9ECF-63A7919B495D}" srcOrd="0" destOrd="0" presId="urn:microsoft.com/office/officeart/2018/2/layout/IconLabelList"/>
    <dgm:cxn modelId="{4188BEB4-3D06-438A-8C70-3308FFED49D4}" type="presParOf" srcId="{CCC305A8-3560-4B64-ABE1-4F0C6CA6B285}" destId="{E45ECE81-4666-4EC5-9855-B0D1A920D3BA}" srcOrd="1" destOrd="0" presId="urn:microsoft.com/office/officeart/2018/2/layout/IconLabelList"/>
    <dgm:cxn modelId="{C0CEE6B9-5CFE-4A2A-BBBE-491780B238A7}" type="presParOf" srcId="{CCC305A8-3560-4B64-ABE1-4F0C6CA6B285}" destId="{AD63EEEC-75F0-4E3B-956A-E484B8B9B947}" srcOrd="2" destOrd="0" presId="urn:microsoft.com/office/officeart/2018/2/layout/IconLabelList"/>
    <dgm:cxn modelId="{600490B7-9E93-41AC-B646-495076A9CE83}" type="presParOf" srcId="{31BF4EFE-BC3F-4DBE-BDA1-887E93734E2B}" destId="{2EE12D98-B8DC-45C5-815A-FBC49123773B}" srcOrd="1" destOrd="0" presId="urn:microsoft.com/office/officeart/2018/2/layout/IconLabelList"/>
    <dgm:cxn modelId="{65D69C69-94FB-4AC2-938D-12BA5D9101DD}" type="presParOf" srcId="{31BF4EFE-BC3F-4DBE-BDA1-887E93734E2B}" destId="{3F05A706-B774-4C8D-BA1D-D447DF39B723}" srcOrd="2" destOrd="0" presId="urn:microsoft.com/office/officeart/2018/2/layout/IconLabelList"/>
    <dgm:cxn modelId="{7BE6590C-AC3B-41DC-BFB8-EB2A79795D68}" type="presParOf" srcId="{3F05A706-B774-4C8D-BA1D-D447DF39B723}" destId="{41EB48D5-9C18-484C-8B9A-9438F8676B04}" srcOrd="0" destOrd="0" presId="urn:microsoft.com/office/officeart/2018/2/layout/IconLabelList"/>
    <dgm:cxn modelId="{3932318A-EBC7-4A58-B576-388C56ABD2DA}" type="presParOf" srcId="{3F05A706-B774-4C8D-BA1D-D447DF39B723}" destId="{331D1028-266D-4FEA-A4DE-D0566694E7E1}" srcOrd="1" destOrd="0" presId="urn:microsoft.com/office/officeart/2018/2/layout/IconLabelList"/>
    <dgm:cxn modelId="{88F6109D-533D-48C7-B478-07569C45670C}" type="presParOf" srcId="{3F05A706-B774-4C8D-BA1D-D447DF39B723}" destId="{09FDF43C-D70F-49B7-B979-2157673E5BF8}" srcOrd="2" destOrd="0" presId="urn:microsoft.com/office/officeart/2018/2/layout/IconLabelList"/>
    <dgm:cxn modelId="{2A03A196-596E-4830-BDE4-CBA6BC8C4B23}" type="presParOf" srcId="{31BF4EFE-BC3F-4DBE-BDA1-887E93734E2B}" destId="{BD00CEBA-1D28-40A3-A7BE-E8453277B585}" srcOrd="3" destOrd="0" presId="urn:microsoft.com/office/officeart/2018/2/layout/IconLabelList"/>
    <dgm:cxn modelId="{AEEEA3B9-9277-4B2E-8995-DCBB7B6011A0}" type="presParOf" srcId="{31BF4EFE-BC3F-4DBE-BDA1-887E93734E2B}" destId="{34F9855D-6671-4E80-BEE3-2E3BE0041AB3}" srcOrd="4" destOrd="0" presId="urn:microsoft.com/office/officeart/2018/2/layout/IconLabelList"/>
    <dgm:cxn modelId="{B03E2915-75D0-4D19-BF72-B1E6EB6D2C5A}" type="presParOf" srcId="{34F9855D-6671-4E80-BEE3-2E3BE0041AB3}" destId="{0C365192-D719-4D22-AAE1-22DBCC232A1A}" srcOrd="0" destOrd="0" presId="urn:microsoft.com/office/officeart/2018/2/layout/IconLabelList"/>
    <dgm:cxn modelId="{257DBDEA-55EF-44E4-A674-4F3B3BB5E8DC}" type="presParOf" srcId="{34F9855D-6671-4E80-BEE3-2E3BE0041AB3}" destId="{0FD6157F-5838-43BD-A30F-E83B90EF2488}" srcOrd="1" destOrd="0" presId="urn:microsoft.com/office/officeart/2018/2/layout/IconLabelList"/>
    <dgm:cxn modelId="{58A8E0DD-A1E5-4882-8AD2-E246EC120D2D}" type="presParOf" srcId="{34F9855D-6671-4E80-BEE3-2E3BE0041AB3}" destId="{5DDFC1B9-9F53-4274-ACA8-138960DEA60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4D2A4-B7BB-4E7F-9ECF-63A7919B495D}">
      <dsp:nvSpPr>
        <dsp:cNvPr id="0" name=""/>
        <dsp:cNvSpPr/>
      </dsp:nvSpPr>
      <dsp:spPr>
        <a:xfrm>
          <a:off x="809665" y="196941"/>
          <a:ext cx="770449" cy="7704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63EEEC-75F0-4E3B-956A-E484B8B9B947}">
      <dsp:nvSpPr>
        <dsp:cNvPr id="0" name=""/>
        <dsp:cNvSpPr/>
      </dsp:nvSpPr>
      <dsp:spPr>
        <a:xfrm>
          <a:off x="338835" y="1224423"/>
          <a:ext cx="1712109" cy="68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baseline="0"/>
            <a:t>A fairly simple problem.</a:t>
          </a:r>
          <a:endParaRPr lang="en-US" sz="1200" kern="1200"/>
        </a:p>
      </dsp:txBody>
      <dsp:txXfrm>
        <a:off x="338835" y="1224423"/>
        <a:ext cx="1712109" cy="684843"/>
      </dsp:txXfrm>
    </dsp:sp>
    <dsp:sp modelId="{41EB48D5-9C18-484C-8B9A-9438F8676B04}">
      <dsp:nvSpPr>
        <dsp:cNvPr id="0" name=""/>
        <dsp:cNvSpPr/>
      </dsp:nvSpPr>
      <dsp:spPr>
        <a:xfrm>
          <a:off x="2821394" y="196941"/>
          <a:ext cx="770449" cy="7704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FDF43C-D70F-49B7-B979-2157673E5BF8}">
      <dsp:nvSpPr>
        <dsp:cNvPr id="0" name=""/>
        <dsp:cNvSpPr/>
      </dsp:nvSpPr>
      <dsp:spPr>
        <a:xfrm>
          <a:off x="2350564" y="1224423"/>
          <a:ext cx="1712109" cy="68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baseline="0"/>
            <a:t>Find a path from point A to point B in a labyrinth-shaped map.</a:t>
          </a:r>
          <a:endParaRPr lang="en-US" sz="1200" kern="1200"/>
        </a:p>
      </dsp:txBody>
      <dsp:txXfrm>
        <a:off x="2350564" y="1224423"/>
        <a:ext cx="1712109" cy="684843"/>
      </dsp:txXfrm>
    </dsp:sp>
    <dsp:sp modelId="{0C365192-D719-4D22-AAE1-22DBCC232A1A}">
      <dsp:nvSpPr>
        <dsp:cNvPr id="0" name=""/>
        <dsp:cNvSpPr/>
      </dsp:nvSpPr>
      <dsp:spPr>
        <a:xfrm>
          <a:off x="1815529" y="2337294"/>
          <a:ext cx="770449" cy="7704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DFC1B9-9F53-4274-ACA8-138960DEA609}">
      <dsp:nvSpPr>
        <dsp:cNvPr id="0" name=""/>
        <dsp:cNvSpPr/>
      </dsp:nvSpPr>
      <dsp:spPr>
        <a:xfrm>
          <a:off x="1344699" y="3364777"/>
          <a:ext cx="1712109" cy="68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Can be solved with a huge variety of classical algorithms</a:t>
          </a:r>
        </a:p>
      </dsp:txBody>
      <dsp:txXfrm>
        <a:off x="1344699" y="3364777"/>
        <a:ext cx="1712109" cy="6848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F5DA0F-3F27-463C-BADD-4A602C312453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91FC2-2B4E-4A7E-8BBB-15E72A9EB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7127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91FC2-2B4E-4A7E-8BBB-15E72A9EB064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1957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FB1A7F6-0812-4A46-B0B3-17E31A6CF280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4977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461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1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1234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704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7355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3757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929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6364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9157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278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FB1A7F6-0812-4A46-B0B3-17E31A6CF280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9467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ze">
            <a:extLst>
              <a:ext uri="{FF2B5EF4-FFF2-40B4-BE49-F238E27FC236}">
                <a16:creationId xmlns:a16="http://schemas.microsoft.com/office/drawing/2014/main" id="{3AF82119-A12D-46B6-A779-2A08D1B924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895AA09-F766-4DFE-BD20-655A07ECC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>
            <a:normAutofit/>
          </a:bodyPr>
          <a:lstStyle/>
          <a:p>
            <a:r>
              <a:rPr lang="it-IT" sz="4400" dirty="0"/>
              <a:t>Solving the </a:t>
            </a:r>
            <a:r>
              <a:rPr lang="it-IT" sz="4400" dirty="0" err="1"/>
              <a:t>Maze</a:t>
            </a:r>
            <a:r>
              <a:rPr lang="it-IT" sz="4400" dirty="0"/>
              <a:t> </a:t>
            </a:r>
            <a:r>
              <a:rPr lang="it-IT" sz="4400" dirty="0" err="1"/>
              <a:t>problem</a:t>
            </a:r>
            <a:r>
              <a:rPr lang="it-IT" sz="4400" dirty="0"/>
              <a:t> with ILP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E9D54B6-B566-4C61-8E4E-7CE07AC73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/>
          <a:p>
            <a:r>
              <a:rPr lang="it-IT">
                <a:solidFill>
                  <a:schemeClr val="tx1"/>
                </a:solidFill>
              </a:rPr>
              <a:t>Angelo Andreussi, Alex Della Schiava, Claudia Maußner</a:t>
            </a:r>
          </a:p>
        </p:txBody>
      </p:sp>
    </p:spTree>
    <p:extLst>
      <p:ext uri="{BB962C8B-B14F-4D97-AF65-F5344CB8AC3E}">
        <p14:creationId xmlns:p14="http://schemas.microsoft.com/office/powerpoint/2010/main" val="153739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C8005455-DE52-4166-891D-E22990B7B1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11" name="Rectangle 13">
            <a:extLst>
              <a:ext uri="{FF2B5EF4-FFF2-40B4-BE49-F238E27FC236}">
                <a16:creationId xmlns:a16="http://schemas.microsoft.com/office/drawing/2014/main" id="{9163A971-857A-4D4D-B458-BADAF926F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37169" cy="685800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02D210C-DC25-442C-A0DC-2021B3ABC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889" y="365758"/>
            <a:ext cx="6784259" cy="1828800"/>
          </a:xfrm>
        </p:spPr>
        <p:txBody>
          <a:bodyPr>
            <a:normAutofit/>
          </a:bodyPr>
          <a:lstStyle/>
          <a:p>
            <a:r>
              <a:rPr lang="it-IT" dirty="0"/>
              <a:t>Learning to travel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D47933-B121-49D1-9D84-21CF2032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0889" y="2516291"/>
            <a:ext cx="6784259" cy="3682896"/>
          </a:xfrm>
        </p:spPr>
        <p:txBody>
          <a:bodyPr>
            <a:normAutofit lnSpcReduction="10000"/>
          </a:bodyPr>
          <a:lstStyle/>
          <a:p>
            <a:r>
              <a:rPr lang="it-IT" sz="1400" b="1" dirty="0"/>
              <a:t>Goal: </a:t>
            </a:r>
            <a:r>
              <a:rPr lang="it-IT" sz="1400" dirty="0" err="1"/>
              <a:t>Learn</a:t>
            </a:r>
            <a:r>
              <a:rPr lang="it-IT" sz="1400" dirty="0"/>
              <a:t> to </a:t>
            </a:r>
            <a:r>
              <a:rPr lang="it-IT" sz="1400" dirty="0" err="1"/>
              <a:t>move</a:t>
            </a:r>
            <a:r>
              <a:rPr lang="it-IT" sz="1400" dirty="0"/>
              <a:t> from </a:t>
            </a:r>
            <a:r>
              <a:rPr lang="it-IT" sz="1400" dirty="0" err="1"/>
              <a:t>two</a:t>
            </a:r>
            <a:r>
              <a:rPr lang="it-IT" sz="1400" dirty="0"/>
              <a:t> </a:t>
            </a:r>
            <a:r>
              <a:rPr lang="it-IT" sz="1400" dirty="0" err="1"/>
              <a:t>distant</a:t>
            </a:r>
            <a:r>
              <a:rPr lang="it-IT" sz="1400" dirty="0"/>
              <a:t> </a:t>
            </a:r>
            <a:r>
              <a:rPr lang="it-IT" sz="1400" dirty="0" err="1"/>
              <a:t>cells</a:t>
            </a:r>
            <a:r>
              <a:rPr lang="it-IT" sz="1400" dirty="0"/>
              <a:t> in the </a:t>
            </a:r>
            <a:r>
              <a:rPr lang="it-IT" sz="1400" dirty="0" err="1"/>
              <a:t>Maze</a:t>
            </a:r>
            <a:r>
              <a:rPr lang="it-IT" sz="1400" dirty="0"/>
              <a:t> </a:t>
            </a:r>
            <a:r>
              <a:rPr lang="it-IT" sz="1400" dirty="0" err="1"/>
              <a:t>without</a:t>
            </a:r>
            <a:r>
              <a:rPr lang="it-IT" sz="1400" dirty="0"/>
              <a:t> </a:t>
            </a:r>
            <a:r>
              <a:rPr lang="it-IT" sz="1400" dirty="0" err="1"/>
              <a:t>going</a:t>
            </a:r>
            <a:r>
              <a:rPr lang="it-IT" sz="1400" dirty="0"/>
              <a:t> </a:t>
            </a:r>
            <a:r>
              <a:rPr lang="it-IT" sz="1400" dirty="0" err="1"/>
              <a:t>through</a:t>
            </a:r>
            <a:r>
              <a:rPr lang="it-IT" sz="1400" dirty="0"/>
              <a:t> </a:t>
            </a:r>
            <a:r>
              <a:rPr lang="it-IT" sz="1400" dirty="0" err="1"/>
              <a:t>illegal</a:t>
            </a:r>
            <a:r>
              <a:rPr lang="it-IT" sz="1400" dirty="0"/>
              <a:t> </a:t>
            </a:r>
            <a:r>
              <a:rPr lang="it-IT" sz="1400" dirty="0" err="1"/>
              <a:t>cells</a:t>
            </a:r>
            <a:r>
              <a:rPr lang="it-IT" sz="1400" dirty="0"/>
              <a:t>. (Predicate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reach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/2</a:t>
            </a:r>
            <a:r>
              <a:rPr lang="it-IT" sz="1400" dirty="0"/>
              <a:t>).</a:t>
            </a:r>
          </a:p>
          <a:p>
            <a:r>
              <a:rPr lang="it-IT" sz="1400" b="1" dirty="0"/>
              <a:t>Background Knowledge:</a:t>
            </a:r>
          </a:p>
          <a:p>
            <a:pPr lvl="1"/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/2 </a:t>
            </a:r>
            <a:r>
              <a:rPr lang="it-IT" sz="1400" dirty="0">
                <a:cs typeface="Courier New" panose="02070309020205020404" pitchFamily="49" charset="0"/>
              </a:rPr>
              <a:t>(</a:t>
            </a:r>
            <a:r>
              <a:rPr lang="it-IT" sz="1400" dirty="0" err="1">
                <a:cs typeface="Courier New" panose="02070309020205020404" pitchFamily="49" charset="0"/>
              </a:rPr>
              <a:t>Learned</a:t>
            </a:r>
            <a:r>
              <a:rPr lang="it-IT" sz="1400" dirty="0">
                <a:cs typeface="Courier New" panose="02070309020205020404" pitchFamily="49" charset="0"/>
              </a:rPr>
              <a:t> from </a:t>
            </a:r>
            <a:r>
              <a:rPr lang="it-IT" sz="1400" i="1" dirty="0">
                <a:cs typeface="Courier New" panose="02070309020205020404" pitchFamily="49" charset="0"/>
              </a:rPr>
              <a:t>«</a:t>
            </a:r>
            <a:r>
              <a:rPr lang="it-IT" sz="1400" i="1" dirty="0" err="1">
                <a:cs typeface="Courier New" panose="02070309020205020404" pitchFamily="49" charset="0"/>
              </a:rPr>
              <a:t>learning_to_walk</a:t>
            </a:r>
            <a:r>
              <a:rPr lang="it-IT" sz="1400" i="1" dirty="0">
                <a:cs typeface="Courier New" panose="02070309020205020404" pitchFamily="49" charset="0"/>
              </a:rPr>
              <a:t>»).</a:t>
            </a:r>
          </a:p>
          <a:p>
            <a:r>
              <a:rPr lang="it-IT" sz="1400" b="1" dirty="0" err="1">
                <a:cs typeface="Courier New" panose="02070309020205020404" pitchFamily="49" charset="0"/>
              </a:rPr>
              <a:t>Metarules</a:t>
            </a:r>
            <a:r>
              <a:rPr lang="it-IT" sz="1400" b="1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metarule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recursion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,[P,Q],[P,A,B],[[Q,A,C],[P,C,B]]).</a:t>
            </a:r>
          </a:p>
          <a:p>
            <a:pPr lvl="1"/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metarule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,[P,Q],[P,A,B],[[Q,A,B]]).</a:t>
            </a:r>
          </a:p>
          <a:p>
            <a:r>
              <a:rPr lang="it-IT" sz="1400" b="1" dirty="0">
                <a:cs typeface="Courier New" panose="02070309020205020404" pitchFamily="49" charset="0"/>
              </a:rPr>
              <a:t>Positive </a:t>
            </a:r>
            <a:r>
              <a:rPr lang="it-IT" sz="1400" b="1" dirty="0" err="1">
                <a:cs typeface="Courier New" panose="02070309020205020404" pitchFamily="49" charset="0"/>
              </a:rPr>
              <a:t>examples</a:t>
            </a:r>
            <a:r>
              <a:rPr lang="it-IT" sz="1400" b="1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reach((1,1), (2,1)). 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reach((1,1), (2,5)).</a:t>
            </a:r>
          </a:p>
          <a:p>
            <a:r>
              <a:rPr lang="en-US" sz="1400" b="1" dirty="0">
                <a:cs typeface="Courier New" panose="02070309020205020404" pitchFamily="49" charset="0"/>
              </a:rPr>
              <a:t>Negative examples:</a:t>
            </a:r>
          </a:p>
          <a:p>
            <a:pPr lvl="1"/>
            <a:r>
              <a:rPr lang="it-IT" sz="1400" u="sng" dirty="0">
                <a:effectLst/>
              </a:rPr>
              <a:t>NONE</a:t>
            </a:r>
            <a:r>
              <a:rPr lang="it-IT" sz="1400" dirty="0">
                <a:effectLst/>
              </a:rPr>
              <a:t>: </a:t>
            </a:r>
            <a:r>
              <a:rPr lang="it-IT" sz="1400" dirty="0" err="1">
                <a:effectLst/>
              </a:rPr>
              <a:t>Illegal</a:t>
            </a:r>
            <a:r>
              <a:rPr lang="it-IT" sz="1400" dirty="0">
                <a:effectLst/>
              </a:rPr>
              <a:t> </a:t>
            </a:r>
            <a:r>
              <a:rPr lang="it-IT" sz="1400" dirty="0" err="1">
                <a:effectLst/>
              </a:rPr>
              <a:t>behaviour</a:t>
            </a:r>
            <a:r>
              <a:rPr lang="it-IT" sz="1400" dirty="0">
                <a:effectLst/>
              </a:rPr>
              <a:t> </a:t>
            </a:r>
            <a:r>
              <a:rPr lang="it-IT" sz="1400" dirty="0" err="1">
                <a:effectLst/>
              </a:rPr>
              <a:t>is</a:t>
            </a:r>
            <a:r>
              <a:rPr lang="it-IT" sz="1400" dirty="0">
                <a:effectLst/>
              </a:rPr>
              <a:t> </a:t>
            </a:r>
            <a:r>
              <a:rPr lang="it-IT" sz="1400" dirty="0" err="1">
                <a:effectLst/>
              </a:rPr>
              <a:t>already</a:t>
            </a:r>
            <a:r>
              <a:rPr lang="it-IT" sz="1400" dirty="0">
                <a:effectLst/>
              </a:rPr>
              <a:t> </a:t>
            </a:r>
            <a:r>
              <a:rPr lang="it-IT" sz="1400" dirty="0" err="1">
                <a:effectLst/>
              </a:rPr>
              <a:t>forbidden</a:t>
            </a:r>
            <a:r>
              <a:rPr lang="it-IT" sz="1400" dirty="0">
                <a:effectLst/>
              </a:rPr>
              <a:t> by the background knowledge.</a:t>
            </a:r>
            <a:endParaRPr lang="it-IT" sz="1400" b="1" u="sng" dirty="0">
              <a:cs typeface="Courier New" panose="02070309020205020404" pitchFamily="49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1B90FCF-2DEC-4277-A69C-67F0AD636F3E}"/>
              </a:ext>
            </a:extLst>
          </p:cNvPr>
          <p:cNvSpPr txBox="1"/>
          <p:nvPr/>
        </p:nvSpPr>
        <p:spPr>
          <a:xfrm>
            <a:off x="6874563" y="4810400"/>
            <a:ext cx="2628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What</a:t>
            </a:r>
            <a:r>
              <a:rPr lang="it-IT" sz="1200" dirty="0"/>
              <a:t> </a:t>
            </a:r>
            <a:r>
              <a:rPr lang="it-IT" sz="1200" dirty="0" err="1"/>
              <a:t>if</a:t>
            </a:r>
            <a:r>
              <a:rPr lang="it-IT" sz="1200" dirty="0"/>
              <a:t> </a:t>
            </a:r>
            <a:r>
              <a:rPr lang="it-IT" sz="1200" dirty="0" err="1"/>
              <a:t>we</a:t>
            </a:r>
            <a:r>
              <a:rPr lang="it-IT" sz="1200" dirty="0"/>
              <a:t> </a:t>
            </a:r>
            <a:r>
              <a:rPr lang="it-IT" sz="1200" dirty="0" err="1"/>
              <a:t>remove</a:t>
            </a:r>
            <a:r>
              <a:rPr lang="it-IT" sz="1200" dirty="0"/>
              <a:t> </a:t>
            </a:r>
            <a:r>
              <a:rPr lang="it-IT" sz="1200" dirty="0" err="1"/>
              <a:t>this</a:t>
            </a:r>
            <a:r>
              <a:rPr lang="it-IT" sz="1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793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D809EADF-C4D7-4EB7-AD80-F9F543370A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163A971-857A-4D4D-B458-BADAF926F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37169" cy="685800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8E0E44F-EF9E-40B5-9B76-DF4FED4F2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889" y="365758"/>
            <a:ext cx="6784259" cy="1828800"/>
          </a:xfrm>
        </p:spPr>
        <p:txBody>
          <a:bodyPr>
            <a:normAutofit/>
          </a:bodyPr>
          <a:lstStyle/>
          <a:p>
            <a:r>
              <a:rPr lang="it-IT" dirty="0"/>
              <a:t>Learning to travel (from scratch)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B7C98C-91C5-42A6-AE60-10548043D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0889" y="2516291"/>
            <a:ext cx="6784259" cy="3682896"/>
          </a:xfrm>
        </p:spPr>
        <p:txBody>
          <a:bodyPr>
            <a:normAutofit fontScale="70000" lnSpcReduction="20000"/>
          </a:bodyPr>
          <a:lstStyle/>
          <a:p>
            <a:r>
              <a:rPr lang="it-IT" sz="1400" b="1" dirty="0"/>
              <a:t>Goal: </a:t>
            </a:r>
            <a:r>
              <a:rPr lang="it-IT" sz="1400" dirty="0" err="1"/>
              <a:t>Learn</a:t>
            </a:r>
            <a:r>
              <a:rPr lang="it-IT" sz="1400" dirty="0"/>
              <a:t> to </a:t>
            </a:r>
            <a:r>
              <a:rPr lang="it-IT" sz="1400" dirty="0" err="1"/>
              <a:t>move</a:t>
            </a:r>
            <a:r>
              <a:rPr lang="it-IT" sz="1400" dirty="0"/>
              <a:t> from </a:t>
            </a:r>
            <a:r>
              <a:rPr lang="it-IT" sz="1400" dirty="0" err="1"/>
              <a:t>two</a:t>
            </a:r>
            <a:r>
              <a:rPr lang="it-IT" sz="1400" dirty="0"/>
              <a:t> </a:t>
            </a:r>
            <a:r>
              <a:rPr lang="it-IT" sz="1400" dirty="0" err="1"/>
              <a:t>distant</a:t>
            </a:r>
            <a:r>
              <a:rPr lang="it-IT" sz="1400" dirty="0"/>
              <a:t> </a:t>
            </a:r>
            <a:r>
              <a:rPr lang="it-IT" sz="1400" dirty="0" err="1"/>
              <a:t>cells</a:t>
            </a:r>
            <a:r>
              <a:rPr lang="it-IT" sz="1400" dirty="0"/>
              <a:t> in the </a:t>
            </a:r>
            <a:r>
              <a:rPr lang="it-IT" sz="1400" dirty="0" err="1"/>
              <a:t>Maze</a:t>
            </a:r>
            <a:r>
              <a:rPr lang="it-IT" sz="1400" dirty="0"/>
              <a:t> </a:t>
            </a:r>
            <a:r>
              <a:rPr lang="it-IT" sz="1400" dirty="0" err="1"/>
              <a:t>without</a:t>
            </a:r>
            <a:r>
              <a:rPr lang="it-IT" sz="1400" dirty="0"/>
              <a:t> </a:t>
            </a:r>
            <a:r>
              <a:rPr lang="it-IT" sz="1400" dirty="0" err="1"/>
              <a:t>going</a:t>
            </a:r>
            <a:r>
              <a:rPr lang="it-IT" sz="1400" dirty="0"/>
              <a:t> </a:t>
            </a:r>
            <a:r>
              <a:rPr lang="it-IT" sz="1400" dirty="0" err="1"/>
              <a:t>through</a:t>
            </a:r>
            <a:r>
              <a:rPr lang="it-IT" sz="1400" dirty="0"/>
              <a:t> </a:t>
            </a:r>
            <a:r>
              <a:rPr lang="it-IT" sz="1400" dirty="0" err="1"/>
              <a:t>illegal</a:t>
            </a:r>
            <a:r>
              <a:rPr lang="it-IT" sz="1400" dirty="0"/>
              <a:t> </a:t>
            </a:r>
            <a:r>
              <a:rPr lang="it-IT" sz="1400" dirty="0" err="1"/>
              <a:t>cells</a:t>
            </a:r>
            <a:r>
              <a:rPr lang="it-IT" sz="1400" dirty="0"/>
              <a:t>. (Predicate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reach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/2</a:t>
            </a:r>
            <a:r>
              <a:rPr lang="it-IT" sz="1400" dirty="0"/>
              <a:t>).</a:t>
            </a:r>
          </a:p>
          <a:p>
            <a:r>
              <a:rPr lang="it-IT" sz="1400" b="1" dirty="0"/>
              <a:t>Background Knowledge:</a:t>
            </a:r>
          </a:p>
          <a:p>
            <a:pPr lvl="1"/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inc_x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/2;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dec_x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/2;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inc_y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/2;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dec_y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/2;</a:t>
            </a:r>
          </a:p>
          <a:p>
            <a:pPr lvl="1"/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/1.</a:t>
            </a:r>
          </a:p>
          <a:p>
            <a:r>
              <a:rPr lang="it-IT" sz="1600" b="1" dirty="0" err="1">
                <a:cs typeface="Courier New" panose="02070309020205020404" pitchFamily="49" charset="0"/>
              </a:rPr>
              <a:t>Metarules</a:t>
            </a:r>
            <a:r>
              <a:rPr lang="it-IT" sz="1600" b="1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metarule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,[P,Q],[P,A,B],[[Q,A,B]]).</a:t>
            </a:r>
          </a:p>
          <a:p>
            <a:pPr lvl="1"/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metarule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(ident2,[P,Q],[P,A,B,[A,B]],[[Q,A,B]]).</a:t>
            </a:r>
          </a:p>
          <a:p>
            <a:pPr lvl="1"/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metarule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prepostcon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,[P,Q,R],[P,A,B],[[R,B],[Q,A,B]]).</a:t>
            </a:r>
          </a:p>
          <a:p>
            <a:pPr lvl="1"/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metarule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recursion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,[P,Q,R],[P,A,B,[A|L1]],[[R,B],[Q,A,C],[R,C],[P,C,B,L1]]).</a:t>
            </a:r>
          </a:p>
          <a:p>
            <a:r>
              <a:rPr lang="it-IT" sz="1600" b="1" dirty="0">
                <a:cs typeface="Courier New" panose="02070309020205020404" pitchFamily="49" charset="0"/>
              </a:rPr>
              <a:t>Positive </a:t>
            </a:r>
            <a:r>
              <a:rPr lang="it-IT" sz="1600" b="1" dirty="0" err="1">
                <a:cs typeface="Courier New" panose="02070309020205020404" pitchFamily="49" charset="0"/>
              </a:rPr>
              <a:t>examples</a:t>
            </a:r>
            <a:r>
              <a:rPr lang="it-IT" sz="1600" b="1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it-IT" sz="1200" dirty="0">
                <a:cs typeface="Courier New" panose="02070309020205020404" pitchFamily="49" charset="0"/>
              </a:rPr>
              <a:t>4 </a:t>
            </a:r>
            <a:r>
              <a:rPr lang="it-IT" sz="1200" dirty="0" err="1">
                <a:cs typeface="Courier New" panose="02070309020205020404" pitchFamily="49" charset="0"/>
              </a:rPr>
              <a:t>examples</a:t>
            </a:r>
            <a:r>
              <a:rPr lang="it-IT" sz="1200" dirty="0">
                <a:cs typeface="Courier New" panose="02070309020205020404" pitchFamily="49" charset="0"/>
              </a:rPr>
              <a:t> </a:t>
            </a:r>
            <a:r>
              <a:rPr lang="it-IT" sz="1200" dirty="0" err="1">
                <a:cs typeface="Courier New" panose="02070309020205020404" pitchFamily="49" charset="0"/>
              </a:rPr>
              <a:t>representing</a:t>
            </a:r>
            <a:r>
              <a:rPr lang="it-IT" sz="1200" dirty="0">
                <a:cs typeface="Courier New" panose="02070309020205020404" pitchFamily="49" charset="0"/>
              </a:rPr>
              <a:t> a single step (one for </a:t>
            </a:r>
            <a:r>
              <a:rPr lang="it-IT" sz="1200" dirty="0" err="1">
                <a:cs typeface="Courier New" panose="02070309020205020404" pitchFamily="49" charset="0"/>
              </a:rPr>
              <a:t>each</a:t>
            </a:r>
            <a:r>
              <a:rPr lang="it-IT" sz="1200" dirty="0">
                <a:cs typeface="Courier New" panose="02070309020205020404" pitchFamily="49" charset="0"/>
              </a:rPr>
              <a:t> </a:t>
            </a:r>
            <a:r>
              <a:rPr lang="it-IT" sz="1200" dirty="0" err="1">
                <a:cs typeface="Courier New" panose="02070309020205020404" pitchFamily="49" charset="0"/>
              </a:rPr>
              <a:t>direction</a:t>
            </a:r>
            <a:r>
              <a:rPr lang="it-IT" sz="1200" dirty="0">
                <a:cs typeface="Courier New" panose="02070309020205020404" pitchFamily="49" charset="0"/>
              </a:rPr>
              <a:t>).</a:t>
            </a:r>
          </a:p>
          <a:p>
            <a:pPr lvl="1"/>
            <a:r>
              <a:rPr lang="it-IT" sz="1200" dirty="0">
                <a:cs typeface="Courier New" panose="02070309020205020404" pitchFamily="49" charset="0"/>
              </a:rPr>
              <a:t>1 </a:t>
            </a:r>
            <a:r>
              <a:rPr lang="it-IT" sz="1200" dirty="0" err="1">
                <a:cs typeface="Courier New" panose="02070309020205020404" pitchFamily="49" charset="0"/>
              </a:rPr>
              <a:t>example</a:t>
            </a:r>
            <a:r>
              <a:rPr lang="it-IT" sz="1200" dirty="0">
                <a:cs typeface="Courier New" panose="02070309020205020404" pitchFamily="49" charset="0"/>
              </a:rPr>
              <a:t> </a:t>
            </a:r>
            <a:r>
              <a:rPr lang="it-IT" sz="1200" dirty="0" err="1">
                <a:cs typeface="Courier New" panose="02070309020205020404" pitchFamily="49" charset="0"/>
              </a:rPr>
              <a:t>representing</a:t>
            </a:r>
            <a:r>
              <a:rPr lang="it-IT" sz="1200" dirty="0">
                <a:cs typeface="Courier New" panose="02070309020205020404" pitchFamily="49" charset="0"/>
              </a:rPr>
              <a:t> a </a:t>
            </a:r>
            <a:r>
              <a:rPr lang="it-IT" sz="1200" dirty="0" err="1">
                <a:cs typeface="Courier New" panose="02070309020205020404" pitchFamily="49" charset="0"/>
              </a:rPr>
              <a:t>path</a:t>
            </a:r>
            <a:r>
              <a:rPr lang="it-IT" sz="1200" dirty="0">
                <a:cs typeface="Courier New" panose="02070309020205020404" pitchFamily="49" charset="0"/>
              </a:rPr>
              <a:t> </a:t>
            </a:r>
            <a:r>
              <a:rPr lang="it-IT" sz="1200" dirty="0" err="1">
                <a:cs typeface="Courier New" panose="02070309020205020404" pitchFamily="49" charset="0"/>
              </a:rPr>
              <a:t>which</a:t>
            </a:r>
            <a:r>
              <a:rPr lang="it-IT" sz="1200" dirty="0">
                <a:cs typeface="Courier New" panose="02070309020205020404" pitchFamily="49" charset="0"/>
              </a:rPr>
              <a:t> </a:t>
            </a:r>
            <a:r>
              <a:rPr lang="it-IT" sz="1200" dirty="0" err="1">
                <a:cs typeface="Courier New" panose="02070309020205020404" pitchFamily="49" charset="0"/>
              </a:rPr>
              <a:t>uses</a:t>
            </a:r>
            <a:r>
              <a:rPr lang="it-IT" sz="1200" dirty="0">
                <a:cs typeface="Courier New" panose="02070309020205020404" pitchFamily="49" charset="0"/>
              </a:rPr>
              <a:t> </a:t>
            </a:r>
            <a:r>
              <a:rPr lang="it-IT" sz="1200" dirty="0" err="1">
                <a:cs typeface="Courier New" panose="02070309020205020404" pitchFamily="49" charset="0"/>
              </a:rPr>
              <a:t>all</a:t>
            </a:r>
            <a:r>
              <a:rPr lang="it-IT" sz="1200" dirty="0">
                <a:cs typeface="Courier New" panose="02070309020205020404" pitchFamily="49" charset="0"/>
              </a:rPr>
              <a:t> 4 </a:t>
            </a:r>
            <a:r>
              <a:rPr lang="it-IT" sz="1200" dirty="0" err="1">
                <a:cs typeface="Courier New" panose="02070309020205020404" pitchFamily="49" charset="0"/>
              </a:rPr>
              <a:t>moves</a:t>
            </a:r>
            <a:r>
              <a:rPr lang="it-IT" sz="1200" dirty="0">
                <a:cs typeface="Courier New" panose="02070309020205020404" pitchFamily="49" charset="0"/>
              </a:rPr>
              <a:t> (</a:t>
            </a:r>
            <a:r>
              <a:rPr lang="it-I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reach</a:t>
            </a:r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((3,1),(4,5))</a:t>
            </a:r>
            <a:r>
              <a:rPr lang="it-IT" sz="1200" dirty="0"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>
                <a:cs typeface="Courier New" panose="02070309020205020404" pitchFamily="49" charset="0"/>
              </a:rPr>
              <a:t>Negative examples:</a:t>
            </a:r>
          </a:p>
          <a:p>
            <a:pPr lvl="1"/>
            <a:r>
              <a:rPr lang="it-IT" sz="1400" dirty="0">
                <a:cs typeface="Courier New" panose="02070309020205020404" pitchFamily="49" charset="0"/>
              </a:rPr>
              <a:t>4 </a:t>
            </a:r>
            <a:r>
              <a:rPr lang="it-IT" sz="1400" dirty="0" err="1">
                <a:cs typeface="Courier New" panose="02070309020205020404" pitchFamily="49" charset="0"/>
              </a:rPr>
              <a:t>examples</a:t>
            </a:r>
            <a:r>
              <a:rPr lang="it-IT" sz="1400" dirty="0">
                <a:cs typeface="Courier New" panose="02070309020205020404" pitchFamily="49" charset="0"/>
              </a:rPr>
              <a:t> of single steps </a:t>
            </a:r>
            <a:r>
              <a:rPr lang="it-IT" sz="1400" dirty="0" err="1">
                <a:cs typeface="Courier New" panose="02070309020205020404" pitchFamily="49" charset="0"/>
              </a:rPr>
              <a:t>going</a:t>
            </a:r>
            <a:r>
              <a:rPr lang="it-IT" sz="1400" dirty="0">
                <a:cs typeface="Courier New" panose="02070309020205020404" pitchFamily="49" charset="0"/>
              </a:rPr>
              <a:t> out of bounds.</a:t>
            </a:r>
          </a:p>
          <a:p>
            <a:pPr lvl="1"/>
            <a:r>
              <a:rPr lang="it-IT" sz="1400" dirty="0">
                <a:cs typeface="Courier New" panose="02070309020205020404" pitchFamily="49" charset="0"/>
              </a:rPr>
              <a:t>4 </a:t>
            </a:r>
            <a:r>
              <a:rPr lang="it-IT" sz="1400" dirty="0" err="1">
                <a:cs typeface="Courier New" panose="02070309020205020404" pitchFamily="49" charset="0"/>
              </a:rPr>
              <a:t>examples</a:t>
            </a:r>
            <a:r>
              <a:rPr lang="it-IT" sz="1400" dirty="0">
                <a:cs typeface="Courier New" panose="02070309020205020404" pitchFamily="49" charset="0"/>
              </a:rPr>
              <a:t> of single steps </a:t>
            </a:r>
            <a:r>
              <a:rPr lang="it-IT" sz="1400" dirty="0" err="1">
                <a:cs typeface="Courier New" panose="02070309020205020404" pitchFamily="49" charset="0"/>
              </a:rPr>
              <a:t>going</a:t>
            </a:r>
            <a:r>
              <a:rPr lang="it-IT" sz="1400" dirty="0">
                <a:cs typeface="Courier New" panose="02070309020205020404" pitchFamily="49" charset="0"/>
              </a:rPr>
              <a:t> </a:t>
            </a:r>
            <a:r>
              <a:rPr lang="it-IT" sz="1400" dirty="0" err="1">
                <a:cs typeface="Courier New" panose="02070309020205020404" pitchFamily="49" charset="0"/>
              </a:rPr>
              <a:t>into</a:t>
            </a:r>
            <a:r>
              <a:rPr lang="it-IT" sz="1400" dirty="0">
                <a:cs typeface="Courier New" panose="02070309020205020404" pitchFamily="49" charset="0"/>
              </a:rPr>
              <a:t> </a:t>
            </a:r>
            <a:r>
              <a:rPr lang="it-IT" sz="1400" dirty="0" err="1">
                <a:cs typeface="Courier New" panose="02070309020205020404" pitchFamily="49" charset="0"/>
              </a:rPr>
              <a:t>obstacles</a:t>
            </a:r>
            <a:r>
              <a:rPr lang="it-IT" sz="1400" dirty="0">
                <a:cs typeface="Courier New" panose="02070309020205020404" pitchFamily="49" charset="0"/>
              </a:rPr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77569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ze">
            <a:extLst>
              <a:ext uri="{FF2B5EF4-FFF2-40B4-BE49-F238E27FC236}">
                <a16:creationId xmlns:a16="http://schemas.microsoft.com/office/drawing/2014/main" id="{8CBB88FA-6CC5-4058-B997-6B93B0B98E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163A971-857A-4D4D-B458-BADAF926F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37169" cy="685800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3FD79FB-C723-4EE6-843C-335994736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889" y="365758"/>
            <a:ext cx="6784259" cy="1828800"/>
          </a:xfrm>
        </p:spPr>
        <p:txBody>
          <a:bodyPr>
            <a:normAutofit/>
          </a:bodyPr>
          <a:lstStyle/>
          <a:p>
            <a:r>
              <a:rPr lang="it-IT" dirty="0"/>
              <a:t>The </a:t>
            </a:r>
            <a:r>
              <a:rPr lang="it-IT" dirty="0" err="1"/>
              <a:t>result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F06AF6-F9B6-4411-9EF0-4EE6B29F9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0889" y="2516291"/>
            <a:ext cx="6784259" cy="3682896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reach(A,B,[A,B]):-reach_1(A,B).</a:t>
            </a: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reach_1(A,B):-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(B),reach_2(A,B).</a:t>
            </a: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reach_2(A,B):-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inc_x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(A,B).</a:t>
            </a: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reach_2(A,B):-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dec_y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(A,B).</a:t>
            </a: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reach_2(A,B):-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inc_y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(A,B).</a:t>
            </a: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reach_2(A,B):-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dec_x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(A,B).</a:t>
            </a: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reach(A,B,[A|C]):-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(B),reach_2(A,D),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(D),reach(D,B,C).</a:t>
            </a:r>
          </a:p>
          <a:p>
            <a:r>
              <a:rPr lang="it-IT" dirty="0" err="1"/>
              <a:t>Through</a:t>
            </a:r>
            <a:r>
              <a:rPr lang="it-IT" dirty="0"/>
              <a:t> </a:t>
            </a:r>
            <a:r>
              <a:rPr lang="it-IT" b="1" dirty="0"/>
              <a:t>predicate </a:t>
            </a:r>
            <a:r>
              <a:rPr lang="it-IT" b="1" dirty="0" err="1"/>
              <a:t>invention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are learning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/2.</a:t>
            </a:r>
          </a:p>
        </p:txBody>
      </p:sp>
    </p:spTree>
    <p:extLst>
      <p:ext uri="{BB962C8B-B14F-4D97-AF65-F5344CB8AC3E}">
        <p14:creationId xmlns:p14="http://schemas.microsoft.com/office/powerpoint/2010/main" val="1716667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E450A686-C174-48D8-AD85-3F16996FCD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163A971-857A-4D4D-B458-BADAF926F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37169" cy="685800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4B244B0-14BC-4D2F-B5AF-483644B6F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889" y="365758"/>
            <a:ext cx="6784259" cy="1828800"/>
          </a:xfrm>
        </p:spPr>
        <p:txBody>
          <a:bodyPr>
            <a:normAutofit/>
          </a:bodyPr>
          <a:lstStyle/>
          <a:p>
            <a:r>
              <a:rPr lang="it-IT" dirty="0" err="1"/>
              <a:t>Other</a:t>
            </a:r>
            <a:r>
              <a:rPr lang="it-IT" dirty="0"/>
              <a:t> tasks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1B9CF7-7836-45FA-8266-852C7D3D1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0889" y="2516291"/>
            <a:ext cx="6784259" cy="3682896"/>
          </a:xfrm>
        </p:spPr>
        <p:txBody>
          <a:bodyPr>
            <a:normAutofit/>
          </a:bodyPr>
          <a:lstStyle/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learning_to_travel_memory.pl: </a:t>
            </a:r>
            <a:r>
              <a:rPr lang="it-IT" dirty="0" err="1">
                <a:cs typeface="Courier New" panose="02070309020205020404" pitchFamily="49" charset="0"/>
              </a:rPr>
              <a:t>Same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as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i="1" dirty="0">
                <a:cs typeface="Courier New" panose="02070309020205020404" pitchFamily="49" charset="0"/>
              </a:rPr>
              <a:t>«learning to travel» </a:t>
            </a:r>
            <a:r>
              <a:rPr lang="it-IT" dirty="0" err="1">
                <a:cs typeface="Courier New" panose="02070309020205020404" pitchFamily="49" charset="0"/>
              </a:rPr>
              <a:t>but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also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keeps</a:t>
            </a:r>
            <a:r>
              <a:rPr lang="it-IT" dirty="0">
                <a:cs typeface="Courier New" panose="02070309020205020404" pitchFamily="49" charset="0"/>
              </a:rPr>
              <a:t> track of the </a:t>
            </a:r>
            <a:r>
              <a:rPr lang="it-IT" dirty="0" err="1">
                <a:cs typeface="Courier New" panose="02070309020205020404" pitchFamily="49" charset="0"/>
              </a:rPr>
              <a:t>path</a:t>
            </a:r>
            <a:r>
              <a:rPr lang="it-IT" dirty="0">
                <a:cs typeface="Courier New" panose="02070309020205020404" pitchFamily="49" charset="0"/>
              </a:rPr>
              <a:t> in a list.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learn_to_win.pl: </a:t>
            </a:r>
            <a:r>
              <a:rPr lang="it-IT" dirty="0">
                <a:cs typeface="Courier New" panose="02070309020205020404" pitchFamily="49" charset="0"/>
              </a:rPr>
              <a:t>Solving the </a:t>
            </a:r>
            <a:r>
              <a:rPr lang="it-IT" dirty="0" err="1">
                <a:cs typeface="Courier New" panose="02070309020205020404" pitchFamily="49" charset="0"/>
              </a:rPr>
              <a:t>Maze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problem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directly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through</a:t>
            </a:r>
            <a:r>
              <a:rPr lang="it-IT" dirty="0">
                <a:cs typeface="Courier New" panose="02070309020205020404" pitchFamily="49" charset="0"/>
              </a:rPr>
              <a:t> ILP. </a:t>
            </a:r>
            <a:r>
              <a:rPr lang="it-IT" dirty="0" err="1">
                <a:cs typeface="Courier New" panose="02070309020205020404" pitchFamily="49" charset="0"/>
              </a:rPr>
              <a:t>Gives</a:t>
            </a:r>
            <a:r>
              <a:rPr lang="it-IT" dirty="0">
                <a:cs typeface="Courier New" panose="02070309020205020404" pitchFamily="49" charset="0"/>
              </a:rPr>
              <a:t> a </a:t>
            </a:r>
            <a:r>
              <a:rPr lang="it-IT" i="1" dirty="0">
                <a:cs typeface="Courier New" panose="02070309020205020404" pitchFamily="49" charset="0"/>
              </a:rPr>
              <a:t>«</a:t>
            </a:r>
            <a:r>
              <a:rPr lang="it-IT" i="1" dirty="0" err="1">
                <a:cs typeface="Courier New" panose="02070309020205020404" pitchFamily="49" charset="0"/>
              </a:rPr>
              <a:t>sequence</a:t>
            </a:r>
            <a:r>
              <a:rPr lang="it-IT" i="1" dirty="0">
                <a:cs typeface="Courier New" panose="02070309020205020404" pitchFamily="49" charset="0"/>
              </a:rPr>
              <a:t> of </a:t>
            </a:r>
            <a:r>
              <a:rPr lang="it-IT" i="1" dirty="0" err="1">
                <a:cs typeface="Courier New" panose="02070309020205020404" pitchFamily="49" charset="0"/>
              </a:rPr>
              <a:t>predicates</a:t>
            </a:r>
            <a:r>
              <a:rPr lang="it-IT" i="1" dirty="0">
                <a:cs typeface="Courier New" panose="02070309020205020404" pitchFamily="49" charset="0"/>
              </a:rPr>
              <a:t>» </a:t>
            </a:r>
            <a:r>
              <a:rPr lang="it-IT" dirty="0">
                <a:cs typeface="Courier New" panose="02070309020205020404" pitchFamily="49" charset="0"/>
              </a:rPr>
              <a:t>to </a:t>
            </a:r>
            <a:r>
              <a:rPr lang="it-IT" dirty="0" err="1">
                <a:cs typeface="Courier New" panose="02070309020205020404" pitchFamily="49" charset="0"/>
              </a:rPr>
              <a:t>reach</a:t>
            </a:r>
            <a:r>
              <a:rPr lang="it-IT" dirty="0">
                <a:cs typeface="Courier New" panose="02070309020205020404" pitchFamily="49" charset="0"/>
              </a:rPr>
              <a:t> the goal </a:t>
            </a:r>
            <a:r>
              <a:rPr lang="it-IT" dirty="0" err="1">
                <a:cs typeface="Courier New" panose="02070309020205020404" pitchFamily="49" charset="0"/>
              </a:rPr>
              <a:t>cell</a:t>
            </a:r>
            <a:r>
              <a:rPr lang="it-IT" dirty="0">
                <a:cs typeface="Courier New" panose="02070309020205020404" pitchFamily="49" charset="0"/>
              </a:rPr>
              <a:t> from the start </a:t>
            </a:r>
            <a:r>
              <a:rPr lang="it-IT" dirty="0" err="1">
                <a:cs typeface="Courier New" panose="02070309020205020404" pitchFamily="49" charset="0"/>
              </a:rPr>
              <a:t>cell</a:t>
            </a:r>
            <a:r>
              <a:rPr lang="it-IT" dirty="0">
                <a:cs typeface="Courier New" panose="02070309020205020404" pitchFamily="49" charset="0"/>
              </a:rPr>
              <a:t>.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237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4">
            <a:extLst>
              <a:ext uri="{FF2B5EF4-FFF2-40B4-BE49-F238E27FC236}">
                <a16:creationId xmlns:a16="http://schemas.microsoft.com/office/drawing/2014/main" id="{6FA0A1AD-DEE2-4598-8D3B-C1F65F315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73D3612-FE8B-4F10-B5D2-67FE18B58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The Maze Problem</a:t>
            </a:r>
          </a:p>
        </p:txBody>
      </p:sp>
      <p:pic>
        <p:nvPicPr>
          <p:cNvPr id="6" name="Segnaposto contenuto 5" descr="An example of a Maze.">
            <a:extLst>
              <a:ext uri="{FF2B5EF4-FFF2-40B4-BE49-F238E27FC236}">
                <a16:creationId xmlns:a16="http://schemas.microsoft.com/office/drawing/2014/main" id="{4CF8AF23-0ED4-40F6-BD49-8FDD1579BA0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245225"/>
            <a:ext cx="4807287" cy="3016572"/>
          </a:xfrm>
          <a:prstGeom prst="rect">
            <a:avLst/>
          </a:prstGeom>
        </p:spPr>
      </p:pic>
      <p:graphicFrame>
        <p:nvGraphicFramePr>
          <p:cNvPr id="10" name="Segnaposto contenuto 2">
            <a:extLst>
              <a:ext uri="{FF2B5EF4-FFF2-40B4-BE49-F238E27FC236}">
                <a16:creationId xmlns:a16="http://schemas.microsoft.com/office/drawing/2014/main" id="{170EB54C-7864-4992-ACCA-F8BE4727E20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88925959"/>
              </p:ext>
            </p:extLst>
          </p:nvPr>
        </p:nvGraphicFramePr>
        <p:xfrm>
          <a:off x="1261872" y="1933575"/>
          <a:ext cx="4401509" cy="4246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127EF4E3-9F01-410C-81FC-406F9C18740B}"/>
              </a:ext>
            </a:extLst>
          </p:cNvPr>
          <p:cNvSpPr txBox="1"/>
          <p:nvPr/>
        </p:nvSpPr>
        <p:spPr>
          <a:xfrm>
            <a:off x="6312091" y="5198400"/>
            <a:ext cx="4401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An </a:t>
            </a:r>
            <a:r>
              <a:rPr lang="it-IT" sz="1600" dirty="0" err="1"/>
              <a:t>example</a:t>
            </a:r>
            <a:r>
              <a:rPr lang="it-IT" sz="1600" dirty="0"/>
              <a:t> of a </a:t>
            </a:r>
            <a:r>
              <a:rPr lang="it-IT" sz="1600" dirty="0" err="1"/>
              <a:t>Maze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4057583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CFDFF0-3FAB-4A5F-B25B-8669462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Our</a:t>
            </a:r>
            <a:r>
              <a:rPr lang="it-IT" dirty="0"/>
              <a:t> tools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75ED68-4E4F-4308-8C82-701ADA261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b="1" dirty="0"/>
              <a:t>HYPER</a:t>
            </a:r>
            <a:r>
              <a:rPr lang="it-IT" sz="2400" dirty="0"/>
              <a:t> (</a:t>
            </a:r>
            <a:r>
              <a:rPr lang="it-IT" sz="2400" dirty="0" err="1"/>
              <a:t>Bratko</a:t>
            </a:r>
            <a:r>
              <a:rPr lang="it-IT" sz="2400" dirty="0"/>
              <a:t>, 1999): </a:t>
            </a:r>
            <a:r>
              <a:rPr lang="it-IT" sz="2400" dirty="0" err="1"/>
              <a:t>Based</a:t>
            </a:r>
            <a:r>
              <a:rPr lang="it-IT" sz="2400" dirty="0"/>
              <a:t> on Top-down </a:t>
            </a:r>
            <a:r>
              <a:rPr lang="it-IT" sz="2400" dirty="0" err="1"/>
              <a:t>search</a:t>
            </a:r>
            <a:r>
              <a:rPr lang="it-IT" sz="2400" dirty="0"/>
              <a:t> in the </a:t>
            </a:r>
            <a:r>
              <a:rPr lang="it-IT" sz="2400" dirty="0" err="1"/>
              <a:t>hypothesis</a:t>
            </a:r>
            <a:r>
              <a:rPr lang="it-IT" sz="2400" dirty="0"/>
              <a:t> </a:t>
            </a:r>
            <a:r>
              <a:rPr lang="it-IT" sz="2400" dirty="0" err="1"/>
              <a:t>space</a:t>
            </a:r>
            <a:r>
              <a:rPr lang="it-IT" sz="2400" dirty="0"/>
              <a:t>.</a:t>
            </a:r>
          </a:p>
          <a:p>
            <a:r>
              <a:rPr lang="it-IT" sz="2400" b="1" dirty="0" err="1"/>
              <a:t>Metagol</a:t>
            </a:r>
            <a:r>
              <a:rPr lang="it-IT" sz="2400" dirty="0"/>
              <a:t> (</a:t>
            </a:r>
            <a:r>
              <a:rPr lang="it-IT" sz="2400" dirty="0" err="1"/>
              <a:t>Cropper</a:t>
            </a:r>
            <a:r>
              <a:rPr lang="it-IT" sz="2400" dirty="0"/>
              <a:t>, </a:t>
            </a:r>
            <a:r>
              <a:rPr lang="it-IT" sz="2400" dirty="0" err="1"/>
              <a:t>Muggleton</a:t>
            </a:r>
            <a:r>
              <a:rPr lang="it-IT" sz="2400" dirty="0"/>
              <a:t>, 2016): </a:t>
            </a:r>
            <a:r>
              <a:rPr lang="it-IT" sz="2400" dirty="0" err="1"/>
              <a:t>Based</a:t>
            </a:r>
            <a:r>
              <a:rPr lang="it-IT" sz="2400" dirty="0"/>
              <a:t> on meta-interpretative learning.</a:t>
            </a:r>
          </a:p>
          <a:p>
            <a:r>
              <a:rPr lang="it-IT" sz="2400" b="1" dirty="0"/>
              <a:t>ILASP </a:t>
            </a:r>
            <a:r>
              <a:rPr lang="it-IT" sz="2400" dirty="0"/>
              <a:t>(</a:t>
            </a:r>
            <a:r>
              <a:rPr lang="it-IT" sz="2400" dirty="0" err="1"/>
              <a:t>Law</a:t>
            </a:r>
            <a:r>
              <a:rPr lang="it-IT" sz="2400" dirty="0"/>
              <a:t>, 2018): </a:t>
            </a:r>
            <a:r>
              <a:rPr lang="it-IT" sz="2400" dirty="0" err="1"/>
              <a:t>Inductive</a:t>
            </a:r>
            <a:r>
              <a:rPr lang="it-IT" sz="2400" dirty="0"/>
              <a:t> </a:t>
            </a:r>
            <a:r>
              <a:rPr lang="it-IT" sz="2400" dirty="0" err="1"/>
              <a:t>Logic</a:t>
            </a:r>
            <a:r>
              <a:rPr lang="it-IT" sz="2400" dirty="0"/>
              <a:t> Programming in the </a:t>
            </a:r>
            <a:r>
              <a:rPr lang="it-IT" sz="2400" dirty="0" err="1"/>
              <a:t>context</a:t>
            </a:r>
            <a:r>
              <a:rPr lang="it-IT" sz="2400" dirty="0"/>
              <a:t> of </a:t>
            </a:r>
            <a:r>
              <a:rPr lang="it-IT" sz="2400" dirty="0" err="1"/>
              <a:t>Answer</a:t>
            </a:r>
            <a:r>
              <a:rPr lang="it-IT" sz="2400" dirty="0"/>
              <a:t> Set Programs (ASP).</a:t>
            </a:r>
            <a:endParaRPr lang="it-IT" sz="2400" b="1" dirty="0"/>
          </a:p>
        </p:txBody>
      </p:sp>
    </p:spTree>
    <p:extLst>
      <p:ext uri="{BB962C8B-B14F-4D97-AF65-F5344CB8AC3E}">
        <p14:creationId xmlns:p14="http://schemas.microsoft.com/office/powerpoint/2010/main" val="608682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A47A9F-C668-4B30-AAE9-9F1FDA925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Our</a:t>
            </a:r>
            <a:r>
              <a:rPr lang="it-IT" dirty="0"/>
              <a:t> goals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79163A-BF46-4066-A2D5-90825139B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Of </a:t>
            </a:r>
            <a:r>
              <a:rPr lang="it-IT" sz="2800" dirty="0" err="1"/>
              <a:t>course</a:t>
            </a:r>
            <a:r>
              <a:rPr lang="it-IT" sz="2800" dirty="0"/>
              <a:t>, solving the </a:t>
            </a:r>
            <a:r>
              <a:rPr lang="it-IT" sz="2800" dirty="0" err="1"/>
              <a:t>Maze</a:t>
            </a:r>
            <a:r>
              <a:rPr lang="it-IT" sz="2800" dirty="0"/>
              <a:t> </a:t>
            </a:r>
            <a:r>
              <a:rPr lang="it-IT" sz="2800" dirty="0" err="1"/>
              <a:t>problem</a:t>
            </a:r>
            <a:r>
              <a:rPr lang="it-IT" sz="2800" dirty="0"/>
              <a:t>.</a:t>
            </a:r>
          </a:p>
          <a:p>
            <a:pPr lvl="1"/>
            <a:r>
              <a:rPr lang="it-IT" sz="2400" dirty="0"/>
              <a:t>In some </a:t>
            </a:r>
            <a:r>
              <a:rPr lang="it-IT" sz="2400" dirty="0" err="1"/>
              <a:t>cases</a:t>
            </a:r>
            <a:r>
              <a:rPr lang="it-IT" sz="2400" dirty="0"/>
              <a:t>, </a:t>
            </a:r>
            <a:r>
              <a:rPr lang="it-IT" sz="2400" dirty="0" err="1"/>
              <a:t>directly</a:t>
            </a:r>
            <a:r>
              <a:rPr lang="it-IT" sz="2400" dirty="0"/>
              <a:t> </a:t>
            </a:r>
            <a:r>
              <a:rPr lang="it-IT" sz="2400" dirty="0" err="1"/>
              <a:t>through</a:t>
            </a:r>
            <a:r>
              <a:rPr lang="it-IT" sz="2400" dirty="0"/>
              <a:t> ILP;</a:t>
            </a:r>
          </a:p>
          <a:p>
            <a:pPr lvl="1"/>
            <a:r>
              <a:rPr lang="it-IT" sz="2400" dirty="0" err="1"/>
              <a:t>Otherwise</a:t>
            </a:r>
            <a:r>
              <a:rPr lang="it-IT" sz="2400" dirty="0"/>
              <a:t>, </a:t>
            </a:r>
            <a:r>
              <a:rPr lang="it-IT" sz="2400" dirty="0" err="1"/>
              <a:t>using</a:t>
            </a:r>
            <a:r>
              <a:rPr lang="it-IT" sz="2400" dirty="0"/>
              <a:t> the code </a:t>
            </a:r>
            <a:r>
              <a:rPr lang="it-IT" sz="2400" dirty="0" err="1"/>
              <a:t>learned</a:t>
            </a:r>
            <a:r>
              <a:rPr lang="it-IT" sz="2400" dirty="0"/>
              <a:t> </a:t>
            </a:r>
            <a:r>
              <a:rPr lang="it-IT" sz="2400" dirty="0" err="1"/>
              <a:t>through</a:t>
            </a:r>
            <a:r>
              <a:rPr lang="it-IT" sz="2400" dirty="0"/>
              <a:t> ILP.</a:t>
            </a:r>
          </a:p>
          <a:p>
            <a:r>
              <a:rPr lang="it-IT" sz="2800" dirty="0" err="1"/>
              <a:t>Comparing</a:t>
            </a:r>
            <a:r>
              <a:rPr lang="it-IT" sz="2800" dirty="0"/>
              <a:t> HYPER, </a:t>
            </a:r>
            <a:r>
              <a:rPr lang="it-IT" sz="2800" dirty="0" err="1"/>
              <a:t>Metagol</a:t>
            </a:r>
            <a:r>
              <a:rPr lang="it-IT" sz="2800" dirty="0"/>
              <a:t> and ILASP.</a:t>
            </a:r>
          </a:p>
          <a:p>
            <a:pPr lvl="1"/>
            <a:r>
              <a:rPr lang="it-IT" sz="2400" dirty="0" err="1"/>
              <a:t>Different</a:t>
            </a:r>
            <a:r>
              <a:rPr lang="it-IT" sz="2400" dirty="0"/>
              <a:t> systems produce </a:t>
            </a:r>
            <a:r>
              <a:rPr lang="it-IT" sz="2400" b="1" dirty="0" err="1"/>
              <a:t>different</a:t>
            </a:r>
            <a:r>
              <a:rPr lang="it-IT" sz="2400" b="1" dirty="0"/>
              <a:t> performances.</a:t>
            </a:r>
          </a:p>
          <a:p>
            <a:pPr lvl="1"/>
            <a:r>
              <a:rPr lang="it-IT" sz="2400" dirty="0"/>
              <a:t>Not </a:t>
            </a:r>
            <a:r>
              <a:rPr lang="it-IT" sz="2400" dirty="0" err="1"/>
              <a:t>only</a:t>
            </a:r>
            <a:r>
              <a:rPr lang="it-IT" sz="2400" dirty="0"/>
              <a:t>, </a:t>
            </a:r>
            <a:r>
              <a:rPr lang="it-IT" sz="2400" dirty="0" err="1"/>
              <a:t>they</a:t>
            </a:r>
            <a:r>
              <a:rPr lang="it-IT" sz="2400" dirty="0"/>
              <a:t> can </a:t>
            </a:r>
            <a:r>
              <a:rPr lang="it-IT" sz="2400" dirty="0" err="1"/>
              <a:t>also</a:t>
            </a:r>
            <a:r>
              <a:rPr lang="it-IT" sz="2400" dirty="0"/>
              <a:t> lead to </a:t>
            </a:r>
            <a:r>
              <a:rPr lang="it-IT" sz="2400" dirty="0" err="1"/>
              <a:t>huge</a:t>
            </a:r>
            <a:r>
              <a:rPr lang="it-IT" sz="2400" dirty="0"/>
              <a:t> </a:t>
            </a:r>
            <a:r>
              <a:rPr lang="it-IT" sz="2400" b="1" dirty="0" err="1"/>
              <a:t>differences</a:t>
            </a:r>
            <a:r>
              <a:rPr lang="it-IT" sz="2400" b="1" dirty="0"/>
              <a:t> in the </a:t>
            </a:r>
            <a:r>
              <a:rPr lang="it-IT" sz="2400" b="1" dirty="0" err="1"/>
              <a:t>approach</a:t>
            </a:r>
            <a:r>
              <a:rPr lang="it-IT" sz="2400" dirty="0"/>
              <a:t> of the </a:t>
            </a:r>
            <a:r>
              <a:rPr lang="it-IT" sz="2400" dirty="0" err="1"/>
              <a:t>problem</a:t>
            </a:r>
            <a:r>
              <a:rPr lang="it-IT" sz="2400" dirty="0"/>
              <a:t>.</a:t>
            </a:r>
          </a:p>
          <a:p>
            <a:r>
              <a:rPr lang="it-IT" sz="2600" dirty="0" err="1"/>
              <a:t>Further</a:t>
            </a:r>
            <a:r>
              <a:rPr lang="it-IT" sz="2600" dirty="0"/>
              <a:t> </a:t>
            </a:r>
            <a:r>
              <a:rPr lang="it-IT" sz="2600" b="1" dirty="0" err="1"/>
              <a:t>studying</a:t>
            </a:r>
            <a:r>
              <a:rPr lang="it-IT" sz="2600" dirty="0"/>
              <a:t> and </a:t>
            </a:r>
            <a:r>
              <a:rPr lang="it-IT" sz="2600" b="1" dirty="0" err="1"/>
              <a:t>analyzing</a:t>
            </a:r>
            <a:r>
              <a:rPr lang="it-IT" sz="2600" dirty="0"/>
              <a:t> </a:t>
            </a:r>
            <a:r>
              <a:rPr lang="it-IT" sz="2600" dirty="0" err="1"/>
              <a:t>these</a:t>
            </a:r>
            <a:r>
              <a:rPr lang="it-IT" sz="2600" dirty="0"/>
              <a:t> ILP techniques.</a:t>
            </a:r>
          </a:p>
        </p:txBody>
      </p:sp>
    </p:spTree>
    <p:extLst>
      <p:ext uri="{BB962C8B-B14F-4D97-AF65-F5344CB8AC3E}">
        <p14:creationId xmlns:p14="http://schemas.microsoft.com/office/powerpoint/2010/main" val="2146634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Maze">
            <a:extLst>
              <a:ext uri="{FF2B5EF4-FFF2-40B4-BE49-F238E27FC236}">
                <a16:creationId xmlns:a16="http://schemas.microsoft.com/office/drawing/2014/main" id="{00B765B8-CA0E-4C93-B142-9CF3FF5465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sp>
        <p:nvSpPr>
          <p:cNvPr id="4" name="Titolo 3">
            <a:extLst>
              <a:ext uri="{FF2B5EF4-FFF2-40B4-BE49-F238E27FC236}">
                <a16:creationId xmlns:a16="http://schemas.microsoft.com/office/drawing/2014/main" id="{C219A1C0-0B46-405B-A2A6-78424FE9E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>
            <a:normAutofit/>
          </a:bodyPr>
          <a:lstStyle/>
          <a:p>
            <a:r>
              <a:rPr lang="it-IT" dirty="0" err="1"/>
              <a:t>Metagol</a:t>
            </a:r>
            <a:endParaRPr lang="it-IT" dirty="0"/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1B09F84D-3E3B-4CFC-B045-25FEB4890D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/>
          <a:p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07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5">
            <a:extLst>
              <a:ext uri="{FF2B5EF4-FFF2-40B4-BE49-F238E27FC236}">
                <a16:creationId xmlns:a16="http://schemas.microsoft.com/office/drawing/2014/main" id="{AB1CEEAD-825F-41AD-B0DB-77CE90932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2928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F5C4AB35-6373-45C6-8803-7349E7B6A6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961205A0-A20A-460D-BF41-0547177EC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it-IT"/>
              <a:t>Brief recap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DD5A86-9E2C-47B9-9ED6-667DF1173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13055"/>
            <a:ext cx="8595360" cy="4167082"/>
          </a:xfrm>
        </p:spPr>
        <p:txBody>
          <a:bodyPr>
            <a:normAutofit/>
          </a:bodyPr>
          <a:lstStyle/>
          <a:p>
            <a:r>
              <a:rPr lang="it-IT" dirty="0" err="1"/>
              <a:t>Four</a:t>
            </a:r>
            <a:r>
              <a:rPr lang="it-IT" dirty="0"/>
              <a:t> key </a:t>
            </a:r>
            <a:r>
              <a:rPr lang="it-IT" dirty="0" err="1"/>
              <a:t>components</a:t>
            </a:r>
            <a:r>
              <a:rPr lang="it-IT" dirty="0"/>
              <a:t>:</a:t>
            </a:r>
          </a:p>
          <a:p>
            <a:pPr lvl="1"/>
            <a:r>
              <a:rPr lang="it-IT" b="1" dirty="0" err="1"/>
              <a:t>Metarules</a:t>
            </a:r>
            <a:r>
              <a:rPr lang="it-IT" b="1" dirty="0"/>
              <a:t>.</a:t>
            </a:r>
            <a:r>
              <a:rPr lang="it-IT" dirty="0"/>
              <a:t> (Language </a:t>
            </a:r>
            <a:r>
              <a:rPr lang="it-IT" dirty="0" err="1"/>
              <a:t>Bias</a:t>
            </a:r>
            <a:r>
              <a:rPr lang="it-IT" dirty="0"/>
              <a:t>)</a:t>
            </a:r>
          </a:p>
          <a:p>
            <a:pPr lvl="1"/>
            <a:r>
              <a:rPr lang="it-IT" b="1" dirty="0"/>
              <a:t>Background Knowledge.</a:t>
            </a:r>
          </a:p>
          <a:p>
            <a:pPr lvl="1"/>
            <a:r>
              <a:rPr lang="it-IT" b="1" dirty="0"/>
              <a:t>Positive </a:t>
            </a:r>
            <a:r>
              <a:rPr lang="it-IT" b="1" dirty="0" err="1"/>
              <a:t>examples</a:t>
            </a:r>
            <a:r>
              <a:rPr lang="it-IT" b="1" dirty="0"/>
              <a:t>.</a:t>
            </a:r>
          </a:p>
          <a:p>
            <a:pPr lvl="1"/>
            <a:r>
              <a:rPr lang="it-IT" b="1" dirty="0"/>
              <a:t>Negative </a:t>
            </a:r>
            <a:r>
              <a:rPr lang="it-IT" b="1" dirty="0" err="1"/>
              <a:t>examples</a:t>
            </a:r>
            <a:r>
              <a:rPr lang="it-IT" b="1" dirty="0"/>
              <a:t>.</a:t>
            </a:r>
          </a:p>
          <a:p>
            <a:r>
              <a:rPr lang="it-IT" dirty="0"/>
              <a:t>Learning procedure: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dirty="0"/>
              <a:t>Select a positive </a:t>
            </a:r>
            <a:r>
              <a:rPr lang="it-IT" dirty="0" err="1"/>
              <a:t>example</a:t>
            </a:r>
            <a:r>
              <a:rPr lang="it-IT" dirty="0"/>
              <a:t> to be </a:t>
            </a:r>
            <a:r>
              <a:rPr lang="it-IT" dirty="0" err="1"/>
              <a:t>proven</a:t>
            </a:r>
            <a:r>
              <a:rPr lang="it-IT" dirty="0"/>
              <a:t>.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dirty="0"/>
              <a:t>Prove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</a:t>
            </a:r>
            <a:r>
              <a:rPr lang="it-IT" dirty="0" err="1"/>
              <a:t>either</a:t>
            </a:r>
            <a:r>
              <a:rPr lang="it-IT" dirty="0"/>
              <a:t> the </a:t>
            </a:r>
            <a:r>
              <a:rPr lang="it-IT" dirty="0" err="1"/>
              <a:t>existing</a:t>
            </a:r>
            <a:r>
              <a:rPr lang="it-IT" dirty="0"/>
              <a:t> background knowledge or </a:t>
            </a:r>
            <a:r>
              <a:rPr lang="it-IT" dirty="0" err="1"/>
              <a:t>clauses</a:t>
            </a:r>
            <a:r>
              <a:rPr lang="it-IT" dirty="0"/>
              <a:t> </a:t>
            </a:r>
            <a:r>
              <a:rPr lang="it-IT" dirty="0" err="1"/>
              <a:t>previously</a:t>
            </a:r>
            <a:r>
              <a:rPr lang="it-IT" dirty="0"/>
              <a:t> </a:t>
            </a:r>
            <a:r>
              <a:rPr lang="it-IT" dirty="0" err="1"/>
              <a:t>induced</a:t>
            </a:r>
            <a:r>
              <a:rPr lang="it-IT" dirty="0"/>
              <a:t>.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dirty="0"/>
              <a:t>(</a:t>
            </a:r>
            <a:r>
              <a:rPr lang="it-IT" dirty="0" err="1"/>
              <a:t>If</a:t>
            </a:r>
            <a:r>
              <a:rPr lang="it-IT" dirty="0"/>
              <a:t> step 2 </a:t>
            </a:r>
            <a:r>
              <a:rPr lang="it-IT" dirty="0" err="1"/>
              <a:t>did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work) </a:t>
            </a:r>
            <a:r>
              <a:rPr lang="it-IT" dirty="0" err="1"/>
              <a:t>Unify</a:t>
            </a:r>
            <a:r>
              <a:rPr lang="it-IT" dirty="0"/>
              <a:t> the </a:t>
            </a:r>
            <a:r>
              <a:rPr lang="it-IT" dirty="0" err="1"/>
              <a:t>example</a:t>
            </a:r>
            <a:r>
              <a:rPr lang="it-IT" dirty="0"/>
              <a:t> with the head of a </a:t>
            </a:r>
            <a:r>
              <a:rPr lang="it-IT" dirty="0" err="1"/>
              <a:t>metarule</a:t>
            </a:r>
            <a:r>
              <a:rPr lang="it-IT" dirty="0"/>
              <a:t> and </a:t>
            </a:r>
            <a:r>
              <a:rPr lang="it-IT" dirty="0" err="1"/>
              <a:t>repeat</a:t>
            </a:r>
            <a:r>
              <a:rPr lang="it-IT" dirty="0"/>
              <a:t> the </a:t>
            </a:r>
            <a:r>
              <a:rPr lang="it-IT" dirty="0" err="1"/>
              <a:t>process</a:t>
            </a:r>
            <a:r>
              <a:rPr lang="it-IT" dirty="0"/>
              <a:t> for </a:t>
            </a:r>
            <a:r>
              <a:rPr lang="it-IT" dirty="0" err="1"/>
              <a:t>each</a:t>
            </a:r>
            <a:r>
              <a:rPr lang="it-IT" dirty="0"/>
              <a:t> of the </a:t>
            </a:r>
            <a:r>
              <a:rPr lang="it-IT" dirty="0" err="1"/>
              <a:t>atoms</a:t>
            </a:r>
            <a:r>
              <a:rPr lang="it-IT" dirty="0"/>
              <a:t> in the body.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dirty="0"/>
              <a:t>Once the </a:t>
            </a:r>
            <a:r>
              <a:rPr lang="it-IT" dirty="0" err="1"/>
              <a:t>hypothesis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complete, check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consistency</a:t>
            </a:r>
            <a:r>
              <a:rPr lang="it-IT" dirty="0"/>
              <a:t>. </a:t>
            </a:r>
            <a:r>
              <a:rPr lang="it-IT" dirty="0" err="1"/>
              <a:t>If</a:t>
            </a:r>
            <a:r>
              <a:rPr lang="it-IT" dirty="0"/>
              <a:t> negative </a:t>
            </a:r>
            <a:r>
              <a:rPr lang="it-IT" dirty="0" err="1"/>
              <a:t>examples</a:t>
            </a:r>
            <a:r>
              <a:rPr lang="it-IT" dirty="0"/>
              <a:t> are </a:t>
            </a:r>
            <a:r>
              <a:rPr lang="it-IT" dirty="0" err="1"/>
              <a:t>covered</a:t>
            </a:r>
            <a:r>
              <a:rPr lang="it-IT" dirty="0"/>
              <a:t>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backtrack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4905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15FFD1B1-AEEE-4EE4-9047-6C67FEA2BD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9163A971-857A-4D4D-B458-BADAF926F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37169" cy="685800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A12707C-3206-4993-9DBE-17D9EACB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889" y="365758"/>
            <a:ext cx="6784259" cy="1828800"/>
          </a:xfrm>
        </p:spPr>
        <p:txBody>
          <a:bodyPr>
            <a:normAutofit/>
          </a:bodyPr>
          <a:lstStyle/>
          <a:p>
            <a:r>
              <a:rPr lang="it-IT" dirty="0"/>
              <a:t>Learning to </a:t>
            </a:r>
            <a:r>
              <a:rPr lang="it-IT" dirty="0" err="1"/>
              <a:t>walk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79B614-B7EF-4C41-B525-645B6994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0889" y="2516291"/>
            <a:ext cx="6784259" cy="3682896"/>
          </a:xfrm>
        </p:spPr>
        <p:txBody>
          <a:bodyPr>
            <a:noAutofit/>
          </a:bodyPr>
          <a:lstStyle/>
          <a:p>
            <a:r>
              <a:rPr lang="it-IT" sz="1400" b="1" dirty="0"/>
              <a:t>Goal: </a:t>
            </a:r>
            <a:r>
              <a:rPr lang="it-IT" sz="1400" dirty="0" err="1"/>
              <a:t>Learn</a:t>
            </a:r>
            <a:r>
              <a:rPr lang="it-IT" sz="1400" dirty="0"/>
              <a:t> to </a:t>
            </a:r>
            <a:r>
              <a:rPr lang="it-IT" sz="1400" dirty="0" err="1"/>
              <a:t>move</a:t>
            </a:r>
            <a:r>
              <a:rPr lang="it-IT" sz="1400" dirty="0"/>
              <a:t> to an </a:t>
            </a:r>
            <a:r>
              <a:rPr lang="it-IT" sz="1400" b="1" dirty="0" err="1"/>
              <a:t>adjacent</a:t>
            </a:r>
            <a:r>
              <a:rPr lang="it-IT" sz="1400" dirty="0"/>
              <a:t>, </a:t>
            </a:r>
            <a:r>
              <a:rPr lang="it-IT" sz="1400" dirty="0" err="1"/>
              <a:t>legal</a:t>
            </a:r>
            <a:r>
              <a:rPr lang="it-IT" sz="1400" dirty="0"/>
              <a:t> </a:t>
            </a:r>
            <a:r>
              <a:rPr lang="it-IT" sz="1400" dirty="0" err="1"/>
              <a:t>cell</a:t>
            </a:r>
            <a:r>
              <a:rPr lang="it-IT" sz="1400" dirty="0"/>
              <a:t>. (Predicate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/2</a:t>
            </a:r>
            <a:r>
              <a:rPr lang="it-IT" sz="1400" dirty="0"/>
              <a:t>).</a:t>
            </a:r>
            <a:endParaRPr lang="it-IT" sz="1400" b="1" dirty="0"/>
          </a:p>
          <a:p>
            <a:r>
              <a:rPr lang="it-IT" sz="1400" b="1" dirty="0"/>
              <a:t>Background Knowledge:</a:t>
            </a:r>
          </a:p>
          <a:p>
            <a:pPr lvl="1"/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inc_x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/2;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dec_x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/2;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inc_y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/2;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dec_y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/2;</a:t>
            </a:r>
          </a:p>
          <a:p>
            <a:pPr lvl="1"/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/1: </a:t>
            </a:r>
            <a:r>
              <a:rPr lang="it-IT" sz="1400" dirty="0">
                <a:cs typeface="Courier New" panose="02070309020205020404" pitchFamily="49" charset="0"/>
              </a:rPr>
              <a:t>Checks </a:t>
            </a:r>
            <a:r>
              <a:rPr lang="it-IT" sz="1400" dirty="0" err="1">
                <a:cs typeface="Courier New" panose="02070309020205020404" pitchFamily="49" charset="0"/>
              </a:rPr>
              <a:t>whether</a:t>
            </a:r>
            <a:r>
              <a:rPr lang="it-IT" sz="1400" dirty="0">
                <a:cs typeface="Courier New" panose="02070309020205020404" pitchFamily="49" charset="0"/>
              </a:rPr>
              <a:t> a </a:t>
            </a:r>
            <a:r>
              <a:rPr lang="it-IT" sz="1400" dirty="0" err="1">
                <a:cs typeface="Courier New" panose="02070309020205020404" pitchFamily="49" charset="0"/>
              </a:rPr>
              <a:t>cell</a:t>
            </a:r>
            <a:r>
              <a:rPr lang="it-IT" sz="1400" dirty="0">
                <a:cs typeface="Courier New" panose="02070309020205020404" pitchFamily="49" charset="0"/>
              </a:rPr>
              <a:t> </a:t>
            </a:r>
            <a:r>
              <a:rPr lang="it-IT" sz="1400" dirty="0" err="1">
                <a:cs typeface="Courier New" panose="02070309020205020404" pitchFamily="49" charset="0"/>
              </a:rPr>
              <a:t>is</a:t>
            </a:r>
            <a:r>
              <a:rPr lang="it-IT" sz="1400" dirty="0">
                <a:cs typeface="Courier New" panose="02070309020205020404" pitchFamily="49" charset="0"/>
              </a:rPr>
              <a:t> in bounds and free from </a:t>
            </a:r>
            <a:r>
              <a:rPr lang="it-IT" sz="1400" dirty="0" err="1">
                <a:cs typeface="Courier New" panose="02070309020205020404" pitchFamily="49" charset="0"/>
              </a:rPr>
              <a:t>obstacles</a:t>
            </a:r>
            <a:r>
              <a:rPr lang="it-IT" sz="1400" dirty="0">
                <a:cs typeface="Courier New" panose="02070309020205020404" pitchFamily="49" charset="0"/>
              </a:rPr>
              <a:t>.</a:t>
            </a: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400" b="1" dirty="0" err="1">
                <a:cs typeface="Courier New" panose="02070309020205020404" pitchFamily="49" charset="0"/>
              </a:rPr>
              <a:t>Metarules</a:t>
            </a:r>
            <a:r>
              <a:rPr lang="it-IT" sz="1400" b="1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metarule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,[P,Q],[P,A,B],[[Q,A,B]]).</a:t>
            </a:r>
          </a:p>
          <a:p>
            <a:pPr lvl="1"/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metarule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postcon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,[P,Q,R],[P,A,B],[[Q,A,B],[R,B]]).</a:t>
            </a:r>
          </a:p>
          <a:p>
            <a:pPr lvl="1"/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metarule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i_postcon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,[P,Q,R],[P,A,B],[[R,B],[Q,A,B]]).</a:t>
            </a:r>
          </a:p>
          <a:p>
            <a:r>
              <a:rPr lang="it-IT" sz="1400" b="1" dirty="0">
                <a:cs typeface="Courier New" panose="02070309020205020404" pitchFamily="49" charset="0"/>
              </a:rPr>
              <a:t>Positive </a:t>
            </a:r>
            <a:r>
              <a:rPr lang="it-IT" sz="1400" b="1" dirty="0" err="1">
                <a:cs typeface="Courier New" panose="02070309020205020404" pitchFamily="49" charset="0"/>
              </a:rPr>
              <a:t>examples</a:t>
            </a:r>
            <a:r>
              <a:rPr lang="it-IT" sz="1400" b="1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it-IT" sz="1400" dirty="0">
                <a:cs typeface="Courier New" panose="02070309020205020404" pitchFamily="49" charset="0"/>
              </a:rPr>
              <a:t>One </a:t>
            </a:r>
            <a:r>
              <a:rPr lang="it-IT" sz="1400" dirty="0" err="1">
                <a:cs typeface="Courier New" panose="02070309020205020404" pitchFamily="49" charset="0"/>
              </a:rPr>
              <a:t>legal</a:t>
            </a:r>
            <a:r>
              <a:rPr lang="it-IT" sz="1400" dirty="0">
                <a:cs typeface="Courier New" panose="02070309020205020404" pitchFamily="49" charset="0"/>
              </a:rPr>
              <a:t> </a:t>
            </a:r>
            <a:r>
              <a:rPr lang="it-IT" sz="1400" dirty="0" err="1">
                <a:cs typeface="Courier New" panose="02070309020205020404" pitchFamily="49" charset="0"/>
              </a:rPr>
              <a:t>move</a:t>
            </a:r>
            <a:r>
              <a:rPr lang="it-IT" sz="1400" dirty="0">
                <a:cs typeface="Courier New" panose="02070309020205020404" pitchFamily="49" charset="0"/>
              </a:rPr>
              <a:t> for </a:t>
            </a:r>
            <a:r>
              <a:rPr lang="it-IT" sz="1400" dirty="0" err="1">
                <a:cs typeface="Courier New" panose="02070309020205020404" pitchFamily="49" charset="0"/>
              </a:rPr>
              <a:t>each</a:t>
            </a:r>
            <a:r>
              <a:rPr lang="it-IT" sz="1400" dirty="0">
                <a:cs typeface="Courier New" panose="02070309020205020404" pitchFamily="49" charset="0"/>
              </a:rPr>
              <a:t> </a:t>
            </a:r>
            <a:r>
              <a:rPr lang="it-IT" sz="1400" dirty="0" err="1">
                <a:cs typeface="Courier New" panose="02070309020205020404" pitchFamily="49" charset="0"/>
              </a:rPr>
              <a:t>direction</a:t>
            </a:r>
            <a:r>
              <a:rPr lang="it-IT" sz="1400" dirty="0">
                <a:cs typeface="Courier New" panose="02070309020205020404" pitchFamily="49" charset="0"/>
              </a:rPr>
              <a:t> (up, down, </a:t>
            </a:r>
            <a:r>
              <a:rPr lang="it-IT" sz="1400" dirty="0" err="1">
                <a:cs typeface="Courier New" panose="02070309020205020404" pitchFamily="49" charset="0"/>
              </a:rPr>
              <a:t>left</a:t>
            </a:r>
            <a:r>
              <a:rPr lang="it-IT" sz="1400" dirty="0">
                <a:cs typeface="Courier New" panose="02070309020205020404" pitchFamily="49" charset="0"/>
              </a:rPr>
              <a:t>, </a:t>
            </a:r>
            <a:r>
              <a:rPr lang="it-IT" sz="1400" dirty="0" err="1">
                <a:cs typeface="Courier New" panose="02070309020205020404" pitchFamily="49" charset="0"/>
              </a:rPr>
              <a:t>right</a:t>
            </a:r>
            <a:r>
              <a:rPr lang="it-IT" sz="1400" dirty="0">
                <a:cs typeface="Courier New" panose="02070309020205020404" pitchFamily="49" charset="0"/>
              </a:rPr>
              <a:t>).</a:t>
            </a:r>
          </a:p>
          <a:p>
            <a:r>
              <a:rPr lang="it-IT" sz="1400" b="1" dirty="0">
                <a:cs typeface="Courier New" panose="02070309020205020404" pitchFamily="49" charset="0"/>
              </a:rPr>
              <a:t>Negative </a:t>
            </a:r>
            <a:r>
              <a:rPr lang="it-IT" sz="1400" b="1" dirty="0" err="1">
                <a:cs typeface="Courier New" panose="02070309020205020404" pitchFamily="49" charset="0"/>
              </a:rPr>
              <a:t>examples</a:t>
            </a:r>
            <a:r>
              <a:rPr lang="it-IT" sz="1400" b="1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it-IT" sz="1400" dirty="0">
                <a:cs typeface="Courier New" panose="02070309020205020404" pitchFamily="49" charset="0"/>
              </a:rPr>
              <a:t>One </a:t>
            </a:r>
            <a:r>
              <a:rPr lang="it-IT" sz="1400" dirty="0" err="1">
                <a:cs typeface="Courier New" panose="02070309020205020404" pitchFamily="49" charset="0"/>
              </a:rPr>
              <a:t>illegal</a:t>
            </a:r>
            <a:r>
              <a:rPr lang="it-IT" sz="1400" dirty="0">
                <a:cs typeface="Courier New" panose="02070309020205020404" pitchFamily="49" charset="0"/>
              </a:rPr>
              <a:t> </a:t>
            </a:r>
            <a:r>
              <a:rPr lang="it-IT" sz="1400" dirty="0" err="1">
                <a:cs typeface="Courier New" panose="02070309020205020404" pitchFamily="49" charset="0"/>
              </a:rPr>
              <a:t>move</a:t>
            </a:r>
            <a:r>
              <a:rPr lang="it-IT" sz="1400" dirty="0">
                <a:cs typeface="Courier New" panose="02070309020205020404" pitchFamily="49" charset="0"/>
              </a:rPr>
              <a:t> for </a:t>
            </a:r>
            <a:r>
              <a:rPr lang="it-IT" sz="1400" dirty="0" err="1">
                <a:cs typeface="Courier New" panose="02070309020205020404" pitchFamily="49" charset="0"/>
              </a:rPr>
              <a:t>each</a:t>
            </a:r>
            <a:r>
              <a:rPr lang="it-IT" sz="1400" dirty="0">
                <a:cs typeface="Courier New" panose="02070309020205020404" pitchFamily="49" charset="0"/>
              </a:rPr>
              <a:t> </a:t>
            </a:r>
            <a:r>
              <a:rPr lang="it-IT" sz="1400" dirty="0" err="1">
                <a:cs typeface="Courier New" panose="02070309020205020404" pitchFamily="49" charset="0"/>
              </a:rPr>
              <a:t>direction</a:t>
            </a:r>
            <a:r>
              <a:rPr lang="it-IT" sz="1400" dirty="0"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4125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5511DBA9-FF92-407F-A794-61FC31C516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163A971-857A-4D4D-B458-BADAF926F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37169" cy="685800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7994A76-64F1-4AEE-BC4F-FB664D9A3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889" y="365758"/>
            <a:ext cx="6784259" cy="1828800"/>
          </a:xfrm>
        </p:spPr>
        <p:txBody>
          <a:bodyPr>
            <a:normAutofit/>
          </a:bodyPr>
          <a:lstStyle/>
          <a:p>
            <a:r>
              <a:rPr lang="it-IT"/>
              <a:t>The power of </a:t>
            </a:r>
            <a:r>
              <a:rPr lang="it-IT" err="1"/>
              <a:t>metarules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D1522B-DD16-4ED0-B890-B3427CE8E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0889" y="2516291"/>
            <a:ext cx="6784259" cy="3682896"/>
          </a:xfrm>
        </p:spPr>
        <p:txBody>
          <a:bodyPr>
            <a:normAutofit lnSpcReduction="10000"/>
          </a:bodyPr>
          <a:lstStyle/>
          <a:p>
            <a:r>
              <a:rPr lang="it-IT" sz="1500"/>
              <a:t>Using </a:t>
            </a:r>
            <a:r>
              <a:rPr lang="it-IT" sz="1500" err="1">
                <a:latin typeface="Courier New" panose="02070309020205020404" pitchFamily="49" charset="0"/>
                <a:cs typeface="Courier New" panose="02070309020205020404" pitchFamily="49" charset="0"/>
              </a:rPr>
              <a:t>postcon</a:t>
            </a:r>
            <a:r>
              <a:rPr lang="it-IT" sz="1500"/>
              <a:t>:</a:t>
            </a:r>
          </a:p>
          <a:p>
            <a:pPr marL="274320" lvl="1" indent="0">
              <a:buNone/>
            </a:pP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move(A,B):-</a:t>
            </a:r>
            <a:r>
              <a:rPr lang="en-US" sz="1500" err="1">
                <a:latin typeface="Courier New" panose="02070309020205020404" pitchFamily="49" charset="0"/>
                <a:cs typeface="Courier New" panose="02070309020205020404" pitchFamily="49" charset="0"/>
              </a:rPr>
              <a:t>inc_x</a:t>
            </a: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(A,B),</a:t>
            </a:r>
            <a:r>
              <a:rPr lang="en-US" sz="150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(B).</a:t>
            </a:r>
          </a:p>
          <a:p>
            <a:pPr marL="274320" lvl="1" indent="0">
              <a:buNone/>
            </a:pP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move(A,B):-</a:t>
            </a:r>
            <a:r>
              <a:rPr lang="en-US" sz="1500" err="1">
                <a:latin typeface="Courier New" panose="02070309020205020404" pitchFamily="49" charset="0"/>
                <a:cs typeface="Courier New" panose="02070309020205020404" pitchFamily="49" charset="0"/>
              </a:rPr>
              <a:t>inc_y</a:t>
            </a: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(A,B),</a:t>
            </a:r>
            <a:r>
              <a:rPr lang="en-US" sz="150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(B).</a:t>
            </a:r>
          </a:p>
          <a:p>
            <a:pPr marL="274320" lvl="1" indent="0">
              <a:buNone/>
            </a:pP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move(A,B):-</a:t>
            </a:r>
            <a:r>
              <a:rPr lang="en-US" sz="1500" err="1">
                <a:latin typeface="Courier New" panose="02070309020205020404" pitchFamily="49" charset="0"/>
                <a:cs typeface="Courier New" panose="02070309020205020404" pitchFamily="49" charset="0"/>
              </a:rPr>
              <a:t>dec_x</a:t>
            </a: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(A,B),</a:t>
            </a:r>
            <a:r>
              <a:rPr lang="en-US" sz="150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(B).</a:t>
            </a:r>
          </a:p>
          <a:p>
            <a:pPr marL="274320" lvl="1" indent="0">
              <a:buNone/>
            </a:pP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move(A,B):-</a:t>
            </a:r>
            <a:r>
              <a:rPr lang="en-US" sz="1500" err="1">
                <a:latin typeface="Courier New" panose="02070309020205020404" pitchFamily="49" charset="0"/>
                <a:cs typeface="Courier New" panose="02070309020205020404" pitchFamily="49" charset="0"/>
              </a:rPr>
              <a:t>dec_y</a:t>
            </a: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(A,B),</a:t>
            </a:r>
            <a:r>
              <a:rPr lang="en-US" sz="150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(B).</a:t>
            </a:r>
          </a:p>
          <a:p>
            <a:r>
              <a:rPr lang="en-US" sz="1500">
                <a:cs typeface="Courier New" panose="02070309020205020404" pitchFamily="49" charset="0"/>
              </a:rPr>
              <a:t>Using </a:t>
            </a:r>
            <a:r>
              <a:rPr lang="en-US" sz="1500" err="1">
                <a:latin typeface="Courier New" panose="02070309020205020404" pitchFamily="49" charset="0"/>
                <a:cs typeface="Courier New" panose="02070309020205020404" pitchFamily="49" charset="0"/>
              </a:rPr>
              <a:t>i_postcon</a:t>
            </a: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274320" lvl="1" indent="0">
              <a:buNone/>
            </a:pP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move(A,B):-</a:t>
            </a:r>
            <a:r>
              <a:rPr lang="en-US" sz="150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(B),move_1(A,B).</a:t>
            </a:r>
          </a:p>
          <a:p>
            <a:pPr marL="274320" lvl="1" indent="0">
              <a:buNone/>
            </a:pP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move_1(A,B):-</a:t>
            </a:r>
            <a:r>
              <a:rPr lang="en-US" sz="1500" err="1">
                <a:latin typeface="Courier New" panose="02070309020205020404" pitchFamily="49" charset="0"/>
                <a:cs typeface="Courier New" panose="02070309020205020404" pitchFamily="49" charset="0"/>
              </a:rPr>
              <a:t>inc_x</a:t>
            </a: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(A,B).</a:t>
            </a:r>
          </a:p>
          <a:p>
            <a:pPr marL="274320" lvl="1" indent="0">
              <a:buNone/>
            </a:pP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move_1(A,B):-</a:t>
            </a:r>
            <a:r>
              <a:rPr lang="en-US" sz="1500" err="1">
                <a:latin typeface="Courier New" panose="02070309020205020404" pitchFamily="49" charset="0"/>
                <a:cs typeface="Courier New" panose="02070309020205020404" pitchFamily="49" charset="0"/>
              </a:rPr>
              <a:t>inc_y</a:t>
            </a: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(A,B).</a:t>
            </a:r>
          </a:p>
          <a:p>
            <a:pPr marL="274320" lvl="1" indent="0">
              <a:buNone/>
            </a:pP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move_1(A,B):-</a:t>
            </a:r>
            <a:r>
              <a:rPr lang="en-US" sz="1500" err="1">
                <a:latin typeface="Courier New" panose="02070309020205020404" pitchFamily="49" charset="0"/>
                <a:cs typeface="Courier New" panose="02070309020205020404" pitchFamily="49" charset="0"/>
              </a:rPr>
              <a:t>dec_x</a:t>
            </a: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(A,B).</a:t>
            </a:r>
          </a:p>
          <a:p>
            <a:pPr marL="274320" lvl="1" indent="0">
              <a:buNone/>
            </a:pP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move_1(A,B):-</a:t>
            </a:r>
            <a:r>
              <a:rPr lang="en-US" sz="1500" err="1">
                <a:latin typeface="Courier New" panose="02070309020205020404" pitchFamily="49" charset="0"/>
                <a:cs typeface="Courier New" panose="02070309020205020404" pitchFamily="49" charset="0"/>
              </a:rPr>
              <a:t>dec_y</a:t>
            </a: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(A,B).</a:t>
            </a:r>
            <a:endParaRPr lang="it-IT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500" err="1">
                <a:latin typeface="Courier New" panose="02070309020205020404" pitchFamily="49" charset="0"/>
                <a:cs typeface="Courier New" panose="02070309020205020404" pitchFamily="49" charset="0"/>
              </a:rPr>
              <a:t>i_postcon</a:t>
            </a:r>
            <a:r>
              <a:rPr lang="it-IT" sz="15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err="1">
                <a:cs typeface="Courier New" panose="02070309020205020404" pitchFamily="49" charset="0"/>
              </a:rPr>
              <a:t>is</a:t>
            </a:r>
            <a:r>
              <a:rPr lang="it-IT" sz="1500">
                <a:cs typeface="Courier New" panose="02070309020205020404" pitchFamily="49" charset="0"/>
              </a:rPr>
              <a:t> </a:t>
            </a:r>
            <a:r>
              <a:rPr lang="it-IT" sz="1500" err="1">
                <a:cs typeface="Courier New" panose="02070309020205020404" pitchFamily="49" charset="0"/>
              </a:rPr>
              <a:t>able</a:t>
            </a:r>
            <a:r>
              <a:rPr lang="it-IT" sz="1500">
                <a:cs typeface="Courier New" panose="02070309020205020404" pitchFamily="49" charset="0"/>
              </a:rPr>
              <a:t> to «</a:t>
            </a:r>
            <a:r>
              <a:rPr lang="it-IT" sz="1500" b="1" err="1">
                <a:cs typeface="Courier New" panose="02070309020205020404" pitchFamily="49" charset="0"/>
              </a:rPr>
              <a:t>invent</a:t>
            </a:r>
            <a:r>
              <a:rPr lang="it-IT" sz="1500">
                <a:cs typeface="Courier New" panose="02070309020205020404" pitchFamily="49" charset="0"/>
              </a:rPr>
              <a:t>» the predicate </a:t>
            </a:r>
            <a:r>
              <a:rPr lang="it-IT" sz="1500" err="1">
                <a:latin typeface="Courier New" panose="02070309020205020404" pitchFamily="49" charset="0"/>
                <a:cs typeface="Courier New" panose="02070309020205020404" pitchFamily="49" charset="0"/>
              </a:rPr>
              <a:t>adjacent</a:t>
            </a:r>
            <a:r>
              <a:rPr lang="it-IT" sz="1500">
                <a:latin typeface="Courier New" panose="02070309020205020404" pitchFamily="49" charset="0"/>
                <a:cs typeface="Courier New" panose="02070309020205020404" pitchFamily="49" charset="0"/>
              </a:rPr>
              <a:t>/2.</a:t>
            </a:r>
            <a:endParaRPr lang="en-US" sz="15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449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5511DBA9-FF92-407F-A794-61FC31C516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163A971-857A-4D4D-B458-BADAF926F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37169" cy="685800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7994A76-64F1-4AEE-BC4F-FB664D9A3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889" y="365758"/>
            <a:ext cx="6784259" cy="1828800"/>
          </a:xfrm>
        </p:spPr>
        <p:txBody>
          <a:bodyPr>
            <a:normAutofit/>
          </a:bodyPr>
          <a:lstStyle/>
          <a:p>
            <a:r>
              <a:rPr lang="it-IT" dirty="0"/>
              <a:t>The power of </a:t>
            </a:r>
            <a:r>
              <a:rPr lang="it-IT" dirty="0" err="1"/>
              <a:t>metarules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D1522B-DD16-4ED0-B890-B3427CE8E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0889" y="4031487"/>
            <a:ext cx="6784259" cy="2167700"/>
          </a:xfrm>
        </p:spPr>
        <p:txBody>
          <a:bodyPr>
            <a:normAutofit/>
          </a:bodyPr>
          <a:lstStyle/>
          <a:p>
            <a:r>
              <a:rPr lang="it-IT" sz="1600" dirty="0" err="1"/>
              <a:t>This</a:t>
            </a:r>
            <a:r>
              <a:rPr lang="it-IT" sz="1600" dirty="0"/>
              <a:t> </a:t>
            </a:r>
            <a:r>
              <a:rPr lang="it-IT" sz="1600" dirty="0" err="1"/>
              <a:t>comparison</a:t>
            </a:r>
            <a:r>
              <a:rPr lang="it-IT" sz="1600" dirty="0"/>
              <a:t> highlights the impact </a:t>
            </a:r>
            <a:r>
              <a:rPr lang="it-IT" sz="1600" dirty="0" err="1"/>
              <a:t>that</a:t>
            </a:r>
            <a:r>
              <a:rPr lang="it-IT" sz="1600" dirty="0"/>
              <a:t> one </a:t>
            </a:r>
            <a:r>
              <a:rPr lang="it-IT" sz="1600" dirty="0" err="1"/>
              <a:t>added</a:t>
            </a:r>
            <a:r>
              <a:rPr lang="it-IT" sz="1600" dirty="0"/>
              <a:t> </a:t>
            </a:r>
            <a:r>
              <a:rPr lang="it-IT" sz="1600" dirty="0" err="1"/>
              <a:t>clause</a:t>
            </a:r>
            <a:r>
              <a:rPr lang="it-IT" sz="1600" dirty="0"/>
              <a:t> can </a:t>
            </a:r>
            <a:r>
              <a:rPr lang="it-IT" sz="1600" dirty="0" err="1"/>
              <a:t>have</a:t>
            </a:r>
            <a:r>
              <a:rPr lang="it-IT" sz="1600" dirty="0"/>
              <a:t> on the performance.</a:t>
            </a:r>
          </a:p>
          <a:p>
            <a:r>
              <a:rPr lang="it-IT" sz="1600" b="1" dirty="0" err="1"/>
              <a:t>Tradeoff</a:t>
            </a:r>
            <a:r>
              <a:rPr lang="it-IT" sz="1600" b="1" dirty="0"/>
              <a:t>: </a:t>
            </a:r>
            <a:r>
              <a:rPr lang="it-IT" sz="1600" dirty="0"/>
              <a:t>More </a:t>
            </a:r>
            <a:r>
              <a:rPr lang="it-IT" sz="1600" dirty="0" err="1"/>
              <a:t>expressive</a:t>
            </a:r>
            <a:r>
              <a:rPr lang="it-IT" sz="1600" dirty="0"/>
              <a:t> </a:t>
            </a:r>
            <a:r>
              <a:rPr lang="it-IT" sz="1600" dirty="0" err="1"/>
              <a:t>solutions</a:t>
            </a:r>
            <a:r>
              <a:rPr lang="it-IT" sz="1600" dirty="0"/>
              <a:t> </a:t>
            </a:r>
            <a:r>
              <a:rPr lang="it-IT" sz="1600" dirty="0" err="1"/>
              <a:t>require</a:t>
            </a:r>
            <a:r>
              <a:rPr lang="it-IT" sz="1600" dirty="0"/>
              <a:t> a </a:t>
            </a:r>
            <a:r>
              <a:rPr lang="it-IT" sz="1600" dirty="0" err="1"/>
              <a:t>larger</a:t>
            </a:r>
            <a:r>
              <a:rPr lang="it-IT" sz="1600" dirty="0"/>
              <a:t> </a:t>
            </a:r>
            <a:r>
              <a:rPr lang="it-IT" sz="1600" dirty="0" err="1"/>
              <a:t>search</a:t>
            </a:r>
            <a:r>
              <a:rPr lang="it-IT" sz="1600" dirty="0"/>
              <a:t> </a:t>
            </a:r>
            <a:r>
              <a:rPr lang="it-IT" sz="1600" dirty="0" err="1"/>
              <a:t>space</a:t>
            </a:r>
            <a:r>
              <a:rPr lang="it-IT" sz="1600" dirty="0"/>
              <a:t>.</a:t>
            </a:r>
          </a:p>
          <a:p>
            <a:r>
              <a:rPr lang="it-IT" sz="1400" dirty="0"/>
              <a:t>(</a:t>
            </a:r>
            <a:r>
              <a:rPr lang="it-IT" sz="1400" dirty="0" err="1"/>
              <a:t>Timings</a:t>
            </a:r>
            <a:r>
              <a:rPr lang="it-IT" sz="1400" dirty="0"/>
              <a:t> are </a:t>
            </a:r>
            <a:r>
              <a:rPr lang="it-IT" sz="1400" dirty="0" err="1"/>
              <a:t>mean</a:t>
            </a:r>
            <a:r>
              <a:rPr lang="it-IT" sz="1400" dirty="0"/>
              <a:t> </a:t>
            </a:r>
            <a:r>
              <a:rPr lang="it-IT" sz="1400" dirty="0" err="1"/>
              <a:t>values</a:t>
            </a:r>
            <a:r>
              <a:rPr lang="it-IT" sz="1400" dirty="0"/>
              <a:t> from 10 </a:t>
            </a:r>
            <a:r>
              <a:rPr lang="it-IT" sz="1400" dirty="0" err="1"/>
              <a:t>runs</a:t>
            </a:r>
            <a:r>
              <a:rPr lang="it-IT" sz="1400" dirty="0"/>
              <a:t>).</a:t>
            </a:r>
            <a:endParaRPr lang="it-IT" sz="1600" dirty="0"/>
          </a:p>
          <a:p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Tabella 4">
            <a:extLst>
              <a:ext uri="{FF2B5EF4-FFF2-40B4-BE49-F238E27FC236}">
                <a16:creationId xmlns:a16="http://schemas.microsoft.com/office/drawing/2014/main" id="{231DC50B-A6C9-4779-ADC1-E2083AECF9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2154612"/>
              </p:ext>
            </p:extLst>
          </p:nvPr>
        </p:nvGraphicFramePr>
        <p:xfrm>
          <a:off x="4050888" y="2742182"/>
          <a:ext cx="6784260" cy="7416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392130">
                  <a:extLst>
                    <a:ext uri="{9D8B030D-6E8A-4147-A177-3AD203B41FA5}">
                      <a16:colId xmlns:a16="http://schemas.microsoft.com/office/drawing/2014/main" val="4102688643"/>
                    </a:ext>
                  </a:extLst>
                </a:gridCol>
                <a:gridCol w="3392130">
                  <a:extLst>
                    <a:ext uri="{9D8B030D-6E8A-4147-A177-3AD203B41FA5}">
                      <a16:colId xmlns:a16="http://schemas.microsoft.com/office/drawing/2014/main" val="2324199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postcon</a:t>
                      </a:r>
                      <a:endParaRPr lang="it-IT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i_postcon</a:t>
                      </a:r>
                      <a:endParaRPr lang="it-IT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57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0.047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0.121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454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9270444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171</TotalTime>
  <Words>1247</Words>
  <Application>Microsoft Office PowerPoint</Application>
  <PresentationFormat>Widescreen</PresentationFormat>
  <Paragraphs>107</Paragraphs>
  <Slides>13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Schoolbook</vt:lpstr>
      <vt:lpstr>Courier New</vt:lpstr>
      <vt:lpstr>Wingdings 2</vt:lpstr>
      <vt:lpstr>Vista</vt:lpstr>
      <vt:lpstr>Solving the Maze problem with ILP</vt:lpstr>
      <vt:lpstr>The Maze Problem</vt:lpstr>
      <vt:lpstr>Our tools</vt:lpstr>
      <vt:lpstr>Our goals</vt:lpstr>
      <vt:lpstr>Metagol</vt:lpstr>
      <vt:lpstr>Brief recap</vt:lpstr>
      <vt:lpstr>Learning to walk</vt:lpstr>
      <vt:lpstr>The power of metarules</vt:lpstr>
      <vt:lpstr>The power of metarules</vt:lpstr>
      <vt:lpstr>Learning to travel</vt:lpstr>
      <vt:lpstr>Learning to travel (from scratch)</vt:lpstr>
      <vt:lpstr>The result</vt:lpstr>
      <vt:lpstr>Other 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the Maze problem with ILP</dc:title>
  <dc:creator>Al ex</dc:creator>
  <cp:lastModifiedBy>Al ex</cp:lastModifiedBy>
  <cp:revision>1</cp:revision>
  <dcterms:created xsi:type="dcterms:W3CDTF">2021-07-01T07:55:41Z</dcterms:created>
  <dcterms:modified xsi:type="dcterms:W3CDTF">2021-07-04T08:31:46Z</dcterms:modified>
</cp:coreProperties>
</file>