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72" r:id="rId4"/>
    <p:sldId id="258" r:id="rId5"/>
    <p:sldId id="259" r:id="rId6"/>
    <p:sldId id="273" r:id="rId7"/>
    <p:sldId id="274" r:id="rId8"/>
    <p:sldId id="280" r:id="rId9"/>
    <p:sldId id="281" r:id="rId10"/>
    <p:sldId id="282" r:id="rId11"/>
    <p:sldId id="283" r:id="rId12"/>
    <p:sldId id="284" r:id="rId13"/>
    <p:sldId id="261" r:id="rId14"/>
    <p:sldId id="262" r:id="rId15"/>
    <p:sldId id="263" r:id="rId16"/>
    <p:sldId id="264" r:id="rId17"/>
    <p:sldId id="279" r:id="rId18"/>
    <p:sldId id="265" r:id="rId19"/>
    <p:sldId id="270" r:id="rId20"/>
    <p:sldId id="266" r:id="rId21"/>
    <p:sldId id="267" r:id="rId22"/>
    <p:sldId id="285" r:id="rId23"/>
    <p:sldId id="286" r:id="rId24"/>
    <p:sldId id="287" r:id="rId25"/>
    <p:sldId id="288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C372-4CFF-44C5-9E84-8FD24BAA211C}" v="34" dt="2021-07-03T14:49:35.928"/>
    <p1510:client id="{A99E2092-6289-4F05-ABB0-BFCB1DB98601}" v="56" dt="2021-07-04T09:26:26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99E2092-6289-4F05-ABB0-BFCB1DB98601}"/>
    <pc:docChg chg="undo redo custSel addSld delSld modSld">
      <pc:chgData name="Al ex" userId="1d73023b5acb93cf" providerId="LiveId" clId="{A99E2092-6289-4F05-ABB0-BFCB1DB98601}" dt="2021-07-04T09:28:02.559" v="1011" actId="1035"/>
      <pc:docMkLst>
        <pc:docMk/>
      </pc:docMkLst>
      <pc:sldChg chg="addSp delSp modSp mod">
        <pc:chgData name="Al ex" userId="1d73023b5acb93cf" providerId="LiveId" clId="{A99E2092-6289-4F05-ABB0-BFCB1DB98601}" dt="2021-07-04T08:38:41.076" v="118" actId="27636"/>
        <pc:sldMkLst>
          <pc:docMk/>
          <pc:sldMk cId="2664905817" sldId="262"/>
        </pc:sldMkLst>
        <pc:spChg chg="mo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38:41.076" v="118" actId="27636"/>
          <ac:spMkLst>
            <pc:docMk/>
            <pc:sldMk cId="2664905817" sldId="262"/>
            <ac:spMk id="3" creationId="{BCDD5A86-9E2C-47B9-9ED6-667DF1173A9E}"/>
          </ac:spMkLst>
        </pc:spChg>
        <pc:spChg chg="del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18" creationId="{AB1CEEAD-825F-41AD-B0DB-77CE90932D00}"/>
          </ac:spMkLst>
        </pc:spChg>
        <pc:spChg chg="add">
          <ac:chgData name="Al ex" userId="1d73023b5acb93cf" providerId="LiveId" clId="{A99E2092-6289-4F05-ABB0-BFCB1DB98601}" dt="2021-07-04T08:38:40.970" v="117" actId="26606"/>
          <ac:spMkLst>
            <pc:docMk/>
            <pc:sldMk cId="2664905817" sldId="262"/>
            <ac:spMk id="23" creationId="{9163A971-857A-4D4D-B458-BADAF926FFCC}"/>
          </ac:spMkLst>
        </pc:spChg>
        <pc:picChg chg="mod">
          <ac:chgData name="Al ex" userId="1d73023b5acb93cf" providerId="LiveId" clId="{A99E2092-6289-4F05-ABB0-BFCB1DB98601}" dt="2021-07-04T08:38:40.970" v="117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A99E2092-6289-4F05-ABB0-BFCB1DB98601}" dt="2021-07-04T08:38:51.956" v="120" actId="27636"/>
        <pc:sldMkLst>
          <pc:docMk/>
          <pc:sldMk cId="4194125777" sldId="263"/>
        </pc:sldMkLst>
        <pc:spChg chg="mo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38:51.956" v="120" actId="27636"/>
          <ac:spMkLst>
            <pc:docMk/>
            <pc:sldMk cId="4194125777" sldId="263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6" creationId="{9163A971-857A-4D4D-B458-BADAF926FFCC}"/>
          </ac:spMkLst>
        </pc:spChg>
        <pc:spChg chg="add">
          <ac:chgData name="Al ex" userId="1d73023b5acb93cf" providerId="LiveId" clId="{A99E2092-6289-4F05-ABB0-BFCB1DB98601}" dt="2021-07-04T08:38:51.925" v="119" actId="26606"/>
          <ac:spMkLst>
            <pc:docMk/>
            <pc:sldMk cId="4194125777" sldId="263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38:51.925" v="11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A99E2092-6289-4F05-ABB0-BFCB1DB98601}" dt="2021-07-04T08:38:55.769" v="121" actId="26606"/>
        <pc:sldMkLst>
          <pc:docMk/>
          <pc:sldMk cId="986449292" sldId="264"/>
        </pc:sldMkLst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4" creationId="{9163A971-857A-4D4D-B458-BADAF926FFCC}"/>
          </ac:spMkLst>
        </pc:spChg>
        <pc:spChg chg="add">
          <ac:chgData name="Al ex" userId="1d73023b5acb93cf" providerId="LiveId" clId="{A99E2092-6289-4F05-ABB0-BFCB1DB98601}" dt="2021-07-04T08:38:55.769" v="121" actId="26606"/>
          <ac:spMkLst>
            <pc:docMk/>
            <pc:sldMk cId="986449292" sldId="264"/>
            <ac:spMk id="19" creationId="{AB1CEEAD-825F-41AD-B0DB-77CE90932D00}"/>
          </ac:spMkLst>
        </pc:spChg>
        <pc:picChg chg="mod">
          <ac:chgData name="Al ex" userId="1d73023b5acb93cf" providerId="LiveId" clId="{A99E2092-6289-4F05-ABB0-BFCB1DB98601}" dt="2021-07-04T08:38:55.769" v="121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A99E2092-6289-4F05-ABB0-BFCB1DB98601}" dt="2021-07-04T08:41:22.543" v="141" actId="113"/>
        <pc:sldMkLst>
          <pc:docMk/>
          <pc:sldMk cId="257936271" sldId="265"/>
        </pc:sldMkLst>
        <pc:spChg chg="mo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99E2092-6289-4F05-ABB0-BFCB1DB98601}" dt="2021-07-04T08:41:02.438" v="138" actId="27636"/>
          <ac:spMkLst>
            <pc:docMk/>
            <pc:sldMk cId="257936271" sldId="265"/>
            <ac:spMk id="3" creationId="{C6D47933-B121-49D1-9D84-21CF203209CD}"/>
          </ac:spMkLst>
        </pc:spChg>
        <pc:spChg chg="mod">
          <ac:chgData name="Al ex" userId="1d73023b5acb93cf" providerId="LiveId" clId="{A99E2092-6289-4F05-ABB0-BFCB1DB98601}" dt="2021-07-04T08:41:22.543" v="141" actId="113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1" creationId="{9163A971-857A-4D4D-B458-BADAF926FFCC}"/>
          </ac:spMkLst>
        </pc:spChg>
        <pc:spChg chg="add">
          <ac:chgData name="Al ex" userId="1d73023b5acb93cf" providerId="LiveId" clId="{A99E2092-6289-4F05-ABB0-BFCB1DB98601}" dt="2021-07-04T08:41:02.413" v="137" actId="26606"/>
          <ac:spMkLst>
            <pc:docMk/>
            <pc:sldMk cId="257936271" sldId="265"/>
            <ac:spMk id="16" creationId="{AB1CEEAD-825F-41AD-B0DB-77CE90932D00}"/>
          </ac:spMkLst>
        </pc:spChg>
        <pc:picChg chg="mod">
          <ac:chgData name="Al ex" userId="1d73023b5acb93cf" providerId="LiveId" clId="{A99E2092-6289-4F05-ABB0-BFCB1DB98601}" dt="2021-07-04T08:41:02.413" v="137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A99E2092-6289-4F05-ABB0-BFCB1DB98601}" dt="2021-07-04T08:45:05.390" v="210" actId="20577"/>
        <pc:sldMkLst>
          <pc:docMk/>
          <pc:sldMk cId="1716667692" sldId="266"/>
        </pc:sldMkLst>
        <pc:spChg chg="mo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99E2092-6289-4F05-ABB0-BFCB1DB98601}" dt="2021-07-04T08:45:05.390" v="210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15" creationId="{9163A971-857A-4D4D-B458-BADAF926FFCC}"/>
          </ac:spMkLst>
        </pc:spChg>
        <pc:spChg chg="add">
          <ac:chgData name="Al ex" userId="1d73023b5acb93cf" providerId="LiveId" clId="{A99E2092-6289-4F05-ABB0-BFCB1DB98601}" dt="2021-07-04T08:41:32.955" v="143" actId="26606"/>
          <ac:spMkLst>
            <pc:docMk/>
            <pc:sldMk cId="1716667692" sldId="266"/>
            <ac:spMk id="20" creationId="{AB1CEEAD-825F-41AD-B0DB-77CE90932D00}"/>
          </ac:spMkLst>
        </pc:spChg>
        <pc:picChg chg="mod">
          <ac:chgData name="Al ex" userId="1d73023b5acb93cf" providerId="LiveId" clId="{A99E2092-6289-4F05-ABB0-BFCB1DB98601}" dt="2021-07-04T08:41:32.955" v="143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del">
        <pc:chgData name="Al ex" userId="1d73023b5acb93cf" providerId="LiveId" clId="{A99E2092-6289-4F05-ABB0-BFCB1DB98601}" dt="2021-07-04T08:40:57.630" v="136" actId="2696"/>
        <pc:sldMkLst>
          <pc:docMk/>
          <pc:sldMk cId="1509270444" sldId="269"/>
        </pc:sldMkLst>
      </pc:sldChg>
      <pc:sldChg chg="addSp delSp modSp mod">
        <pc:chgData name="Al ex" userId="1d73023b5acb93cf" providerId="LiveId" clId="{A99E2092-6289-4F05-ABB0-BFCB1DB98601}" dt="2021-07-04T08:43:59.718" v="179" actId="403"/>
        <pc:sldMkLst>
          <pc:docMk/>
          <pc:sldMk cId="2777569243" sldId="270"/>
        </pc:sldMkLst>
        <pc:spChg chg="mo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A99E2092-6289-4F05-ABB0-BFCB1DB98601}" dt="2021-07-04T08:43:59.718" v="179" actId="403"/>
          <ac:spMkLst>
            <pc:docMk/>
            <pc:sldMk cId="2777569243" sldId="270"/>
            <ac:spMk id="3" creationId="{17B7C98C-91C5-42A6-AE60-10548043DE9E}"/>
          </ac:spMkLst>
        </pc:spChg>
        <pc:spChg chg="del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9" creationId="{9163A971-857A-4D4D-B458-BADAF926FFCC}"/>
          </ac:spMkLst>
        </pc:spChg>
        <pc:spChg chg="add">
          <ac:chgData name="Al ex" userId="1d73023b5acb93cf" providerId="LiveId" clId="{A99E2092-6289-4F05-ABB0-BFCB1DB98601}" dt="2021-07-04T08:41:29.456" v="142" actId="26606"/>
          <ac:spMkLst>
            <pc:docMk/>
            <pc:sldMk cId="2777569243" sldId="270"/>
            <ac:spMk id="14" creationId="{AB1CEEAD-825F-41AD-B0DB-77CE90932D00}"/>
          </ac:spMkLst>
        </pc:spChg>
        <pc:picChg chg="mod">
          <ac:chgData name="Al ex" userId="1d73023b5acb93cf" providerId="LiveId" clId="{A99E2092-6289-4F05-ABB0-BFCB1DB98601}" dt="2021-07-04T08:41:29.456" v="142" actId="26606"/>
          <ac:picMkLst>
            <pc:docMk/>
            <pc:sldMk cId="2777569243" sldId="270"/>
            <ac:picMk id="4" creationId="{D809EADF-C4D7-4EB7-AD80-F9F543370A6C}"/>
          </ac:picMkLst>
        </pc:picChg>
      </pc:sldChg>
      <pc:sldChg chg="new del">
        <pc:chgData name="Al ex" userId="1d73023b5acb93cf" providerId="LiveId" clId="{A99E2092-6289-4F05-ABB0-BFCB1DB98601}" dt="2021-07-04T08:33:37.014" v="2" actId="2696"/>
        <pc:sldMkLst>
          <pc:docMk/>
          <pc:sldMk cId="1234999034" sldId="271"/>
        </pc:sldMkLst>
      </pc:sldChg>
      <pc:sldChg chg="add del">
        <pc:chgData name="Al ex" userId="1d73023b5acb93cf" providerId="LiveId" clId="{A99E2092-6289-4F05-ABB0-BFCB1DB98601}" dt="2021-07-04T09:15:55.709" v="770" actId="2696"/>
        <pc:sldMkLst>
          <pc:docMk/>
          <pc:sldMk cId="2828345095" sldId="271"/>
        </pc:sldMkLst>
      </pc:sldChg>
      <pc:sldChg chg="modSp add mod">
        <pc:chgData name="Al ex" userId="1d73023b5acb93cf" providerId="LiveId" clId="{A99E2092-6289-4F05-ABB0-BFCB1DB98601}" dt="2021-07-04T08:35:40.332" v="102" actId="404"/>
        <pc:sldMkLst>
          <pc:docMk/>
          <pc:sldMk cId="1270338934" sldId="272"/>
        </pc:sldMkLst>
        <pc:spChg chg="mod">
          <ac:chgData name="Al ex" userId="1d73023b5acb93cf" providerId="LiveId" clId="{A99E2092-6289-4F05-ABB0-BFCB1DB98601}" dt="2021-07-04T08:34:46.465" v="14" actId="20577"/>
          <ac:spMkLst>
            <pc:docMk/>
            <pc:sldMk cId="1270338934" sldId="272"/>
            <ac:spMk id="2" creationId="{A2A47A9F-C668-4B30-AAE9-9F1FDA9252E1}"/>
          </ac:spMkLst>
        </pc:spChg>
        <pc:spChg chg="mod">
          <ac:chgData name="Al ex" userId="1d73023b5acb93cf" providerId="LiveId" clId="{A99E2092-6289-4F05-ABB0-BFCB1DB98601}" dt="2021-07-04T08:35:40.332" v="102" actId="404"/>
          <ac:spMkLst>
            <pc:docMk/>
            <pc:sldMk cId="1270338934" sldId="272"/>
            <ac:spMk id="3" creationId="{C679163A-BF46-4066-A2D5-90825139BA23}"/>
          </ac:spMkLst>
        </pc:spChg>
        <pc:graphicFrameChg chg="mod modGraphic">
          <ac:chgData name="Al ex" userId="1d73023b5acb93cf" providerId="LiveId" clId="{A99E2092-6289-4F05-ABB0-BFCB1DB98601}" dt="2021-07-04T08:35:13.159" v="53" actId="1036"/>
          <ac:graphicFrameMkLst>
            <pc:docMk/>
            <pc:sldMk cId="1270338934" sldId="272"/>
            <ac:graphicFrameMk id="4" creationId="{CC56F799-2C4C-40B4-BD1C-5E669D68E719}"/>
          </ac:graphicFrameMkLst>
        </pc:graphicFrameChg>
      </pc:sldChg>
      <pc:sldChg chg="addSp delSp modSp add mod setBg delDesignElem">
        <pc:chgData name="Al ex" userId="1d73023b5acb93cf" providerId="LiveId" clId="{A99E2092-6289-4F05-ABB0-BFCB1DB98601}" dt="2021-07-04T08:36:24.396" v="110" actId="20577"/>
        <pc:sldMkLst>
          <pc:docMk/>
          <pc:sldMk cId="1415528199" sldId="273"/>
        </pc:sldMkLst>
        <pc:spChg chg="mod">
          <ac:chgData name="Al ex" userId="1d73023b5acb93cf" providerId="LiveId" clId="{A99E2092-6289-4F05-ABB0-BFCB1DB98601}" dt="2021-07-04T08:36:24.396" v="110" actId="20577"/>
          <ac:spMkLst>
            <pc:docMk/>
            <pc:sldMk cId="1415528199" sldId="273"/>
            <ac:spMk id="4" creationId="{C219A1C0-0B46-405B-A2A6-78424FE9EE86}"/>
          </ac:spMkLst>
        </pc:spChg>
        <pc:spChg chg="add">
          <ac:chgData name="Al ex" userId="1d73023b5acb93cf" providerId="LiveId" clId="{A99E2092-6289-4F05-ABB0-BFCB1DB98601}" dt="2021-07-04T08:36:19.835" v="105" actId="26606"/>
          <ac:spMkLst>
            <pc:docMk/>
            <pc:sldMk cId="1415528199" sldId="273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8:36:08.287" v="104"/>
          <ac:spMkLst>
            <pc:docMk/>
            <pc:sldMk cId="1415528199" sldId="273"/>
            <ac:spMk id="11" creationId="{EFB0C39A-F8CA-4A79-AFFC-E9780FB1991A}"/>
          </ac:spMkLst>
        </pc:spChg>
      </pc:sldChg>
      <pc:sldChg chg="addSp delSp modSp add mod setBg">
        <pc:chgData name="Al ex" userId="1d73023b5acb93cf" providerId="LiveId" clId="{A99E2092-6289-4F05-ABB0-BFCB1DB98601}" dt="2021-07-04T08:47:45.503" v="228" actId="26606"/>
        <pc:sldMkLst>
          <pc:docMk/>
          <pc:sldMk cId="243431726" sldId="274"/>
        </pc:sldMkLst>
        <pc:spChg chg="mod or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2" creationId="{961205A0-A20A-460D-BF41-0547177EC004}"/>
          </ac:spMkLst>
        </pc:spChg>
        <pc:spChg chg="mod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3" creationId="{BCDD5A86-9E2C-47B9-9ED6-667DF1173A9E}"/>
          </ac:spMkLst>
        </pc:spChg>
        <pc:spChg chg="add del">
          <ac:chgData name="Al ex" userId="1d73023b5acb93cf" providerId="LiveId" clId="{A99E2092-6289-4F05-ABB0-BFCB1DB98601}" dt="2021-07-04T08:47:45.503" v="228" actId="26606"/>
          <ac:spMkLst>
            <pc:docMk/>
            <pc:sldMk cId="243431726" sldId="274"/>
            <ac:spMk id="9" creationId="{9163A971-857A-4D4D-B458-BADAF926FFCC}"/>
          </ac:spMkLst>
        </pc:spChg>
        <pc:picChg chg="mod">
          <ac:chgData name="Al ex" userId="1d73023b5acb93cf" providerId="LiveId" clId="{A99E2092-6289-4F05-ABB0-BFCB1DB98601}" dt="2021-07-04T08:47:45.503" v="228" actId="26606"/>
          <ac:picMkLst>
            <pc:docMk/>
            <pc:sldMk cId="243431726" sldId="274"/>
            <ac:picMk id="4" creationId="{F5C4AB35-6373-45C6-8803-7349E7B6A6A9}"/>
          </ac:picMkLst>
        </pc:picChg>
      </pc:sldChg>
      <pc:sldChg chg="addSp delSp modSp add del mod setBg">
        <pc:chgData name="Al ex" userId="1d73023b5acb93cf" providerId="LiveId" clId="{A99E2092-6289-4F05-ABB0-BFCB1DB98601}" dt="2021-07-04T08:57:39.413" v="300" actId="2696"/>
        <pc:sldMkLst>
          <pc:docMk/>
          <pc:sldMk cId="2191459905" sldId="275"/>
        </pc:sldMkLst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47:44.710" v="227" actId="26606"/>
          <ac:spMkLst>
            <pc:docMk/>
            <pc:sldMk cId="2191459905" sldId="275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6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48.790" v="217" actId="26606"/>
          <ac:spMkLst>
            <pc:docMk/>
            <pc:sldMk cId="2191459905" sldId="275"/>
            <ac:spMk id="18" creationId="{F230AD75-6717-4566-9CA9-25308C0596EE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0" creationId="{E2A53059-D7B9-4249-ACFA-426AA0C68351}"/>
          </ac:spMkLst>
        </pc:spChg>
        <pc:spChg chg="add del">
          <ac:chgData name="Al ex" userId="1d73023b5acb93cf" providerId="LiveId" clId="{A99E2092-6289-4F05-ABB0-BFCB1DB98601}" dt="2021-07-04T08:46:56.822" v="219" actId="26606"/>
          <ac:spMkLst>
            <pc:docMk/>
            <pc:sldMk cId="2191459905" sldId="275"/>
            <ac:spMk id="21" creationId="{F230AD75-6717-4566-9CA9-25308C0596EE}"/>
          </ac:spMkLst>
        </pc:spChg>
        <pc:picChg chg="add del mod">
          <ac:chgData name="Al ex" userId="1d73023b5acb93cf" providerId="LiveId" clId="{A99E2092-6289-4F05-ABB0-BFCB1DB98601}" dt="2021-07-04T08:47:46.974" v="230" actId="14100"/>
          <ac:picMkLst>
            <pc:docMk/>
            <pc:sldMk cId="2191459905" sldId="275"/>
            <ac:picMk id="4" creationId="{15FFD1B1-AEEE-4EE4-9047-6C67FEA2BDA9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6" creationId="{E75DEF84-32AD-4769-A7E7-098687C78664}"/>
          </ac:picMkLst>
        </pc:picChg>
        <pc:picChg chg="add del mod">
          <ac:chgData name="Al ex" userId="1d73023b5acb93cf" providerId="LiveId" clId="{A99E2092-6289-4F05-ABB0-BFCB1DB98601}" dt="2021-07-04T08:46:17.974" v="214"/>
          <ac:picMkLst>
            <pc:docMk/>
            <pc:sldMk cId="2191459905" sldId="275"/>
            <ac:picMk id="7" creationId="{B722A1D8-7CA9-4CB8-A794-7286430610ED}"/>
          </ac:picMkLst>
        </pc:picChg>
        <pc:picChg chg="mod ord">
          <ac:chgData name="Al ex" userId="1d73023b5acb93cf" providerId="LiveId" clId="{A99E2092-6289-4F05-ABB0-BFCB1DB98601}" dt="2021-07-04T08:47:44.710" v="227" actId="26606"/>
          <ac:picMkLst>
            <pc:docMk/>
            <pc:sldMk cId="2191459905" sldId="275"/>
            <ac:picMk id="11" creationId="{8F2E6A99-F167-4D88-9E41-CB9A532BEF9F}"/>
          </ac:picMkLst>
        </pc:picChg>
      </pc:sldChg>
      <pc:sldChg chg="delSp add del setBg delDesignElem">
        <pc:chgData name="Al ex" userId="1d73023b5acb93cf" providerId="LiveId" clId="{A99E2092-6289-4F05-ABB0-BFCB1DB98601}" dt="2021-07-04T09:27:49.742" v="989" actId="47"/>
        <pc:sldMkLst>
          <pc:docMk/>
          <pc:sldMk cId="2939428061" sldId="275"/>
        </pc:sldMkLst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1.293" v="855"/>
          <ac:spMkLst>
            <pc:docMk/>
            <pc:sldMk cId="2939428061" sldId="275"/>
            <ac:spMk id="18" creationId="{435050B1-74E1-4A81-923D-0F5971A3BC01}"/>
          </ac:spMkLst>
        </pc:spChg>
      </pc:sldChg>
      <pc:sldChg chg="add del setBg">
        <pc:chgData name="Al ex" userId="1d73023b5acb93cf" providerId="LiveId" clId="{A99E2092-6289-4F05-ABB0-BFCB1DB98601}" dt="2021-07-04T09:05:04.759" v="424" actId="2696"/>
        <pc:sldMkLst>
          <pc:docMk/>
          <pc:sldMk cId="3149756374" sldId="276"/>
        </pc:sldMkLst>
      </pc:sldChg>
      <pc:sldChg chg="add del setBg">
        <pc:chgData name="Al ex" userId="1d73023b5acb93cf" providerId="LiveId" clId="{A99E2092-6289-4F05-ABB0-BFCB1DB98601}" dt="2021-07-04T09:11:25.152" v="549" actId="2696"/>
        <pc:sldMkLst>
          <pc:docMk/>
          <pc:sldMk cId="538426192" sldId="277"/>
        </pc:sldMkLst>
      </pc:sldChg>
      <pc:sldChg chg="add del">
        <pc:chgData name="Al ex" userId="1d73023b5acb93cf" providerId="LiveId" clId="{A99E2092-6289-4F05-ABB0-BFCB1DB98601}" dt="2021-07-04T09:14:55.404" v="751" actId="2696"/>
        <pc:sldMkLst>
          <pc:docMk/>
          <pc:sldMk cId="3988906080" sldId="278"/>
        </pc:sldMkLst>
      </pc:sldChg>
      <pc:sldChg chg="addSp delSp modSp add mod setBg delDesignElem">
        <pc:chgData name="Al ex" userId="1d73023b5acb93cf" providerId="LiveId" clId="{A99E2092-6289-4F05-ABB0-BFCB1DB98601}" dt="2021-07-04T08:40:45.447" v="135" actId="20577"/>
        <pc:sldMkLst>
          <pc:docMk/>
          <pc:sldMk cId="1638002866" sldId="279"/>
        </pc:sldMkLst>
        <pc:spChg chg="mod">
          <ac:chgData name="Al ex" userId="1d73023b5acb93cf" providerId="LiveId" clId="{A99E2092-6289-4F05-ABB0-BFCB1DB98601}" dt="2021-07-04T08:40:45.447" v="135" actId="20577"/>
          <ac:spMkLst>
            <pc:docMk/>
            <pc:sldMk cId="1638002866" sldId="279"/>
            <ac:spMk id="3" creationId="{C7D1522B-DD16-4ED0-B890-B3427CE8EB23}"/>
          </ac:spMkLst>
        </pc:spChg>
        <pc:spChg chg="del">
          <ac:chgData name="Al ex" userId="1d73023b5acb93cf" providerId="LiveId" clId="{A99E2092-6289-4F05-ABB0-BFCB1DB98601}" dt="2021-07-04T08:39:06.367" v="123"/>
          <ac:spMkLst>
            <pc:docMk/>
            <pc:sldMk cId="1638002866" sldId="279"/>
            <ac:spMk id="19" creationId="{AB1CEEAD-825F-41AD-B0DB-77CE90932D00}"/>
          </ac:spMkLst>
        </pc:spChg>
        <pc:graphicFrameChg chg="add mod modGraphic">
          <ac:chgData name="Al ex" userId="1d73023b5acb93cf" providerId="LiveId" clId="{A99E2092-6289-4F05-ABB0-BFCB1DB98601}" dt="2021-07-04T08:40:13.449" v="131" actId="14100"/>
          <ac:graphicFrameMkLst>
            <pc:docMk/>
            <pc:sldMk cId="1638002866" sldId="279"/>
            <ac:graphicFrameMk id="6" creationId="{73F1BC8B-8188-474D-BBB3-BE20A403E423}"/>
          </ac:graphicFrameMkLst>
        </pc:graphicFrameChg>
        <pc:picChg chg="mod">
          <ac:chgData name="Al ex" userId="1d73023b5acb93cf" providerId="LiveId" clId="{A99E2092-6289-4F05-ABB0-BFCB1DB98601}" dt="2021-07-04T08:39:48.645" v="125" actId="1076"/>
          <ac:picMkLst>
            <pc:docMk/>
            <pc:sldMk cId="1638002866" sldId="279"/>
            <ac:picMk id="4" creationId="{5511DBA9-FF92-407F-A794-61FC31C5161F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8:56:26.996" v="299" actId="1440"/>
        <pc:sldMkLst>
          <pc:docMk/>
          <pc:sldMk cId="1680344458" sldId="280"/>
        </pc:sldMkLst>
        <pc:spChg chg="mod">
          <ac:chgData name="Al ex" userId="1d73023b5acb93cf" providerId="LiveId" clId="{A99E2092-6289-4F05-ABB0-BFCB1DB98601}" dt="2021-07-04T08:55:04.231" v="285" actId="1076"/>
          <ac:spMkLst>
            <pc:docMk/>
            <pc:sldMk cId="1680344458" sldId="280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8:54:40.662" v="283" actId="1076"/>
          <ac:spMkLst>
            <pc:docMk/>
            <pc:sldMk cId="1680344458" sldId="280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8:47:50.103" v="232"/>
          <ac:spMkLst>
            <pc:docMk/>
            <pc:sldMk cId="1680344458" sldId="280"/>
            <ac:spMk id="11" creationId="{AB1CEEAD-825F-41AD-B0DB-77CE90932D00}"/>
          </ac:spMkLst>
        </pc:spChg>
        <pc:picChg chg="mod">
          <ac:chgData name="Al ex" userId="1d73023b5acb93cf" providerId="LiveId" clId="{A99E2092-6289-4F05-ABB0-BFCB1DB98601}" dt="2021-07-04T08:56:15.368" v="295" actId="1440"/>
          <ac:picMkLst>
            <pc:docMk/>
            <pc:sldMk cId="1680344458" sldId="280"/>
            <ac:picMk id="4" creationId="{15FFD1B1-AEEE-4EE4-9047-6C67FEA2BDA9}"/>
          </ac:picMkLst>
        </pc:picChg>
        <pc:picChg chg="add mod">
          <ac:chgData name="Al ex" userId="1d73023b5acb93cf" providerId="LiveId" clId="{A99E2092-6289-4F05-ABB0-BFCB1DB98601}" dt="2021-07-04T08:56:24.625" v="298" actId="1440"/>
          <ac:picMkLst>
            <pc:docMk/>
            <pc:sldMk cId="1680344458" sldId="280"/>
            <ac:picMk id="5" creationId="{F4CC3A69-EFFD-4A61-989F-C28750ED02D9}"/>
          </ac:picMkLst>
        </pc:picChg>
        <pc:picChg chg="add mod">
          <ac:chgData name="Al ex" userId="1d73023b5acb93cf" providerId="LiveId" clId="{A99E2092-6289-4F05-ABB0-BFCB1DB98601}" dt="2021-07-04T08:56:26.996" v="299" actId="1440"/>
          <ac:picMkLst>
            <pc:docMk/>
            <pc:sldMk cId="1680344458" sldId="280"/>
            <ac:picMk id="6" creationId="{FB1D69CE-4BF7-4CCB-ADAA-1ADAF97F8700}"/>
          </ac:picMkLst>
        </pc:picChg>
      </pc:sldChg>
      <pc:sldChg chg="addSp delSp add del setBg delDesignElem">
        <pc:chgData name="Al ex" userId="1d73023b5acb93cf" providerId="LiveId" clId="{A99E2092-6289-4F05-ABB0-BFCB1DB98601}" dt="2021-07-04T08:47:44.097" v="226"/>
        <pc:sldMkLst>
          <pc:docMk/>
          <pc:sldMk cId="2014455529" sldId="280"/>
        </pc:sldMkLst>
        <pc:spChg chg="add del">
          <ac:chgData name="Al ex" userId="1d73023b5acb93cf" providerId="LiveId" clId="{A99E2092-6289-4F05-ABB0-BFCB1DB98601}" dt="2021-07-04T08:47:44.097" v="226"/>
          <ac:spMkLst>
            <pc:docMk/>
            <pc:sldMk cId="2014455529" sldId="280"/>
            <ac:spMk id="11" creationId="{AB1CEEAD-825F-41AD-B0DB-77CE90932D00}"/>
          </ac:spMkLst>
        </pc:spChg>
      </pc:sldChg>
      <pc:sldChg chg="addSp delSp add del setBg delDesignElem">
        <pc:chgData name="Al ex" userId="1d73023b5acb93cf" providerId="LiveId" clId="{A99E2092-6289-4F05-ABB0-BFCB1DB98601}" dt="2021-07-04T08:47:31.778" v="223"/>
        <pc:sldMkLst>
          <pc:docMk/>
          <pc:sldMk cId="4261733662" sldId="280"/>
        </pc:sldMkLst>
        <pc:spChg chg="add del">
          <ac:chgData name="Al ex" userId="1d73023b5acb93cf" providerId="LiveId" clId="{A99E2092-6289-4F05-ABB0-BFCB1DB98601}" dt="2021-07-04T08:47:31.778" v="223"/>
          <ac:spMkLst>
            <pc:docMk/>
            <pc:sldMk cId="4261733662" sldId="280"/>
            <ac:spMk id="11" creationId="{AB1CEEAD-825F-41AD-B0DB-77CE90932D00}"/>
          </ac:spMkLst>
        </pc:spChg>
      </pc:sldChg>
      <pc:sldChg chg="addSp delSp modSp add mod">
        <pc:chgData name="Al ex" userId="1d73023b5acb93cf" providerId="LiveId" clId="{A99E2092-6289-4F05-ABB0-BFCB1DB98601}" dt="2021-07-04T09:04:47.379" v="423" actId="27636"/>
        <pc:sldMkLst>
          <pc:docMk/>
          <pc:sldMk cId="4080940695" sldId="281"/>
        </pc:sldMkLst>
        <pc:spChg chg="mod">
          <ac:chgData name="Al ex" userId="1d73023b5acb93cf" providerId="LiveId" clId="{A99E2092-6289-4F05-ABB0-BFCB1DB98601}" dt="2021-07-04T09:00:23.311" v="317" actId="20577"/>
          <ac:spMkLst>
            <pc:docMk/>
            <pc:sldMk cId="4080940695" sldId="281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04:47.379" v="423" actId="27636"/>
          <ac:spMkLst>
            <pc:docMk/>
            <pc:sldMk cId="4080940695" sldId="281"/>
            <ac:spMk id="3" creationId="{D879B614-B7EF-4C41-B525-645B6994B712}"/>
          </ac:spMkLst>
        </pc:spChg>
        <pc:spChg chg="add mod">
          <ac:chgData name="Al ex" userId="1d73023b5acb93cf" providerId="LiveId" clId="{A99E2092-6289-4F05-ABB0-BFCB1DB98601}" dt="2021-07-04T09:03:46.341" v="404" actId="14100"/>
          <ac:spMkLst>
            <pc:docMk/>
            <pc:sldMk cId="4080940695" sldId="281"/>
            <ac:spMk id="8" creationId="{FFE0DECE-7515-49B3-9793-5197BF516C49}"/>
          </ac:spMkLst>
        </pc:spChg>
        <pc:picChg chg="del">
          <ac:chgData name="Al ex" userId="1d73023b5acb93cf" providerId="LiveId" clId="{A99E2092-6289-4F05-ABB0-BFCB1DB98601}" dt="2021-07-04T09:03:07.369" v="398" actId="478"/>
          <ac:picMkLst>
            <pc:docMk/>
            <pc:sldMk cId="4080940695" sldId="281"/>
            <ac:picMk id="5" creationId="{F4CC3A69-EFFD-4A61-989F-C28750ED02D9}"/>
          </ac:picMkLst>
        </pc:picChg>
        <pc:picChg chg="del">
          <ac:chgData name="Al ex" userId="1d73023b5acb93cf" providerId="LiveId" clId="{A99E2092-6289-4F05-ABB0-BFCB1DB98601}" dt="2021-07-04T09:03:25.592" v="401" actId="478"/>
          <ac:picMkLst>
            <pc:docMk/>
            <pc:sldMk cId="4080940695" sldId="281"/>
            <ac:picMk id="6" creationId="{FB1D69CE-4BF7-4CCB-ADAA-1ADAF97F8700}"/>
          </ac:picMkLst>
        </pc:picChg>
        <pc:picChg chg="add mod">
          <ac:chgData name="Al ex" userId="1d73023b5acb93cf" providerId="LiveId" clId="{A99E2092-6289-4F05-ABB0-BFCB1DB98601}" dt="2021-07-04T09:03:59.236" v="405" actId="1440"/>
          <ac:picMkLst>
            <pc:docMk/>
            <pc:sldMk cId="4080940695" sldId="281"/>
            <ac:picMk id="7" creationId="{104C6DD5-0D7A-4F41-8AB6-E09F3C252F01}"/>
          </ac:picMkLst>
        </pc:picChg>
      </pc:sldChg>
      <pc:sldChg chg="addSp delSp modSp add mod setBg">
        <pc:chgData name="Al ex" userId="1d73023b5acb93cf" providerId="LiveId" clId="{A99E2092-6289-4F05-ABB0-BFCB1DB98601}" dt="2021-07-04T09:10:48.373" v="547" actId="478"/>
        <pc:sldMkLst>
          <pc:docMk/>
          <pc:sldMk cId="3376213667" sldId="282"/>
        </pc:sldMkLst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3" creationId="{D879B614-B7EF-4C41-B525-645B6994B712}"/>
          </ac:spMkLst>
        </pc:spChg>
        <pc:spChg chg="add del">
          <ac:chgData name="Al ex" userId="1d73023b5acb93cf" providerId="LiveId" clId="{A99E2092-6289-4F05-ABB0-BFCB1DB98601}" dt="2021-07-04T09:10:47.298" v="546" actId="26606"/>
          <ac:spMkLst>
            <pc:docMk/>
            <pc:sldMk cId="3376213667" sldId="282"/>
            <ac:spMk id="6" creationId="{AB1CEEAD-825F-41AD-B0DB-77CE90932D00}"/>
          </ac:spMkLst>
        </pc:spChg>
        <pc:spChg chg="del">
          <ac:chgData name="Al ex" userId="1d73023b5acb93cf" providerId="LiveId" clId="{A99E2092-6289-4F05-ABB0-BFCB1DB98601}" dt="2021-07-04T09:08:22.368" v="519" actId="478"/>
          <ac:spMkLst>
            <pc:docMk/>
            <pc:sldMk cId="3376213667" sldId="282"/>
            <ac:spMk id="8" creationId="{FFE0DECE-7515-49B3-9793-5197BF516C49}"/>
          </ac:spMkLst>
        </pc:spChg>
        <pc:picChg chg="add del">
          <ac:chgData name="Al ex" userId="1d73023b5acb93cf" providerId="LiveId" clId="{A99E2092-6289-4F05-ABB0-BFCB1DB98601}" dt="2021-07-04T09:08:20.109" v="518" actId="478"/>
          <ac:picMkLst>
            <pc:docMk/>
            <pc:sldMk cId="3376213667" sldId="282"/>
            <ac:picMk id="4" creationId="{15FFD1B1-AEEE-4EE4-9047-6C67FEA2BDA9}"/>
          </ac:picMkLst>
        </pc:picChg>
        <pc:picChg chg="del">
          <ac:chgData name="Al ex" userId="1d73023b5acb93cf" providerId="LiveId" clId="{A99E2092-6289-4F05-ABB0-BFCB1DB98601}" dt="2021-07-04T09:08:23.368" v="520" actId="478"/>
          <ac:picMkLst>
            <pc:docMk/>
            <pc:sldMk cId="3376213667" sldId="282"/>
            <ac:picMk id="7" creationId="{104C6DD5-0D7A-4F41-8AB6-E09F3C252F01}"/>
          </ac:picMkLst>
        </pc:picChg>
        <pc:picChg chg="add del mod">
          <ac:chgData name="Al ex" userId="1d73023b5acb93cf" providerId="LiveId" clId="{A99E2092-6289-4F05-ABB0-BFCB1DB98601}" dt="2021-07-04T09:10:48.373" v="547" actId="478"/>
          <ac:picMkLst>
            <pc:docMk/>
            <pc:sldMk cId="3376213667" sldId="282"/>
            <ac:picMk id="9" creationId="{BE164FF9-69C2-4AB7-83EB-85B36F7D8CFB}"/>
          </ac:picMkLst>
        </pc:picChg>
      </pc:sldChg>
      <pc:sldChg chg="addSp delSp modSp add mod">
        <pc:chgData name="Al ex" userId="1d73023b5acb93cf" providerId="LiveId" clId="{A99E2092-6289-4F05-ABB0-BFCB1DB98601}" dt="2021-07-04T09:14:49.357" v="750" actId="20577"/>
        <pc:sldMkLst>
          <pc:docMk/>
          <pc:sldMk cId="1376966107" sldId="283"/>
        </pc:sldMkLst>
        <pc:spChg chg="mod">
          <ac:chgData name="Al ex" userId="1d73023b5acb93cf" providerId="LiveId" clId="{A99E2092-6289-4F05-ABB0-BFCB1DB98601}" dt="2021-07-04T09:11:40.301" v="551" actId="14100"/>
          <ac:spMkLst>
            <pc:docMk/>
            <pc:sldMk cId="1376966107" sldId="283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4:49.357" v="750" actId="20577"/>
          <ac:spMkLst>
            <pc:docMk/>
            <pc:sldMk cId="1376966107" sldId="283"/>
            <ac:spMk id="3" creationId="{D879B614-B7EF-4C41-B525-645B6994B712}"/>
          </ac:spMkLst>
        </pc:spChg>
        <pc:picChg chg="add mod">
          <ac:chgData name="Al ex" userId="1d73023b5acb93cf" providerId="LiveId" clId="{A99E2092-6289-4F05-ABB0-BFCB1DB98601}" dt="2021-07-04T09:14:37.434" v="741" actId="1440"/>
          <ac:picMkLst>
            <pc:docMk/>
            <pc:sldMk cId="1376966107" sldId="283"/>
            <ac:picMk id="6" creationId="{86FA8E7B-A4B9-4C28-8BF7-82DA9EE3B425}"/>
          </ac:picMkLst>
        </pc:picChg>
        <pc:picChg chg="del">
          <ac:chgData name="Al ex" userId="1d73023b5acb93cf" providerId="LiveId" clId="{A99E2092-6289-4F05-ABB0-BFCB1DB98601}" dt="2021-07-04T09:14:24.797" v="738" actId="478"/>
          <ac:picMkLst>
            <pc:docMk/>
            <pc:sldMk cId="1376966107" sldId="283"/>
            <ac:picMk id="9" creationId="{BE164FF9-69C2-4AB7-83EB-85B36F7D8CFB}"/>
          </ac:picMkLst>
        </pc:picChg>
      </pc:sldChg>
      <pc:sldChg chg="addSp delSp modSp add mod setBg">
        <pc:chgData name="Al ex" userId="1d73023b5acb93cf" providerId="LiveId" clId="{A99E2092-6289-4F05-ABB0-BFCB1DB98601}" dt="2021-07-04T09:15:46.890" v="769" actId="2711"/>
        <pc:sldMkLst>
          <pc:docMk/>
          <pc:sldMk cId="2884046741" sldId="284"/>
        </pc:sldMkLst>
        <pc:spChg chg="mo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15:46.890" v="769" actId="2711"/>
          <ac:spMkLst>
            <pc:docMk/>
            <pc:sldMk cId="2884046741" sldId="284"/>
            <ac:spMk id="3" creationId="{D879B614-B7EF-4C41-B525-645B6994B712}"/>
          </ac:spMkLst>
        </pc:spChg>
        <pc:spChg chg="add">
          <ac:chgData name="Al ex" userId="1d73023b5acb93cf" providerId="LiveId" clId="{A99E2092-6289-4F05-ABB0-BFCB1DB98601}" dt="2021-07-04T09:15:16.619" v="762" actId="26606"/>
          <ac:spMkLst>
            <pc:docMk/>
            <pc:sldMk cId="2884046741" sldId="284"/>
            <ac:spMk id="9" creationId="{AB1CEEAD-825F-41AD-B0DB-77CE90932D00}"/>
          </ac:spMkLst>
        </pc:spChg>
        <pc:picChg chg="del">
          <ac:chgData name="Al ex" userId="1d73023b5acb93cf" providerId="LiveId" clId="{A99E2092-6289-4F05-ABB0-BFCB1DB98601}" dt="2021-07-04T09:15:03.738" v="753" actId="478"/>
          <ac:picMkLst>
            <pc:docMk/>
            <pc:sldMk cId="2884046741" sldId="284"/>
            <ac:picMk id="6" creationId="{86FA8E7B-A4B9-4C28-8BF7-82DA9EE3B425}"/>
          </ac:picMkLst>
        </pc:picChg>
      </pc:sldChg>
      <pc:sldChg chg="addSp delSp modSp add mod setBg delDesignElem">
        <pc:chgData name="Al ex" userId="1d73023b5acb93cf" providerId="LiveId" clId="{A99E2092-6289-4F05-ABB0-BFCB1DB98601}" dt="2021-07-04T09:18:45.256" v="803" actId="26606"/>
        <pc:sldMkLst>
          <pc:docMk/>
          <pc:sldMk cId="167747256" sldId="285"/>
        </pc:sldMkLst>
        <pc:spChg chg="mod">
          <ac:chgData name="Al ex" userId="1d73023b5acb93cf" providerId="LiveId" clId="{A99E2092-6289-4F05-ABB0-BFCB1DB98601}" dt="2021-07-04T09:18:30.227" v="777" actId="20577"/>
          <ac:spMkLst>
            <pc:docMk/>
            <pc:sldMk cId="167747256" sldId="285"/>
            <ac:spMk id="4" creationId="{C219A1C0-0B46-405B-A2A6-78424FE9EE86}"/>
          </ac:spMkLst>
        </pc:spChg>
        <pc:spChg chg="mo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5" creationId="{1B09F84D-3E3B-4CFC-B045-25FEB4890D73}"/>
          </ac:spMkLst>
        </pc:spChg>
        <pc:spChg chg="add">
          <ac:chgData name="Al ex" userId="1d73023b5acb93cf" providerId="LiveId" clId="{A99E2092-6289-4F05-ABB0-BFCB1DB98601}" dt="2021-07-04T09:18:45.256" v="803" actId="26606"/>
          <ac:spMkLst>
            <pc:docMk/>
            <pc:sldMk cId="167747256" sldId="285"/>
            <ac:spMk id="8" creationId="{EFB0C39A-F8CA-4A79-AFFC-E9780FB1991A}"/>
          </ac:spMkLst>
        </pc:spChg>
        <pc:spChg chg="del">
          <ac:chgData name="Al ex" userId="1d73023b5acb93cf" providerId="LiveId" clId="{A99E2092-6289-4F05-ABB0-BFCB1DB98601}" dt="2021-07-04T09:18:27.644" v="772"/>
          <ac:spMkLst>
            <pc:docMk/>
            <pc:sldMk cId="167747256" sldId="285"/>
            <ac:spMk id="11" creationId="{EFB0C39A-F8CA-4A79-AFFC-E9780FB1991A}"/>
          </ac:spMkLst>
        </pc:spChg>
      </pc:sldChg>
      <pc:sldChg chg="add setBg">
        <pc:chgData name="Al ex" userId="1d73023b5acb93cf" providerId="LiveId" clId="{A99E2092-6289-4F05-ABB0-BFCB1DB98601}" dt="2021-07-04T09:19:28.202" v="804"/>
        <pc:sldMkLst>
          <pc:docMk/>
          <pc:sldMk cId="421248188" sldId="286"/>
        </pc:sldMkLst>
      </pc:sldChg>
      <pc:sldChg chg="delSp add setBg delDesignElem">
        <pc:chgData name="Al ex" userId="1d73023b5acb93cf" providerId="LiveId" clId="{A99E2092-6289-4F05-ABB0-BFCB1DB98601}" dt="2021-07-04T09:19:58.507" v="806"/>
        <pc:sldMkLst>
          <pc:docMk/>
          <pc:sldMk cId="2262213016" sldId="287"/>
        </pc:sldMkLst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9" creationId="{876248C8-0720-48AB-91BA-5F530BB41E5E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1" creationId="{523BEDA7-D0B8-4802-8168-92452653BC9F}"/>
          </ac:spMkLst>
        </pc:spChg>
        <pc:spChg chg="del">
          <ac:chgData name="Al ex" userId="1d73023b5acb93cf" providerId="LiveId" clId="{A99E2092-6289-4F05-ABB0-BFCB1DB98601}" dt="2021-07-04T09:19:58.507" v="806"/>
          <ac:spMkLst>
            <pc:docMk/>
            <pc:sldMk cId="2262213016" sldId="287"/>
            <ac:spMk id="13" creationId="{D2EFF34B-7B1A-4F9D-8CEE-A40962BC7C21}"/>
          </ac:spMkLst>
        </pc:spChg>
      </pc:sldChg>
      <pc:sldChg chg="addSp delSp modSp add mod setBg delDesignElem">
        <pc:chgData name="Al ex" userId="1d73023b5acb93cf" providerId="LiveId" clId="{A99E2092-6289-4F05-ABB0-BFCB1DB98601}" dt="2021-07-04T09:25:30.645" v="894"/>
        <pc:sldMkLst>
          <pc:docMk/>
          <pc:sldMk cId="564251764" sldId="288"/>
        </pc:sldMkLst>
        <pc:spChg chg="mod">
          <ac:chgData name="Al ex" userId="1d73023b5acb93cf" providerId="LiveId" clId="{A99E2092-6289-4F05-ABB0-BFCB1DB98601}" dt="2021-07-04T09:20:36.834" v="809"/>
          <ac:spMkLst>
            <pc:docMk/>
            <pc:sldMk cId="564251764" sldId="288"/>
            <ac:spMk id="2" creationId="{0A12707C-3206-4993-9DBE-17D9EACB1C00}"/>
          </ac:spMkLst>
        </pc:spChg>
        <pc:spChg chg="mod">
          <ac:chgData name="Al ex" userId="1d73023b5acb93cf" providerId="LiveId" clId="{A99E2092-6289-4F05-ABB0-BFCB1DB98601}" dt="2021-07-04T09:23:06.737" v="853" actId="6549"/>
          <ac:spMkLst>
            <pc:docMk/>
            <pc:sldMk cId="564251764" sldId="288"/>
            <ac:spMk id="3" creationId="{D879B614-B7EF-4C41-B525-645B6994B712}"/>
          </ac:spMkLst>
        </pc:spChg>
        <pc:spChg chg="del">
          <ac:chgData name="Al ex" userId="1d73023b5acb93cf" providerId="LiveId" clId="{A99E2092-6289-4F05-ABB0-BFCB1DB98601}" dt="2021-07-04T09:20:25.155" v="808"/>
          <ac:spMkLst>
            <pc:docMk/>
            <pc:sldMk cId="564251764" sldId="288"/>
            <ac:spMk id="11" creationId="{AB1CEEAD-825F-41AD-B0DB-77CE90932D00}"/>
          </ac:spMkLst>
        </pc:spChg>
        <pc:picChg chg="add del mod">
          <ac:chgData name="Al ex" userId="1d73023b5acb93cf" providerId="LiveId" clId="{A99E2092-6289-4F05-ABB0-BFCB1DB98601}" dt="2021-07-04T09:25:30.645" v="894"/>
          <ac:picMkLst>
            <pc:docMk/>
            <pc:sldMk cId="564251764" sldId="288"/>
            <ac:picMk id="6" creationId="{51BEEE82-54A6-4F86-837C-02FC487202B3}"/>
          </ac:picMkLst>
        </pc:picChg>
      </pc:sldChg>
      <pc:sldChg chg="delSp modSp add del mod setBg delDesignElem">
        <pc:chgData name="Al ex" userId="1d73023b5acb93cf" providerId="LiveId" clId="{A99E2092-6289-4F05-ABB0-BFCB1DB98601}" dt="2021-07-04T09:27:48.953" v="988" actId="47"/>
        <pc:sldMkLst>
          <pc:docMk/>
          <pc:sldMk cId="1223974479" sldId="289"/>
        </pc:sldMkLst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2" creationId="{D0CDF5D3-7220-42A0-9D37-ECF3BF283B37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4" creationId="{64BC717F-58B3-4A4E-BC3B-1B11323AD5C9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6" creationId="{1EE75710-64C5-4CA8-8A7C-82EE4125C90D}"/>
          </ac:spMkLst>
        </pc:spChg>
        <pc:spChg chg="del">
          <ac:chgData name="Al ex" userId="1d73023b5acb93cf" providerId="LiveId" clId="{A99E2092-6289-4F05-ABB0-BFCB1DB98601}" dt="2021-07-04T09:23:39.162" v="857"/>
          <ac:spMkLst>
            <pc:docMk/>
            <pc:sldMk cId="1223974479" sldId="289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3:45.869" v="859" actId="1076"/>
          <ac:picMkLst>
            <pc:docMk/>
            <pc:sldMk cId="1223974479" sldId="289"/>
            <ac:picMk id="5" creationId="{7CDA1C07-119E-44E4-A38B-0E467FC87103}"/>
          </ac:picMkLst>
        </pc:picChg>
      </pc:sldChg>
      <pc:sldChg chg="addSp delSp modSp add del mod setBg delDesignElem">
        <pc:chgData name="Al ex" userId="1d73023b5acb93cf" providerId="LiveId" clId="{A99E2092-6289-4F05-ABB0-BFCB1DB98601}" dt="2021-07-04T09:27:47.399" v="987" actId="47"/>
        <pc:sldMkLst>
          <pc:docMk/>
          <pc:sldMk cId="1807569720" sldId="290"/>
        </pc:sldMkLst>
        <pc:spChg chg="mo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2" creationId="{FD88AB67-D6CF-4A93-B39F-6EDEEE343FF8}"/>
          </ac:spMkLst>
        </pc:spChg>
        <pc:spChg chg="del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6" creationId="{27B443BC-F82B-41AF-BEB1-C959BA9E5DEE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8" creationId="{C5465910-6DFA-41D3-A1E9-0CB9473FA51A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0" creationId="{5D5E0904-721C-4D68-9EB8-1C9752E329A7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2" creationId="{D0CDF5D3-7220-42A0-9D37-ECF3BF283B37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3" creationId="{323D50B8-1D27-420D-BA4A-249914120C5D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4" creationId="{64BC717F-58B3-4A4E-BC3B-1B11323AD5C9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5" creationId="{2EFBB176-B6C1-4B5A-AADA-F930947E09CC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6" creationId="{1EE75710-64C5-4CA8-8A7C-82EE4125C90D}"/>
          </ac:spMkLst>
        </pc:spChg>
        <pc:spChg chg="add">
          <ac:chgData name="Al ex" userId="1d73023b5acb93cf" providerId="LiveId" clId="{A99E2092-6289-4F05-ABB0-BFCB1DB98601}" dt="2021-07-04T09:24:26.391" v="862" actId="26606"/>
          <ac:spMkLst>
            <pc:docMk/>
            <pc:sldMk cId="1807569720" sldId="290"/>
            <ac:spMk id="17" creationId="{918CDC34-0F26-409D-B10F-578D4DCC46DE}"/>
          </ac:spMkLst>
        </pc:spChg>
        <pc:spChg chg="del">
          <ac:chgData name="Al ex" userId="1d73023b5acb93cf" providerId="LiveId" clId="{A99E2092-6289-4F05-ABB0-BFCB1DB98601}" dt="2021-07-04T09:24:04.648" v="861"/>
          <ac:spMkLst>
            <pc:docMk/>
            <pc:sldMk cId="1807569720" sldId="290"/>
            <ac:spMk id="18" creationId="{435050B1-74E1-4A81-923D-0F5971A3BC01}"/>
          </ac:spMkLst>
        </pc:spChg>
        <pc:picChg chg="mod">
          <ac:chgData name="Al ex" userId="1d73023b5acb93cf" providerId="LiveId" clId="{A99E2092-6289-4F05-ABB0-BFCB1DB98601}" dt="2021-07-04T09:24:26.391" v="862" actId="26606"/>
          <ac:picMkLst>
            <pc:docMk/>
            <pc:sldMk cId="1807569720" sldId="290"/>
            <ac:picMk id="5" creationId="{7CDA1C07-119E-44E4-A38B-0E467FC87103}"/>
          </ac:picMkLst>
        </pc:picChg>
      </pc:sldChg>
      <pc:sldChg chg="addSp delSp modSp new del mod">
        <pc:chgData name="Al ex" userId="1d73023b5acb93cf" providerId="LiveId" clId="{A99E2092-6289-4F05-ABB0-BFCB1DB98601}" dt="2021-07-04T09:27:42.966" v="986" actId="2696"/>
        <pc:sldMkLst>
          <pc:docMk/>
          <pc:sldMk cId="2448052055" sldId="291"/>
        </pc:sldMkLst>
        <pc:spChg chg="mod">
          <ac:chgData name="Al ex" userId="1d73023b5acb93cf" providerId="LiveId" clId="{A99E2092-6289-4F05-ABB0-BFCB1DB98601}" dt="2021-07-04T09:25:38.692" v="897" actId="20577"/>
          <ac:spMkLst>
            <pc:docMk/>
            <pc:sldMk cId="2448052055" sldId="291"/>
            <ac:spMk id="2" creationId="{698E9055-D5CE-4EAD-BE78-52FA1203160E}"/>
          </ac:spMkLst>
        </pc:spChg>
        <pc:spChg chg="add del">
          <ac:chgData name="Al ex" userId="1d73023b5acb93cf" providerId="LiveId" clId="{A99E2092-6289-4F05-ABB0-BFCB1DB98601}" dt="2021-07-04T09:25:35.889" v="896"/>
          <ac:spMkLst>
            <pc:docMk/>
            <pc:sldMk cId="2448052055" sldId="291"/>
            <ac:spMk id="3" creationId="{7C52C642-0496-4D93-BDD1-A828DBC2A84A}"/>
          </ac:spMkLst>
        </pc:spChg>
        <pc:picChg chg="add del mod">
          <ac:chgData name="Al ex" userId="1d73023b5acb93cf" providerId="LiveId" clId="{A99E2092-6289-4F05-ABB0-BFCB1DB98601}" dt="2021-07-04T09:25:35.889" v="896"/>
          <ac:picMkLst>
            <pc:docMk/>
            <pc:sldMk cId="2448052055" sldId="291"/>
            <ac:picMk id="4" creationId="{E6A2A769-57EC-44C9-909A-32730926426A}"/>
          </ac:picMkLst>
        </pc:picChg>
      </pc:sldChg>
      <pc:sldChg chg="addSp delSp modSp add mod">
        <pc:chgData name="Al ex" userId="1d73023b5acb93cf" providerId="LiveId" clId="{A99E2092-6289-4F05-ABB0-BFCB1DB98601}" dt="2021-07-04T09:28:02.559" v="1011" actId="1035"/>
        <pc:sldMkLst>
          <pc:docMk/>
          <pc:sldMk cId="1107455208" sldId="292"/>
        </pc:sldMkLst>
        <pc:spChg chg="mod">
          <ac:chgData name="Al ex" userId="1d73023b5acb93cf" providerId="LiveId" clId="{A99E2092-6289-4F05-ABB0-BFCB1DB98601}" dt="2021-07-04T09:25:59.218" v="918" actId="20577"/>
          <ac:spMkLst>
            <pc:docMk/>
            <pc:sldMk cId="1107455208" sldId="292"/>
            <ac:spMk id="2" creationId="{0A12707C-3206-4993-9DBE-17D9EACB1C00}"/>
          </ac:spMkLst>
        </pc:spChg>
        <pc:spChg chg="add del mod">
          <ac:chgData name="Al ex" userId="1d73023b5acb93cf" providerId="LiveId" clId="{A99E2092-6289-4F05-ABB0-BFCB1DB98601}" dt="2021-07-04T09:27:58.196" v="990" actId="14100"/>
          <ac:spMkLst>
            <pc:docMk/>
            <pc:sldMk cId="1107455208" sldId="292"/>
            <ac:spMk id="3" creationId="{D879B614-B7EF-4C41-B525-645B6994B712}"/>
          </ac:spMkLst>
        </pc:spChg>
        <pc:picChg chg="add del mod">
          <ac:chgData name="Al ex" userId="1d73023b5acb93cf" providerId="LiveId" clId="{A99E2092-6289-4F05-ABB0-BFCB1DB98601}" dt="2021-07-04T09:26:21.549" v="925"/>
          <ac:picMkLst>
            <pc:docMk/>
            <pc:sldMk cId="1107455208" sldId="292"/>
            <ac:picMk id="5" creationId="{CD4ABC3E-2147-41E4-AA54-81160005F156}"/>
          </ac:picMkLst>
        </pc:picChg>
        <pc:picChg chg="add mod">
          <ac:chgData name="Al ex" userId="1d73023b5acb93cf" providerId="LiveId" clId="{A99E2092-6289-4F05-ABB0-BFCB1DB98601}" dt="2021-07-04T09:28:02.559" v="1011" actId="1035"/>
          <ac:picMkLst>
            <pc:docMk/>
            <pc:sldMk cId="1107455208" sldId="292"/>
            <ac:picMk id="6" creationId="{CB85F696-E3AE-4C22-BDF1-9CC814ED6AC5}"/>
          </ac:picMkLst>
        </pc:picChg>
      </pc:sldChg>
      <pc:sldChg chg="addSp delSp add del setBg delDesignElem">
        <pc:chgData name="Al ex" userId="1d73023b5acb93cf" providerId="LiveId" clId="{A99E2092-6289-4F05-ABB0-BFCB1DB98601}" dt="2021-07-04T09:25:02.948" v="890"/>
        <pc:sldMkLst>
          <pc:docMk/>
          <pc:sldMk cId="3347684597" sldId="292"/>
        </pc:sldMkLst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0" creationId="{5D5E0904-721C-4D68-9EB8-1C9752E329A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2" creationId="{D0CDF5D3-7220-42A0-9D37-ECF3BF283B37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4" creationId="{64BC717F-58B3-4A4E-BC3B-1B11323AD5C9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6" creationId="{1EE75710-64C5-4CA8-8A7C-82EE4125C90D}"/>
          </ac:spMkLst>
        </pc:spChg>
        <pc:spChg chg="add del">
          <ac:chgData name="Al ex" userId="1d73023b5acb93cf" providerId="LiveId" clId="{A99E2092-6289-4F05-ABB0-BFCB1DB98601}" dt="2021-07-04T09:25:02.948" v="890"/>
          <ac:spMkLst>
            <pc:docMk/>
            <pc:sldMk cId="3347684597" sldId="292"/>
            <ac:spMk id="18" creationId="{435050B1-74E1-4A81-923D-0F5971A3BC01}"/>
          </ac:spMkLst>
        </pc:spChg>
      </pc:sldChg>
    </pc:docChg>
  </pc:docChgLst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redo custSel addSld delSld modSld">
      <pc:chgData name="Al ex" userId="1d73023b5acb93cf" providerId="LiveId" clId="{82F5C372-4CFF-44C5-9E84-8FD24BAA211C}" dt="2021-07-04T08:31:20.843" v="1634" actId="26606"/>
      <pc:docMkLst>
        <pc:docMk/>
      </pc:docMkLst>
      <pc:sldChg chg="addSp modSp mod setBg addAnim">
        <pc:chgData name="Al ex" userId="1d73023b5acb93cf" providerId="LiveId" clId="{82F5C372-4CFF-44C5-9E84-8FD24BAA211C}" dt="2021-07-03T14:44:40.474" v="1323" actId="404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14:44:40.474" v="1323" actId="404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delSp modSp mod">
        <pc:chgData name="Al ex" userId="1d73023b5acb93cf" providerId="LiveId" clId="{82F5C372-4CFF-44C5-9E84-8FD24BAA211C}" dt="2021-07-04T08:31:20.843" v="1634" actId="2660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82F5C372-4CFF-44C5-9E84-8FD24BAA211C}" dt="2021-07-04T08:13:16.030" v="1627" actId="26606"/>
          <ac:spMkLst>
            <pc:docMk/>
            <pc:sldMk cId="2664905817" sldId="262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1" creationId="{989683EB-D202-4B4D-B1BD-8BA6965FBEF5}"/>
          </ac:spMkLst>
        </pc:spChg>
        <pc:spChg chg="add del">
          <ac:chgData name="Al ex" userId="1d73023b5acb93cf" providerId="LiveId" clId="{82F5C372-4CFF-44C5-9E84-8FD24BAA211C}" dt="2021-07-04T08:31:20.821" v="1633" actId="26606"/>
          <ac:spMkLst>
            <pc:docMk/>
            <pc:sldMk cId="2664905817" sldId="262"/>
            <ac:spMk id="16" creationId="{E68EA504-F6E5-457A-ACFA-2F5FEB89FCDB}"/>
          </ac:spMkLst>
        </pc:spChg>
        <pc:spChg chg="add">
          <ac:chgData name="Al ex" userId="1d73023b5acb93cf" providerId="LiveId" clId="{82F5C372-4CFF-44C5-9E84-8FD24BAA211C}" dt="2021-07-04T08:31:20.843" v="1634" actId="26606"/>
          <ac:spMkLst>
            <pc:docMk/>
            <pc:sldMk cId="2664905817" sldId="262"/>
            <ac:spMk id="18" creationId="{AB1CEEAD-825F-41AD-B0DB-77CE90932D00}"/>
          </ac:spMkLst>
        </pc:spChg>
        <pc:picChg chg="mod">
          <ac:chgData name="Al ex" userId="1d73023b5acb93cf" providerId="LiveId" clId="{82F5C372-4CFF-44C5-9E84-8FD24BAA211C}" dt="2021-07-04T08:31:20.843" v="1634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 modAnim">
        <pc:chgData name="Al ex" userId="1d73023b5acb93cf" providerId="LiveId" clId="{82F5C372-4CFF-44C5-9E84-8FD24BAA211C}" dt="2021-07-03T14:49:45.551" v="1407" actId="1036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4:47:49.194" v="1359" actId="20577"/>
          <ac:spMkLst>
            <pc:docMk/>
            <pc:sldMk cId="257936271" sldId="265"/>
            <ac:spMk id="3" creationId="{C6D47933-B121-49D1-9D84-21CF203209CD}"/>
          </ac:spMkLst>
        </pc:spChg>
        <pc:spChg chg="add mod">
          <ac:chgData name="Al ex" userId="1d73023b5acb93cf" providerId="LiveId" clId="{82F5C372-4CFF-44C5-9E84-8FD24BAA211C}" dt="2021-07-03T14:49:45.551" v="1407" actId="1036"/>
          <ac:spMkLst>
            <pc:docMk/>
            <pc:sldMk cId="257936271" sldId="265"/>
            <ac:spMk id="5" creationId="{01B90FCF-2DEC-4277-A69C-67F0AD636F3E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5:27:54.893" v="1622" actId="14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4:51:11.386" v="1419" actId="20577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5:27:54.893" v="1622" actId="14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4:42:31.908" v="1318" actId="20577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4:42:31.908" v="1318" actId="20577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4:42:03.015" v="1315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4:42:03.015" v="1315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  <pc:sldChg chg="addSp delSp modSp new del mod setBg">
        <pc:chgData name="Al ex" userId="1d73023b5acb93cf" providerId="LiveId" clId="{82F5C372-4CFF-44C5-9E84-8FD24BAA211C}" dt="2021-07-03T14:34:50.099" v="887" actId="680"/>
        <pc:sldMkLst>
          <pc:docMk/>
          <pc:sldMk cId="2712231547" sldId="270"/>
        </pc:sldMkLst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2" creationId="{4542AD98-D468-4714-9C1C-D0CC5409C674}"/>
          </ac:spMkLst>
        </pc:spChg>
        <pc:spChg chg="mod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3" creationId="{C38D16AF-AB03-4353-B0C5-F91A47FF4745}"/>
          </ac:spMkLst>
        </pc:spChg>
        <pc:spChg chg="add del">
          <ac:chgData name="Al ex" userId="1d73023b5acb93cf" providerId="LiveId" clId="{82F5C372-4CFF-44C5-9E84-8FD24BAA211C}" dt="2021-07-03T14:32:50.939" v="833" actId="26606"/>
          <ac:spMkLst>
            <pc:docMk/>
            <pc:sldMk cId="2712231547" sldId="270"/>
            <ac:spMk id="9" creationId="{9163A971-857A-4D4D-B458-BADAF926FFCC}"/>
          </ac:spMkLst>
        </pc:spChg>
        <pc:spChg chg="add del">
          <ac:chgData name="Al ex" userId="1d73023b5acb93cf" providerId="LiveId" clId="{82F5C372-4CFF-44C5-9E84-8FD24BAA211C}" dt="2021-07-03T14:34:49.028" v="885" actId="26606"/>
          <ac:spMkLst>
            <pc:docMk/>
            <pc:sldMk cId="2712231547" sldId="270"/>
            <ac:spMk id="11" creationId="{AB1CEEAD-825F-41AD-B0DB-77CE90932D00}"/>
          </ac:spMkLst>
        </pc:spChg>
        <pc:spChg chg="add del">
          <ac:chgData name="Al ex" userId="1d73023b5acb93cf" providerId="LiveId" clId="{82F5C372-4CFF-44C5-9E84-8FD24BAA211C}" dt="2021-07-03T14:34:48.891" v="884" actId="26606"/>
          <ac:spMkLst>
            <pc:docMk/>
            <pc:sldMk cId="2712231547" sldId="270"/>
            <ac:spMk id="16" creationId="{9163A971-857A-4D4D-B458-BADAF926FFCC}"/>
          </ac:spMkLst>
        </pc:spChg>
        <pc:picChg chg="add del mod ord">
          <ac:chgData name="Al ex" userId="1d73023b5acb93cf" providerId="LiveId" clId="{82F5C372-4CFF-44C5-9E84-8FD24BAA211C}" dt="2021-07-03T14:34:49.666" v="886"/>
          <ac:picMkLst>
            <pc:docMk/>
            <pc:sldMk cId="2712231547" sldId="270"/>
            <ac:picMk id="4" creationId="{8E49CB68-25EE-4DAC-A023-CBC229051A7E}"/>
          </ac:picMkLst>
        </pc:picChg>
      </pc:sldChg>
      <pc:sldChg chg="addSp modSp new mod setBg">
        <pc:chgData name="Al ex" userId="1d73023b5acb93cf" providerId="LiveId" clId="{82F5C372-4CFF-44C5-9E84-8FD24BAA211C}" dt="2021-07-03T15:26:24.493" v="1616" actId="20577"/>
        <pc:sldMkLst>
          <pc:docMk/>
          <pc:sldMk cId="2777569243" sldId="270"/>
        </pc:sldMkLst>
        <pc:spChg chg="mod">
          <ac:chgData name="Al ex" userId="1d73023b5acb93cf" providerId="LiveId" clId="{82F5C372-4CFF-44C5-9E84-8FD24BAA211C}" dt="2021-07-03T14:35:27.311" v="955" actId="20577"/>
          <ac:spMkLst>
            <pc:docMk/>
            <pc:sldMk cId="2777569243" sldId="270"/>
            <ac:spMk id="2" creationId="{58E0E44F-EF9E-40B5-9B76-DF4FED4F2B4C}"/>
          </ac:spMkLst>
        </pc:spChg>
        <pc:spChg chg="mod">
          <ac:chgData name="Al ex" userId="1d73023b5acb93cf" providerId="LiveId" clId="{82F5C372-4CFF-44C5-9E84-8FD24BAA211C}" dt="2021-07-03T15:26:24.493" v="1616" actId="20577"/>
          <ac:spMkLst>
            <pc:docMk/>
            <pc:sldMk cId="2777569243" sldId="270"/>
            <ac:spMk id="3" creationId="{17B7C98C-91C5-42A6-AE60-10548043DE9E}"/>
          </ac:spMkLst>
        </pc:spChg>
        <pc:spChg chg="add">
          <ac:chgData name="Al ex" userId="1d73023b5acb93cf" providerId="LiveId" clId="{82F5C372-4CFF-44C5-9E84-8FD24BAA211C}" dt="2021-07-03T14:35:16.078" v="922" actId="26606"/>
          <ac:spMkLst>
            <pc:docMk/>
            <pc:sldMk cId="2777569243" sldId="270"/>
            <ac:spMk id="9" creationId="{9163A971-857A-4D4D-B458-BADAF926FFCC}"/>
          </ac:spMkLst>
        </pc:spChg>
        <pc:picChg chg="add mod ord">
          <ac:chgData name="Al ex" userId="1d73023b5acb93cf" providerId="LiveId" clId="{82F5C372-4CFF-44C5-9E84-8FD24BAA211C}" dt="2021-07-03T14:35:16.078" v="922" actId="26606"/>
          <ac:picMkLst>
            <pc:docMk/>
            <pc:sldMk cId="2777569243" sldId="270"/>
            <ac:picMk id="4" creationId="{D809EADF-C4D7-4EB7-AD80-F9F543370A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617D-814B-45C8-8EFC-82082F70A6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9E9A87-F984-4D55-9DD2-E3F8A5E865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The Inductive learning tool used in ASP is Ilasp.</a:t>
          </a:r>
          <a:endParaRPr lang="en-US"/>
        </a:p>
      </dgm:t>
    </dgm:pt>
    <dgm:pt modelId="{5067D686-1AFC-4511-92B3-E99122BCC76D}" type="parTrans" cxnId="{42EE33ED-D6CC-4B55-8113-C359B835569D}">
      <dgm:prSet/>
      <dgm:spPr/>
      <dgm:t>
        <a:bodyPr/>
        <a:lstStyle/>
        <a:p>
          <a:endParaRPr lang="en-US"/>
        </a:p>
      </dgm:t>
    </dgm:pt>
    <dgm:pt modelId="{7F3BDDF0-DACB-41A1-BFDF-2A03FA8E915D}" type="sibTrans" cxnId="{42EE33ED-D6CC-4B55-8113-C359B835569D}">
      <dgm:prSet/>
      <dgm:spPr/>
      <dgm:t>
        <a:bodyPr/>
        <a:lstStyle/>
        <a:p>
          <a:endParaRPr lang="en-US"/>
        </a:p>
      </dgm:t>
    </dgm:pt>
    <dgm:pt modelId="{8E8BDDB5-8144-4D6F-99B2-164073B07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enables learning programs containing normal rules, choice rules and hard constraints, specifying (as always) background knowledge, search space and positive </a:t>
          </a:r>
          <a:r>
            <a:rPr lang="en-US"/>
            <a:t>+ negative examples</a:t>
          </a:r>
          <a:r>
            <a:rPr lang="en-US" dirty="0"/>
            <a:t>.</a:t>
          </a:r>
        </a:p>
      </dgm:t>
    </dgm:pt>
    <dgm:pt modelId="{2E1D1ED3-9A1F-4903-900F-7A74983A84C5}" type="parTrans" cxnId="{195FB2F3-792B-4A2C-B1A1-AFB18C95D8A2}">
      <dgm:prSet/>
      <dgm:spPr/>
      <dgm:t>
        <a:bodyPr/>
        <a:lstStyle/>
        <a:p>
          <a:endParaRPr lang="en-US"/>
        </a:p>
      </dgm:t>
    </dgm:pt>
    <dgm:pt modelId="{CD8E4148-2443-4807-AE0C-FAC9611AEF03}" type="sibTrans" cxnId="{195FB2F3-792B-4A2C-B1A1-AFB18C95D8A2}">
      <dgm:prSet/>
      <dgm:spPr/>
      <dgm:t>
        <a:bodyPr/>
        <a:lstStyle/>
        <a:p>
          <a:endParaRPr lang="en-US"/>
        </a:p>
      </dgm:t>
    </dgm:pt>
    <dgm:pt modelId="{B0660B93-22B6-49A4-AD54-A2D1189F97F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Here it has been used for the maze problem, specifically to learn some normal rules that compose the ASP model wich solves the problem of path finding.</a:t>
          </a:r>
          <a:endParaRPr lang="en-US"/>
        </a:p>
      </dgm:t>
    </dgm:pt>
    <dgm:pt modelId="{5720057F-09BC-4E58-B742-5BC7534621DF}" type="parTrans" cxnId="{0A8948B7-0485-4BA2-AAC3-9E3CC2394C13}">
      <dgm:prSet/>
      <dgm:spPr/>
      <dgm:t>
        <a:bodyPr/>
        <a:lstStyle/>
        <a:p>
          <a:endParaRPr lang="en-US"/>
        </a:p>
      </dgm:t>
    </dgm:pt>
    <dgm:pt modelId="{1F06D19E-CE75-4EBD-81A0-C243F807B47F}" type="sibTrans" cxnId="{0A8948B7-0485-4BA2-AAC3-9E3CC2394C13}">
      <dgm:prSet/>
      <dgm:spPr/>
      <dgm:t>
        <a:bodyPr/>
        <a:lstStyle/>
        <a:p>
          <a:endParaRPr lang="en-US"/>
        </a:p>
      </dgm:t>
    </dgm:pt>
    <dgm:pt modelId="{9C17E02F-1A62-4735-822F-0A2DB6A3DC30}" type="pres">
      <dgm:prSet presAssocID="{2E4F617D-814B-45C8-8EFC-82082F70A6AF}" presName="root" presStyleCnt="0">
        <dgm:presLayoutVars>
          <dgm:dir/>
          <dgm:resizeHandles val="exact"/>
        </dgm:presLayoutVars>
      </dgm:prSet>
      <dgm:spPr/>
    </dgm:pt>
    <dgm:pt modelId="{D57472C5-DAEF-4C8E-AB8C-7869B331FB6A}" type="pres">
      <dgm:prSet presAssocID="{8A9E9A87-F984-4D55-9DD2-E3F8A5E8651A}" presName="compNode" presStyleCnt="0"/>
      <dgm:spPr/>
    </dgm:pt>
    <dgm:pt modelId="{EFB5C9CB-66DF-46FE-8C66-0F0BC76FA53A}" type="pres">
      <dgm:prSet presAssocID="{8A9E9A87-F984-4D55-9DD2-E3F8A5E86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E84AE11D-F156-48DF-8328-60D4E416E48C}" type="pres">
      <dgm:prSet presAssocID="{8A9E9A87-F984-4D55-9DD2-E3F8A5E8651A}" presName="spaceRect" presStyleCnt="0"/>
      <dgm:spPr/>
    </dgm:pt>
    <dgm:pt modelId="{2D831D01-2B99-4B0E-AE72-604B918B3084}" type="pres">
      <dgm:prSet presAssocID="{8A9E9A87-F984-4D55-9DD2-E3F8A5E8651A}" presName="textRect" presStyleLbl="revTx" presStyleIdx="0" presStyleCnt="3">
        <dgm:presLayoutVars>
          <dgm:chMax val="1"/>
          <dgm:chPref val="1"/>
        </dgm:presLayoutVars>
      </dgm:prSet>
      <dgm:spPr/>
    </dgm:pt>
    <dgm:pt modelId="{EC7DAF78-5FAD-4FE0-B17E-0FEC07F68067}" type="pres">
      <dgm:prSet presAssocID="{7F3BDDF0-DACB-41A1-BFDF-2A03FA8E915D}" presName="sibTrans" presStyleCnt="0"/>
      <dgm:spPr/>
    </dgm:pt>
    <dgm:pt modelId="{06F27A1A-BEDE-4B35-9D1B-3923F79083E7}" type="pres">
      <dgm:prSet presAssocID="{8E8BDDB5-8144-4D6F-99B2-164073B07815}" presName="compNode" presStyleCnt="0"/>
      <dgm:spPr/>
    </dgm:pt>
    <dgm:pt modelId="{604BC986-800D-4D46-8BB8-EE0D7E0458AB}" type="pres">
      <dgm:prSet presAssocID="{8E8BDDB5-8144-4D6F-99B2-164073B07815}" presName="iconRect" presStyleLbl="node1" presStyleIdx="1" presStyleCnt="3" custScaleX="118739" custScaleY="109771" custLinFactNeighborX="-8" custLinFactNeighborY="3414"/>
      <dgm:spPr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3B374349-8F0D-49B8-BDF9-9EAC9EBA9FAB}" type="pres">
      <dgm:prSet presAssocID="{8E8BDDB5-8144-4D6F-99B2-164073B07815}" presName="spaceRect" presStyleCnt="0"/>
      <dgm:spPr/>
    </dgm:pt>
    <dgm:pt modelId="{CDD208AC-6ED6-4C7D-A09C-AB2861FE982E}" type="pres">
      <dgm:prSet presAssocID="{8E8BDDB5-8144-4D6F-99B2-164073B07815}" presName="textRect" presStyleLbl="revTx" presStyleIdx="1" presStyleCnt="3" custScaleX="155122" custScaleY="90213">
        <dgm:presLayoutVars>
          <dgm:chMax val="1"/>
          <dgm:chPref val="1"/>
        </dgm:presLayoutVars>
      </dgm:prSet>
      <dgm:spPr/>
    </dgm:pt>
    <dgm:pt modelId="{1E7E1B5F-DB2B-49D2-9D02-B8745BC60F31}" type="pres">
      <dgm:prSet presAssocID="{CD8E4148-2443-4807-AE0C-FAC9611AEF03}" presName="sibTrans" presStyleCnt="0"/>
      <dgm:spPr/>
    </dgm:pt>
    <dgm:pt modelId="{5C83321E-9518-4BAA-84D7-060A63D0A0BD}" type="pres">
      <dgm:prSet presAssocID="{B0660B93-22B6-49A4-AD54-A2D1189F97FA}" presName="compNode" presStyleCnt="0"/>
      <dgm:spPr/>
    </dgm:pt>
    <dgm:pt modelId="{6601BD12-704F-4AFB-95D9-A21F46D79D6E}" type="pres">
      <dgm:prSet presAssocID="{B0660B93-22B6-49A4-AD54-A2D1189F9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BF577C7-AA03-49EB-A489-EDC8772758B5}" type="pres">
      <dgm:prSet presAssocID="{B0660B93-22B6-49A4-AD54-A2D1189F97FA}" presName="spaceRect" presStyleCnt="0"/>
      <dgm:spPr/>
    </dgm:pt>
    <dgm:pt modelId="{64827935-B67A-4BB5-9A13-D5D9C87A680F}" type="pres">
      <dgm:prSet presAssocID="{B0660B93-22B6-49A4-AD54-A2D1189F9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2FB267-0EE4-42D9-BA22-EDCAA956DF45}" type="presOf" srcId="{B0660B93-22B6-49A4-AD54-A2D1189F97FA}" destId="{64827935-B67A-4BB5-9A13-D5D9C87A680F}" srcOrd="0" destOrd="0" presId="urn:microsoft.com/office/officeart/2018/2/layout/IconLabelList"/>
    <dgm:cxn modelId="{1A4C8675-9E76-4DDC-95E6-756443A3E9E4}" type="presOf" srcId="{8A9E9A87-F984-4D55-9DD2-E3F8A5E8651A}" destId="{2D831D01-2B99-4B0E-AE72-604B918B3084}" srcOrd="0" destOrd="0" presId="urn:microsoft.com/office/officeart/2018/2/layout/IconLabelList"/>
    <dgm:cxn modelId="{6A2516A1-7388-449D-BAEF-A77BCC89E368}" type="presOf" srcId="{2E4F617D-814B-45C8-8EFC-82082F70A6AF}" destId="{9C17E02F-1A62-4735-822F-0A2DB6A3DC30}" srcOrd="0" destOrd="0" presId="urn:microsoft.com/office/officeart/2018/2/layout/IconLabelList"/>
    <dgm:cxn modelId="{0A8948B7-0485-4BA2-AAC3-9E3CC2394C13}" srcId="{2E4F617D-814B-45C8-8EFC-82082F70A6AF}" destId="{B0660B93-22B6-49A4-AD54-A2D1189F97FA}" srcOrd="2" destOrd="0" parTransId="{5720057F-09BC-4E58-B742-5BC7534621DF}" sibTransId="{1F06D19E-CE75-4EBD-81A0-C243F807B47F}"/>
    <dgm:cxn modelId="{9EDED3EA-91E8-4CD7-BEF1-D37DD15AE110}" type="presOf" srcId="{8E8BDDB5-8144-4D6F-99B2-164073B07815}" destId="{CDD208AC-6ED6-4C7D-A09C-AB2861FE982E}" srcOrd="0" destOrd="0" presId="urn:microsoft.com/office/officeart/2018/2/layout/IconLabelList"/>
    <dgm:cxn modelId="{42EE33ED-D6CC-4B55-8113-C359B835569D}" srcId="{2E4F617D-814B-45C8-8EFC-82082F70A6AF}" destId="{8A9E9A87-F984-4D55-9DD2-E3F8A5E8651A}" srcOrd="0" destOrd="0" parTransId="{5067D686-1AFC-4511-92B3-E99122BCC76D}" sibTransId="{7F3BDDF0-DACB-41A1-BFDF-2A03FA8E915D}"/>
    <dgm:cxn modelId="{195FB2F3-792B-4A2C-B1A1-AFB18C95D8A2}" srcId="{2E4F617D-814B-45C8-8EFC-82082F70A6AF}" destId="{8E8BDDB5-8144-4D6F-99B2-164073B07815}" srcOrd="1" destOrd="0" parTransId="{2E1D1ED3-9A1F-4903-900F-7A74983A84C5}" sibTransId="{CD8E4148-2443-4807-AE0C-FAC9611AEF03}"/>
    <dgm:cxn modelId="{2244E644-2FAD-4F2E-8144-2C40A9FD2384}" type="presParOf" srcId="{9C17E02F-1A62-4735-822F-0A2DB6A3DC30}" destId="{D57472C5-DAEF-4C8E-AB8C-7869B331FB6A}" srcOrd="0" destOrd="0" presId="urn:microsoft.com/office/officeart/2018/2/layout/IconLabelList"/>
    <dgm:cxn modelId="{A58E419A-4DF3-49BC-9938-4BCBF3BA9A2B}" type="presParOf" srcId="{D57472C5-DAEF-4C8E-AB8C-7869B331FB6A}" destId="{EFB5C9CB-66DF-46FE-8C66-0F0BC76FA53A}" srcOrd="0" destOrd="0" presId="urn:microsoft.com/office/officeart/2018/2/layout/IconLabelList"/>
    <dgm:cxn modelId="{A41C56D4-8D1A-421E-A86E-3CC5355FA8B4}" type="presParOf" srcId="{D57472C5-DAEF-4C8E-AB8C-7869B331FB6A}" destId="{E84AE11D-F156-48DF-8328-60D4E416E48C}" srcOrd="1" destOrd="0" presId="urn:microsoft.com/office/officeart/2018/2/layout/IconLabelList"/>
    <dgm:cxn modelId="{6C7F8BBE-838C-4007-AF38-2F3D359BB9D0}" type="presParOf" srcId="{D57472C5-DAEF-4C8E-AB8C-7869B331FB6A}" destId="{2D831D01-2B99-4B0E-AE72-604B918B3084}" srcOrd="2" destOrd="0" presId="urn:microsoft.com/office/officeart/2018/2/layout/IconLabelList"/>
    <dgm:cxn modelId="{06875AD3-5833-41CA-B0B1-20A9A3F23DB5}" type="presParOf" srcId="{9C17E02F-1A62-4735-822F-0A2DB6A3DC30}" destId="{EC7DAF78-5FAD-4FE0-B17E-0FEC07F68067}" srcOrd="1" destOrd="0" presId="urn:microsoft.com/office/officeart/2018/2/layout/IconLabelList"/>
    <dgm:cxn modelId="{BC09EA71-A2AC-412D-8D36-A44236CD1C55}" type="presParOf" srcId="{9C17E02F-1A62-4735-822F-0A2DB6A3DC30}" destId="{06F27A1A-BEDE-4B35-9D1B-3923F79083E7}" srcOrd="2" destOrd="0" presId="urn:microsoft.com/office/officeart/2018/2/layout/IconLabelList"/>
    <dgm:cxn modelId="{769DD519-0452-48DE-BD25-99D3AE4D05AD}" type="presParOf" srcId="{06F27A1A-BEDE-4B35-9D1B-3923F79083E7}" destId="{604BC986-800D-4D46-8BB8-EE0D7E0458AB}" srcOrd="0" destOrd="0" presId="urn:microsoft.com/office/officeart/2018/2/layout/IconLabelList"/>
    <dgm:cxn modelId="{08F88348-D05C-4220-A13D-F57A658E0F12}" type="presParOf" srcId="{06F27A1A-BEDE-4B35-9D1B-3923F79083E7}" destId="{3B374349-8F0D-49B8-BDF9-9EAC9EBA9FAB}" srcOrd="1" destOrd="0" presId="urn:microsoft.com/office/officeart/2018/2/layout/IconLabelList"/>
    <dgm:cxn modelId="{03B04776-64CC-4877-8900-40991D7AA380}" type="presParOf" srcId="{06F27A1A-BEDE-4B35-9D1B-3923F79083E7}" destId="{CDD208AC-6ED6-4C7D-A09C-AB2861FE982E}" srcOrd="2" destOrd="0" presId="urn:microsoft.com/office/officeart/2018/2/layout/IconLabelList"/>
    <dgm:cxn modelId="{FB8D557C-FF39-4B02-BE2E-4E57E7C02B83}" type="presParOf" srcId="{9C17E02F-1A62-4735-822F-0A2DB6A3DC30}" destId="{1E7E1B5F-DB2B-49D2-9D02-B8745BC60F31}" srcOrd="3" destOrd="0" presId="urn:microsoft.com/office/officeart/2018/2/layout/IconLabelList"/>
    <dgm:cxn modelId="{C88C4ACE-5D67-4465-8168-5024F44CA540}" type="presParOf" srcId="{9C17E02F-1A62-4735-822F-0A2DB6A3DC30}" destId="{5C83321E-9518-4BAA-84D7-060A63D0A0BD}" srcOrd="4" destOrd="0" presId="urn:microsoft.com/office/officeart/2018/2/layout/IconLabelList"/>
    <dgm:cxn modelId="{91FF9988-EB82-4D50-82F9-9AF59265F591}" type="presParOf" srcId="{5C83321E-9518-4BAA-84D7-060A63D0A0BD}" destId="{6601BD12-704F-4AFB-95D9-A21F46D79D6E}" srcOrd="0" destOrd="0" presId="urn:microsoft.com/office/officeart/2018/2/layout/IconLabelList"/>
    <dgm:cxn modelId="{5DC75B10-24E5-405D-BA14-36F3456615D6}" type="presParOf" srcId="{5C83321E-9518-4BAA-84D7-060A63D0A0BD}" destId="{0BF577C7-AA03-49EB-A489-EDC8772758B5}" srcOrd="1" destOrd="0" presId="urn:microsoft.com/office/officeart/2018/2/layout/IconLabelList"/>
    <dgm:cxn modelId="{9A2A9BE3-B672-40D9-8B86-113A984479AC}" type="presParOf" srcId="{5C83321E-9518-4BAA-84D7-060A63D0A0BD}" destId="{64827935-B67A-4BB5-9A13-D5D9C87A68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5C9CB-66DF-46FE-8C66-0F0BC76FA53A}">
      <dsp:nvSpPr>
        <dsp:cNvPr id="0" name=""/>
        <dsp:cNvSpPr/>
      </dsp:nvSpPr>
      <dsp:spPr>
        <a:xfrm>
          <a:off x="1069098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1D01-2B99-4B0E-AE72-604B918B3084}">
      <dsp:nvSpPr>
        <dsp:cNvPr id="0" name=""/>
        <dsp:cNvSpPr/>
      </dsp:nvSpPr>
      <dsp:spPr>
        <a:xfrm>
          <a:off x="435598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The Inductive learning tool used in ASP is Ilasp.</a:t>
          </a:r>
          <a:endParaRPr lang="en-US" sz="1100" kern="1200"/>
        </a:p>
      </dsp:txBody>
      <dsp:txXfrm>
        <a:off x="435598" y="2381802"/>
        <a:ext cx="2303636" cy="798695"/>
      </dsp:txXfrm>
    </dsp:sp>
    <dsp:sp modelId="{604BC986-800D-4D46-8BB8-EE0D7E0458AB}">
      <dsp:nvSpPr>
        <dsp:cNvPr id="0" name=""/>
        <dsp:cNvSpPr/>
      </dsp:nvSpPr>
      <dsp:spPr>
        <a:xfrm>
          <a:off x="4313566" y="1050590"/>
          <a:ext cx="1230891" cy="1137926"/>
        </a:xfrm>
        <a:prstGeom prst="trapezoid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208AC-6ED6-4C7D-A09C-AB2861FE982E}">
      <dsp:nvSpPr>
        <dsp:cNvPr id="0" name=""/>
        <dsp:cNvSpPr/>
      </dsp:nvSpPr>
      <dsp:spPr>
        <a:xfrm>
          <a:off x="3142371" y="2465751"/>
          <a:ext cx="3573447" cy="720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enables learning programs containing normal rules, choice rules and hard constraints, specifying (as always) background knowledge, search space and positive </a:t>
          </a:r>
          <a:r>
            <a:rPr lang="en-US" sz="1100" kern="1200"/>
            <a:t>+ negative examples</a:t>
          </a:r>
          <a:r>
            <a:rPr lang="en-US" sz="1100" kern="1200" dirty="0"/>
            <a:t>.</a:t>
          </a:r>
        </a:p>
      </dsp:txBody>
      <dsp:txXfrm>
        <a:off x="3142371" y="2465751"/>
        <a:ext cx="3573447" cy="720527"/>
      </dsp:txXfrm>
    </dsp:sp>
    <dsp:sp modelId="{6601BD12-704F-4AFB-95D9-A21F46D79D6E}">
      <dsp:nvSpPr>
        <dsp:cNvPr id="0" name=""/>
        <dsp:cNvSpPr/>
      </dsp:nvSpPr>
      <dsp:spPr>
        <a:xfrm>
          <a:off x="7752455" y="1020979"/>
          <a:ext cx="1036636" cy="10366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7935-B67A-4BB5-9A13-D5D9C87A680F}">
      <dsp:nvSpPr>
        <dsp:cNvPr id="0" name=""/>
        <dsp:cNvSpPr/>
      </dsp:nvSpPr>
      <dsp:spPr>
        <a:xfrm>
          <a:off x="7118955" y="2381802"/>
          <a:ext cx="2303636" cy="798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Here it has been used for the maze problem, specifically to learn some normal rules that compose the ASP model wich solves the problem of path finding.</a:t>
          </a:r>
          <a:endParaRPr lang="en-US" sz="1100" kern="1200"/>
        </a:p>
      </dsp:txBody>
      <dsp:txXfrm>
        <a:off x="7118955" y="2381802"/>
        <a:ext cx="2303636" cy="798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DA0F-3F27-463C-BADD-4A602C312453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91FC2-2B4E-4A7E-8BBB-15E72A9EB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12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91FC2-2B4E-4A7E-8BBB-15E72A9EB06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9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04/07/2021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sz="4400" dirty="0"/>
              <a:t>Solving the </a:t>
            </a:r>
            <a:r>
              <a:rPr lang="it-IT" sz="4400" dirty="0" err="1"/>
              <a:t>Maze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r>
              <a:rPr lang="it-IT" sz="4400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to move from two distant cells in the maze without going through illegal cells. (Predicate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(X,Y,L),[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term(list1,[X|L],[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X:cell,L:list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term(list1,[X],[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it-I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</a:t>
            </a:r>
          </a:p>
          <a:p>
            <a:pPr lvl="1"/>
            <a:r>
              <a:rPr lang="en-US" sz="1400" b="1" dirty="0"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5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E164FF9-69C2-4AB7-83EB-85B36F7D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98" y="3429000"/>
            <a:ext cx="3095625" cy="16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621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6260400" cy="1325562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Goal: </a:t>
            </a:r>
            <a:r>
              <a:rPr lang="en-US" sz="2000" dirty="0"/>
              <a:t>Learn the two predicates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move/2 </a:t>
            </a:r>
            <a:r>
              <a:rPr lang="en-US" sz="2000" dirty="0"/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reach/3</a:t>
            </a:r>
            <a:r>
              <a:rPr lang="en-US" sz="2000" dirty="0"/>
              <a:t> at once.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600" dirty="0">
                <a:cs typeface="Courier New" panose="02070309020205020404" pitchFamily="49" charset="0"/>
              </a:rPr>
              <a:t>Same as before for both tasks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400" b="1" dirty="0">
              <a:cs typeface="Courier New" panose="02070309020205020404" pitchFamily="49" charset="0"/>
            </a:endParaRP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([reach(X,Y,L)]/[X:cell,Y:cell,L:list1]).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 / 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 err="1">
                <a:cs typeface="Courier New" panose="02070309020205020404" pitchFamily="49" charset="0"/>
              </a:rPr>
              <a:t>Same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as</a:t>
            </a:r>
            <a:r>
              <a:rPr lang="it-IT" sz="1700" dirty="0">
                <a:cs typeface="Courier New" panose="02070309020205020404" pitchFamily="49" charset="0"/>
              </a:rPr>
              <a:t> </a:t>
            </a:r>
            <a:r>
              <a:rPr lang="it-IT" sz="1700" dirty="0" err="1">
                <a:cs typeface="Courier New" panose="02070309020205020404" pitchFamily="49" charset="0"/>
              </a:rPr>
              <a:t>before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 changed!: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(7).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(4).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FA8E7B-A4B9-4C28-8BF7-82DA9EE3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0" y="3218161"/>
            <a:ext cx="3314700" cy="2466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69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de-AT" dirty="0"/>
              <a:t>Do not </a:t>
            </a:r>
            <a:r>
              <a:rPr lang="de-AT" dirty="0" err="1"/>
              <a:t>put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examples</a:t>
            </a:r>
            <a:r>
              <a:rPr lang="de-AT" dirty="0"/>
              <a:t>! Start </a:t>
            </a:r>
            <a:r>
              <a:rPr lang="de-AT" dirty="0" err="1"/>
              <a:t>with</a:t>
            </a:r>
            <a:r>
              <a:rPr lang="de-AT" dirty="0"/>
              <a:t> 1- 2 </a:t>
            </a:r>
            <a:r>
              <a:rPr lang="de-AT" dirty="0" err="1"/>
              <a:t>examples</a:t>
            </a:r>
            <a:r>
              <a:rPr lang="de-AT" dirty="0"/>
              <a:t> and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successively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.</a:t>
            </a:r>
            <a:endParaRPr lang="de-AT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dirty="0" err="1">
                <a:cs typeface="Courier New" panose="02070309020205020404" pitchFamily="49" charset="0"/>
              </a:rPr>
              <a:t>backliterals</a:t>
            </a:r>
            <a:r>
              <a:rPr lang="en-US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8404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Brief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92500"/>
          </a:bodyPr>
          <a:lstStyle/>
          <a:p>
            <a:r>
              <a:rPr lang="it-IT" sz="1700" b="1"/>
              <a:t>Goal: </a:t>
            </a:r>
            <a:r>
              <a:rPr lang="it-IT" sz="1700" err="1"/>
              <a:t>Learn</a:t>
            </a:r>
            <a:r>
              <a:rPr lang="it-IT" sz="1700"/>
              <a:t> to </a:t>
            </a:r>
            <a:r>
              <a:rPr lang="it-IT" sz="1700" err="1"/>
              <a:t>move</a:t>
            </a:r>
            <a:r>
              <a:rPr lang="it-IT" sz="1700"/>
              <a:t> to an </a:t>
            </a:r>
            <a:r>
              <a:rPr lang="it-IT" sz="1700" b="1" err="1"/>
              <a:t>adjacent</a:t>
            </a:r>
            <a:r>
              <a:rPr lang="it-IT" sz="1700"/>
              <a:t>, </a:t>
            </a:r>
            <a:r>
              <a:rPr lang="it-IT" sz="1700" err="1"/>
              <a:t>legal</a:t>
            </a:r>
            <a:r>
              <a:rPr lang="it-IT" sz="1700"/>
              <a:t> </a:t>
            </a:r>
            <a:r>
              <a:rPr lang="it-IT" sz="1700" err="1"/>
              <a:t>cell</a:t>
            </a:r>
            <a:r>
              <a:rPr lang="it-IT" sz="1700"/>
              <a:t>. (Predicate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/>
              <a:t>).</a:t>
            </a:r>
            <a:endParaRPr lang="it-IT" sz="1700" b="1"/>
          </a:p>
          <a:p>
            <a:r>
              <a:rPr lang="it-IT" sz="1700" b="1"/>
              <a:t>Background Knowledge: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700">
                <a:cs typeface="Courier New" panose="02070309020205020404" pitchFamily="49" charset="0"/>
              </a:rPr>
              <a:t>Checks </a:t>
            </a:r>
            <a:r>
              <a:rPr lang="it-IT" sz="1700" err="1">
                <a:cs typeface="Courier New" panose="02070309020205020404" pitchFamily="49" charset="0"/>
              </a:rPr>
              <a:t>whether</a:t>
            </a:r>
            <a:r>
              <a:rPr lang="it-IT" sz="1700">
                <a:cs typeface="Courier New" panose="02070309020205020404" pitchFamily="49" charset="0"/>
              </a:rPr>
              <a:t> a </a:t>
            </a:r>
            <a:r>
              <a:rPr lang="it-IT" sz="1700" err="1">
                <a:cs typeface="Courier New" panose="02070309020205020404" pitchFamily="49" charset="0"/>
              </a:rPr>
              <a:t>cell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is</a:t>
            </a:r>
            <a:r>
              <a:rPr lang="it-IT" sz="1700">
                <a:cs typeface="Courier New" panose="02070309020205020404" pitchFamily="49" charset="0"/>
              </a:rPr>
              <a:t> in bounds and free from </a:t>
            </a:r>
            <a:r>
              <a:rPr lang="it-IT" sz="1700" err="1">
                <a:cs typeface="Courier New" panose="02070309020205020404" pitchFamily="49" charset="0"/>
              </a:rPr>
              <a:t>obstacles</a:t>
            </a:r>
            <a:r>
              <a:rPr lang="it-IT" sz="1700">
                <a:cs typeface="Courier New" panose="02070309020205020404" pitchFamily="49" charset="0"/>
              </a:rPr>
              <a:t>.</a:t>
            </a:r>
            <a:endParaRPr lang="it-IT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err="1">
                <a:cs typeface="Courier New" panose="02070309020205020404" pitchFamily="49" charset="0"/>
              </a:rPr>
              <a:t>Metarules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70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700" b="1">
                <a:cs typeface="Courier New" panose="02070309020205020404" pitchFamily="49" charset="0"/>
              </a:rPr>
              <a:t>Positive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 (up, down, </a:t>
            </a:r>
            <a:r>
              <a:rPr lang="it-IT" sz="1700" err="1">
                <a:cs typeface="Courier New" panose="02070309020205020404" pitchFamily="49" charset="0"/>
              </a:rPr>
              <a:t>left</a:t>
            </a:r>
            <a:r>
              <a:rPr lang="it-IT" sz="1700">
                <a:cs typeface="Courier New" panose="02070309020205020404" pitchFamily="49" charset="0"/>
              </a:rPr>
              <a:t>, </a:t>
            </a:r>
            <a:r>
              <a:rPr lang="it-IT" sz="1700" err="1">
                <a:cs typeface="Courier New" panose="02070309020205020404" pitchFamily="49" charset="0"/>
              </a:rPr>
              <a:t>right</a:t>
            </a:r>
            <a:r>
              <a:rPr lang="it-IT" sz="170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>
                <a:cs typeface="Courier New" panose="02070309020205020404" pitchFamily="49" charset="0"/>
              </a:rPr>
              <a:t>Negative </a:t>
            </a:r>
            <a:r>
              <a:rPr lang="it-IT" sz="1700" b="1" err="1">
                <a:cs typeface="Courier New" panose="02070309020205020404" pitchFamily="49" charset="0"/>
              </a:rPr>
              <a:t>examples</a:t>
            </a:r>
            <a:r>
              <a:rPr lang="it-IT" sz="1700" b="1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>
                <a:cs typeface="Courier New" panose="02070309020205020404" pitchFamily="49" charset="0"/>
              </a:rPr>
              <a:t>One </a:t>
            </a:r>
            <a:r>
              <a:rPr lang="it-IT" sz="1700" err="1">
                <a:cs typeface="Courier New" panose="02070309020205020404" pitchFamily="49" charset="0"/>
              </a:rPr>
              <a:t>illegal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move</a:t>
            </a:r>
            <a:r>
              <a:rPr lang="it-IT" sz="1700">
                <a:cs typeface="Courier New" panose="02070309020205020404" pitchFamily="49" charset="0"/>
              </a:rPr>
              <a:t> for </a:t>
            </a:r>
            <a:r>
              <a:rPr lang="it-IT" sz="1700" err="1">
                <a:cs typeface="Courier New" panose="02070309020205020404" pitchFamily="49" charset="0"/>
              </a:rPr>
              <a:t>each</a:t>
            </a:r>
            <a:r>
              <a:rPr lang="it-IT" sz="1700">
                <a:cs typeface="Courier New" panose="02070309020205020404" pitchFamily="49" charset="0"/>
              </a:rPr>
              <a:t> </a:t>
            </a:r>
            <a:r>
              <a:rPr lang="it-IT" sz="1700" err="1">
                <a:cs typeface="Courier New" panose="02070309020205020404" pitchFamily="49" charset="0"/>
              </a:rPr>
              <a:t>direction</a:t>
            </a:r>
            <a:r>
              <a:rPr lang="it-IT" sz="170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it-IT" dirty="0"/>
              <a:t>Using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dirty="0"/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dirty="0">
                <a:cs typeface="Courier New" panose="02070309020205020404" pitchFamily="49" charset="0"/>
              </a:rPr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able</a:t>
            </a:r>
            <a:r>
              <a:rPr lang="it-IT" dirty="0">
                <a:cs typeface="Courier New" panose="02070309020205020404" pitchFamily="49" charset="0"/>
              </a:rPr>
              <a:t> to «</a:t>
            </a:r>
            <a:r>
              <a:rPr lang="it-IT" b="1" dirty="0" err="1">
                <a:cs typeface="Courier New" panose="02070309020205020404" pitchFamily="49" charset="0"/>
              </a:rPr>
              <a:t>invent</a:t>
            </a:r>
            <a:r>
              <a:rPr lang="it-IT" dirty="0">
                <a:cs typeface="Courier New" panose="02070309020205020404" pitchFamily="49" charset="0"/>
              </a:rPr>
              <a:t>» the predicate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454722"/>
            <a:ext cx="8595360" cy="2378537"/>
          </a:xfrm>
        </p:spPr>
        <p:txBody>
          <a:bodyPr>
            <a:normAutofit/>
          </a:bodyPr>
          <a:lstStyle/>
          <a:p>
            <a:r>
              <a:rPr lang="it-IT" sz="1800" dirty="0" err="1"/>
              <a:t>This</a:t>
            </a:r>
            <a:r>
              <a:rPr lang="it-IT" sz="1800" dirty="0"/>
              <a:t> </a:t>
            </a:r>
            <a:r>
              <a:rPr lang="it-IT" sz="1800" dirty="0" err="1"/>
              <a:t>comparison</a:t>
            </a:r>
            <a:r>
              <a:rPr lang="it-IT" sz="1800" dirty="0"/>
              <a:t> highlights the impact </a:t>
            </a:r>
            <a:r>
              <a:rPr lang="it-IT" sz="1800" dirty="0" err="1"/>
              <a:t>that</a:t>
            </a:r>
            <a:r>
              <a:rPr lang="it-IT" sz="1800" dirty="0"/>
              <a:t> one </a:t>
            </a:r>
            <a:r>
              <a:rPr lang="it-IT" sz="1800" dirty="0" err="1"/>
              <a:t>added</a:t>
            </a:r>
            <a:r>
              <a:rPr lang="it-IT" sz="1800" dirty="0"/>
              <a:t> </a:t>
            </a:r>
            <a:r>
              <a:rPr lang="it-IT" sz="1800" dirty="0" err="1"/>
              <a:t>clause</a:t>
            </a:r>
            <a:r>
              <a:rPr lang="it-IT" sz="1800" dirty="0"/>
              <a:t> can </a:t>
            </a:r>
            <a:r>
              <a:rPr lang="it-IT" sz="1800" dirty="0" err="1"/>
              <a:t>have</a:t>
            </a:r>
            <a:r>
              <a:rPr lang="it-IT" sz="1800" dirty="0"/>
              <a:t> on the performance.</a:t>
            </a:r>
          </a:p>
          <a:p>
            <a:r>
              <a:rPr lang="it-IT" sz="1800" b="1" dirty="0" err="1"/>
              <a:t>Tradeoff</a:t>
            </a:r>
            <a:r>
              <a:rPr lang="it-IT" sz="1800" b="1" dirty="0"/>
              <a:t>: </a:t>
            </a:r>
            <a:r>
              <a:rPr lang="it-IT" sz="1800" dirty="0"/>
              <a:t>More </a:t>
            </a:r>
            <a:r>
              <a:rPr lang="it-IT" sz="1800" dirty="0" err="1"/>
              <a:t>expressive</a:t>
            </a:r>
            <a:r>
              <a:rPr lang="it-IT" sz="1800" dirty="0"/>
              <a:t> </a:t>
            </a:r>
            <a:r>
              <a:rPr lang="it-IT" sz="1800" dirty="0" err="1"/>
              <a:t>solutions</a:t>
            </a:r>
            <a:r>
              <a:rPr lang="it-IT" sz="1800" dirty="0"/>
              <a:t> </a:t>
            </a:r>
            <a:r>
              <a:rPr lang="it-IT" sz="1800" dirty="0" err="1"/>
              <a:t>require</a:t>
            </a:r>
            <a:r>
              <a:rPr lang="it-IT" sz="1800" dirty="0"/>
              <a:t> a </a:t>
            </a:r>
            <a:r>
              <a:rPr lang="it-IT" sz="1800" dirty="0" err="1"/>
              <a:t>larger</a:t>
            </a:r>
            <a:r>
              <a:rPr lang="it-IT" sz="1800" dirty="0"/>
              <a:t> </a:t>
            </a:r>
            <a:r>
              <a:rPr lang="it-IT" sz="1800" dirty="0" err="1"/>
              <a:t>search</a:t>
            </a:r>
            <a:r>
              <a:rPr lang="it-IT" sz="1800" dirty="0"/>
              <a:t> </a:t>
            </a:r>
            <a:r>
              <a:rPr lang="it-IT" sz="1800" dirty="0" err="1"/>
              <a:t>space</a:t>
            </a:r>
            <a:r>
              <a:rPr lang="it-IT" sz="1800" dirty="0"/>
              <a:t>.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Timings</a:t>
            </a:r>
            <a:r>
              <a:rPr lang="it-IT" sz="1600" dirty="0"/>
              <a:t> are </a:t>
            </a:r>
            <a:r>
              <a:rPr lang="it-IT" sz="1600" dirty="0" err="1"/>
              <a:t>mean</a:t>
            </a:r>
            <a:r>
              <a:rPr lang="it-IT" sz="1600" dirty="0"/>
              <a:t> </a:t>
            </a:r>
            <a:r>
              <a:rPr lang="it-IT" sz="1600" dirty="0" err="1"/>
              <a:t>values</a:t>
            </a:r>
            <a:r>
              <a:rPr lang="it-IT" sz="1600" dirty="0"/>
              <a:t> from 10 </a:t>
            </a:r>
            <a:r>
              <a:rPr lang="it-IT" sz="1600" dirty="0" err="1"/>
              <a:t>runs</a:t>
            </a:r>
            <a:r>
              <a:rPr lang="it-IT" sz="1600" dirty="0"/>
              <a:t>).</a:t>
            </a:r>
            <a:endParaRPr lang="it-IT" sz="1800" dirty="0"/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73F1BC8B-8188-474D-BBB3-BE20A403E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45004"/>
              </p:ext>
            </p:extLst>
          </p:nvPr>
        </p:nvGraphicFramePr>
        <p:xfrm>
          <a:off x="1261872" y="2202182"/>
          <a:ext cx="85953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0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/>
              <a:t>Learn</a:t>
            </a:r>
            <a:r>
              <a:rPr lang="it-IT" sz="1700" dirty="0"/>
              <a:t> to </a:t>
            </a:r>
            <a:r>
              <a:rPr lang="it-IT" sz="1700" dirty="0" err="1"/>
              <a:t>move</a:t>
            </a:r>
            <a:r>
              <a:rPr lang="it-IT" sz="1700" dirty="0"/>
              <a:t> from </a:t>
            </a:r>
            <a:r>
              <a:rPr lang="it-IT" sz="1700" dirty="0" err="1"/>
              <a:t>two</a:t>
            </a:r>
            <a:r>
              <a:rPr lang="it-IT" sz="1700" dirty="0"/>
              <a:t> </a:t>
            </a:r>
            <a:r>
              <a:rPr lang="it-IT" sz="1700" dirty="0" err="1"/>
              <a:t>distant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 in the </a:t>
            </a:r>
            <a:r>
              <a:rPr lang="it-IT" sz="1700" dirty="0" err="1"/>
              <a:t>Maze</a:t>
            </a:r>
            <a:r>
              <a:rPr lang="it-IT" sz="1700" dirty="0"/>
              <a:t> </a:t>
            </a:r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going</a:t>
            </a:r>
            <a:r>
              <a:rPr lang="it-IT" sz="1700" dirty="0"/>
              <a:t> </a:t>
            </a:r>
            <a:r>
              <a:rPr lang="it-IT" sz="1700" dirty="0" err="1"/>
              <a:t>through</a:t>
            </a:r>
            <a:r>
              <a:rPr lang="it-IT" sz="1700" dirty="0"/>
              <a:t> </a:t>
            </a:r>
            <a:r>
              <a:rPr lang="it-IT" sz="1700" dirty="0" err="1"/>
              <a:t>illegal</a:t>
            </a:r>
            <a:r>
              <a:rPr lang="it-IT" sz="1700" dirty="0"/>
              <a:t> </a:t>
            </a:r>
            <a:r>
              <a:rPr lang="it-IT" sz="1700" dirty="0" err="1"/>
              <a:t>cells</a:t>
            </a:r>
            <a:r>
              <a:rPr lang="it-IT" sz="1700" dirty="0"/>
              <a:t>. (Predicate 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/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700" dirty="0">
                <a:cs typeface="Courier New" panose="02070309020205020404" pitchFamily="49" charset="0"/>
              </a:rPr>
              <a:t>(</a:t>
            </a:r>
            <a:r>
              <a:rPr lang="it-IT" sz="1700" dirty="0" err="1">
                <a:cs typeface="Courier New" panose="02070309020205020404" pitchFamily="49" charset="0"/>
              </a:rPr>
              <a:t>Learned</a:t>
            </a:r>
            <a:r>
              <a:rPr lang="it-IT" sz="1700" dirty="0">
                <a:cs typeface="Courier New" panose="02070309020205020404" pitchFamily="49" charset="0"/>
              </a:rPr>
              <a:t> from </a:t>
            </a:r>
            <a:r>
              <a:rPr lang="it-IT" sz="1700" i="1" dirty="0">
                <a:cs typeface="Courier New" panose="02070309020205020404" pitchFamily="49" charset="0"/>
              </a:rPr>
              <a:t>«</a:t>
            </a:r>
            <a:r>
              <a:rPr lang="it-IT" sz="1700" i="1" dirty="0" err="1">
                <a:cs typeface="Courier New" panose="02070309020205020404" pitchFamily="49" charset="0"/>
              </a:rPr>
              <a:t>learning_to_walk</a:t>
            </a:r>
            <a:r>
              <a:rPr lang="it-IT" sz="17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Metarules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 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700" u="sng" dirty="0">
                <a:effectLst/>
              </a:rPr>
              <a:t>NONE</a:t>
            </a:r>
            <a:r>
              <a:rPr lang="it-IT" sz="1700" dirty="0">
                <a:effectLst/>
              </a:rPr>
              <a:t>: </a:t>
            </a:r>
            <a:r>
              <a:rPr lang="it-IT" sz="1700" dirty="0" err="1">
                <a:effectLst/>
              </a:rPr>
              <a:t>Illegal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behaviour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is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already</a:t>
            </a:r>
            <a:r>
              <a:rPr lang="it-IT" sz="1700" dirty="0">
                <a:effectLst/>
              </a:rPr>
              <a:t> </a:t>
            </a:r>
            <a:r>
              <a:rPr lang="it-IT" sz="1700" dirty="0" err="1">
                <a:effectLst/>
              </a:rPr>
              <a:t>forbidden</a:t>
            </a:r>
            <a:r>
              <a:rPr lang="it-IT" sz="1700" dirty="0">
                <a:effectLst/>
              </a:rPr>
              <a:t> by the background knowledge.</a:t>
            </a:r>
            <a:endParaRPr lang="it-IT" sz="1700" b="1" u="sng" dirty="0"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B90FCF-2DEC-4277-A69C-67F0AD636F3E}"/>
              </a:ext>
            </a:extLst>
          </p:cNvPr>
          <p:cNvSpPr txBox="1"/>
          <p:nvPr/>
        </p:nvSpPr>
        <p:spPr>
          <a:xfrm>
            <a:off x="4615995" y="4627520"/>
            <a:ext cx="26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400" b="1" dirty="0" err="1"/>
              <a:t>What</a:t>
            </a:r>
            <a:r>
              <a:rPr lang="it-IT" sz="1400" b="1" dirty="0"/>
              <a:t> </a:t>
            </a:r>
            <a:r>
              <a:rPr lang="it-IT" sz="1400" b="1" dirty="0" err="1"/>
              <a:t>if</a:t>
            </a:r>
            <a:r>
              <a:rPr lang="it-IT" sz="1400" b="1" dirty="0"/>
              <a:t> </a:t>
            </a:r>
            <a:r>
              <a:rPr lang="it-IT" sz="1400" b="1" dirty="0" err="1"/>
              <a:t>we</a:t>
            </a:r>
            <a:r>
              <a:rPr lang="it-IT" sz="1400" b="1" dirty="0"/>
              <a:t> </a:t>
            </a:r>
            <a:r>
              <a:rPr lang="it-IT" sz="1400" b="1" dirty="0" err="1"/>
              <a:t>remove</a:t>
            </a:r>
            <a:r>
              <a:rPr lang="it-IT" sz="1400" b="1" dirty="0"/>
              <a:t> </a:t>
            </a:r>
            <a:r>
              <a:rPr lang="it-IT" sz="1400" b="1" dirty="0" err="1"/>
              <a:t>this</a:t>
            </a:r>
            <a:r>
              <a:rPr lang="it-IT" sz="1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D809EADF-C4D7-4EB7-AD80-F9F54337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8E0E44F-EF9E-40B5-9B76-DF4FED4F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travel (from scratch)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7C98C-91C5-42A6-AE60-10548043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 fontScale="85000" lnSpcReduction="20000"/>
          </a:bodyPr>
          <a:lstStyle/>
          <a:p>
            <a:r>
              <a:rPr lang="it-IT" sz="1900" b="1" dirty="0"/>
              <a:t>Goal: </a:t>
            </a:r>
            <a:r>
              <a:rPr lang="it-IT" sz="1900" dirty="0" err="1"/>
              <a:t>Learn</a:t>
            </a:r>
            <a:r>
              <a:rPr lang="it-IT" sz="1900" dirty="0"/>
              <a:t> to </a:t>
            </a:r>
            <a:r>
              <a:rPr lang="it-IT" sz="1900" dirty="0" err="1"/>
              <a:t>move</a:t>
            </a:r>
            <a:r>
              <a:rPr lang="it-IT" sz="1900" dirty="0"/>
              <a:t> from </a:t>
            </a:r>
            <a:r>
              <a:rPr lang="it-IT" sz="1900" dirty="0" err="1"/>
              <a:t>two</a:t>
            </a:r>
            <a:r>
              <a:rPr lang="it-IT" sz="1900" dirty="0"/>
              <a:t> </a:t>
            </a:r>
            <a:r>
              <a:rPr lang="it-IT" sz="1900" dirty="0" err="1"/>
              <a:t>distant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 in the </a:t>
            </a:r>
            <a:r>
              <a:rPr lang="it-IT" sz="1900" dirty="0" err="1"/>
              <a:t>Maze</a:t>
            </a:r>
            <a:r>
              <a:rPr lang="it-IT" sz="1900" dirty="0"/>
              <a:t> </a:t>
            </a:r>
            <a:r>
              <a:rPr lang="it-IT" sz="1900" dirty="0" err="1"/>
              <a:t>without</a:t>
            </a:r>
            <a:r>
              <a:rPr lang="it-IT" sz="1900" dirty="0"/>
              <a:t> </a:t>
            </a:r>
            <a:r>
              <a:rPr lang="it-IT" sz="1900" dirty="0" err="1"/>
              <a:t>going</a:t>
            </a:r>
            <a:r>
              <a:rPr lang="it-IT" sz="1900" dirty="0"/>
              <a:t> </a:t>
            </a:r>
            <a:r>
              <a:rPr lang="it-IT" sz="1900" dirty="0" err="1"/>
              <a:t>through</a:t>
            </a:r>
            <a:r>
              <a:rPr lang="it-IT" sz="1900" dirty="0"/>
              <a:t> </a:t>
            </a:r>
            <a:r>
              <a:rPr lang="it-IT" sz="1900" dirty="0" err="1"/>
              <a:t>illegal</a:t>
            </a:r>
            <a:r>
              <a:rPr lang="it-IT" sz="1900" dirty="0"/>
              <a:t> </a:t>
            </a:r>
            <a:r>
              <a:rPr lang="it-IT" sz="1900" dirty="0" err="1"/>
              <a:t>cells</a:t>
            </a:r>
            <a:r>
              <a:rPr lang="it-IT" sz="1900" dirty="0"/>
              <a:t>. (Predicate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900" dirty="0"/>
              <a:t>).</a:t>
            </a:r>
          </a:p>
          <a:p>
            <a:r>
              <a:rPr lang="it-IT" sz="19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/1.</a:t>
            </a:r>
          </a:p>
          <a:p>
            <a:r>
              <a:rPr lang="it-IT" sz="1900" b="1" dirty="0" err="1">
                <a:cs typeface="Courier New" panose="02070309020205020404" pitchFamily="49" charset="0"/>
              </a:rPr>
              <a:t>Metarules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(ident2,[P,Q],[P,A,B,[A,B]],[[Q,A,B]]).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,[P,Q,R],[P,A,B,[A|L1]],[[R,B],[Q,A,C],[R,C],[P,C,B,L1]]).</a:t>
            </a:r>
          </a:p>
          <a:p>
            <a:r>
              <a:rPr lang="it-IT" sz="1900" b="1" dirty="0">
                <a:cs typeface="Courier New" panose="02070309020205020404" pitchFamily="49" charset="0"/>
              </a:rPr>
              <a:t>Positive </a:t>
            </a:r>
            <a:r>
              <a:rPr lang="it-IT" sz="1900" b="1" dirty="0" err="1">
                <a:cs typeface="Courier New" panose="02070309020205020404" pitchFamily="49" charset="0"/>
              </a:rPr>
              <a:t>examples</a:t>
            </a:r>
            <a:r>
              <a:rPr lang="it-IT" sz="19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4 </a:t>
            </a:r>
            <a:r>
              <a:rPr lang="it-IT" sz="1500" dirty="0" err="1">
                <a:cs typeface="Courier New" panose="02070309020205020404" pitchFamily="49" charset="0"/>
              </a:rPr>
              <a:t>examples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single step (one for </a:t>
            </a:r>
            <a:r>
              <a:rPr lang="it-IT" sz="1500" dirty="0" err="1">
                <a:cs typeface="Courier New" panose="02070309020205020404" pitchFamily="49" charset="0"/>
              </a:rPr>
              <a:t>each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direction</a:t>
            </a:r>
            <a:r>
              <a:rPr lang="it-IT" sz="15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1500" dirty="0">
                <a:cs typeface="Courier New" panose="02070309020205020404" pitchFamily="49" charset="0"/>
              </a:rPr>
              <a:t>1 </a:t>
            </a:r>
            <a:r>
              <a:rPr lang="it-IT" sz="1500" dirty="0" err="1">
                <a:cs typeface="Courier New" panose="02070309020205020404" pitchFamily="49" charset="0"/>
              </a:rPr>
              <a:t>example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representing</a:t>
            </a:r>
            <a:r>
              <a:rPr lang="it-IT" sz="1500" dirty="0">
                <a:cs typeface="Courier New" panose="02070309020205020404" pitchFamily="49" charset="0"/>
              </a:rPr>
              <a:t> a </a:t>
            </a:r>
            <a:r>
              <a:rPr lang="it-IT" sz="1500" dirty="0" err="1">
                <a:cs typeface="Courier New" panose="02070309020205020404" pitchFamily="49" charset="0"/>
              </a:rPr>
              <a:t>path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which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uses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all</a:t>
            </a:r>
            <a:r>
              <a:rPr lang="it-IT" sz="1500" dirty="0">
                <a:cs typeface="Courier New" panose="02070309020205020404" pitchFamily="49" charset="0"/>
              </a:rPr>
              <a:t> 4 </a:t>
            </a:r>
            <a:r>
              <a:rPr lang="it-IT" sz="1500" dirty="0" err="1">
                <a:cs typeface="Courier New" panose="02070309020205020404" pitchFamily="49" charset="0"/>
              </a:rPr>
              <a:t>moves</a:t>
            </a:r>
            <a:r>
              <a:rPr lang="it-IT" sz="1500" dirty="0">
                <a:cs typeface="Courier New" panose="02070309020205020404" pitchFamily="49" charset="0"/>
              </a:rPr>
              <a:t> 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((3,1),(4,5))</a:t>
            </a:r>
            <a:r>
              <a:rPr lang="it-IT" sz="15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out of bounds.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4 </a:t>
            </a:r>
            <a:r>
              <a:rPr lang="it-IT" dirty="0" err="1">
                <a:cs typeface="Courier New" panose="02070309020205020404" pitchFamily="49" charset="0"/>
              </a:rPr>
              <a:t>examples</a:t>
            </a:r>
            <a:r>
              <a:rPr lang="it-IT" dirty="0">
                <a:cs typeface="Courier New" panose="02070309020205020404" pitchFamily="49" charset="0"/>
              </a:rPr>
              <a:t> of single steps </a:t>
            </a:r>
            <a:r>
              <a:rPr lang="it-IT" dirty="0" err="1">
                <a:cs typeface="Courier New" panose="02070309020205020404" pitchFamily="49" charset="0"/>
              </a:rPr>
              <a:t>going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obstacles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7775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1CEEAD-825F-41AD-B0DB-77CE9093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reach(A,B,[A,B]):-reach_1(A,B).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reach_1(A,B):-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reach_2(A,B):-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reach(A,B,[A|C]):-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(B),reach_2(A,D),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(D),reach(D,B,C).</a:t>
            </a:r>
          </a:p>
          <a:p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predicate </a:t>
            </a:r>
            <a:r>
              <a:rPr lang="it-IT" b="1" dirty="0" err="1"/>
              <a:t>invention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learning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</a:p>
          <a:p>
            <a:r>
              <a:rPr lang="it-IT" dirty="0" err="1">
                <a:cs typeface="Courier New" panose="02070309020205020404" pitchFamily="49" charset="0"/>
              </a:rPr>
              <a:t>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this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really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correct</a:t>
            </a:r>
            <a:r>
              <a:rPr lang="it-IT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 err="1"/>
              <a:t>Other</a:t>
            </a:r>
            <a:r>
              <a:rPr lang="it-IT" dirty="0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dirty="0" err="1">
                <a:cs typeface="Courier New" panose="02070309020205020404" pitchFamily="49" charset="0"/>
              </a:rPr>
              <a:t>Same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i="1" dirty="0">
                <a:cs typeface="Courier New" panose="02070309020205020404" pitchFamily="49" charset="0"/>
              </a:rPr>
              <a:t>«learning to travel» </a:t>
            </a:r>
            <a:r>
              <a:rPr lang="it-IT" dirty="0" err="1">
                <a:cs typeface="Courier New" panose="02070309020205020404" pitchFamily="49" charset="0"/>
              </a:rPr>
              <a:t>but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also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keeps</a:t>
            </a:r>
            <a:r>
              <a:rPr lang="it-IT" dirty="0">
                <a:cs typeface="Courier New" panose="02070309020205020404" pitchFamily="49" charset="0"/>
              </a:rPr>
              <a:t> track of the </a:t>
            </a:r>
            <a:r>
              <a:rPr lang="it-IT" dirty="0" err="1">
                <a:cs typeface="Courier New" panose="02070309020205020404" pitchFamily="49" charset="0"/>
              </a:rPr>
              <a:t>path</a:t>
            </a:r>
            <a:r>
              <a:rPr lang="it-IT" dirty="0">
                <a:cs typeface="Courier New" panose="02070309020205020404" pitchFamily="49" charset="0"/>
              </a:rPr>
              <a:t> in a list.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 dirty="0">
                <a:cs typeface="Courier New" panose="02070309020205020404" pitchFamily="49" charset="0"/>
              </a:rPr>
              <a:t>Solving the </a:t>
            </a:r>
            <a:r>
              <a:rPr lang="it-IT" dirty="0" err="1">
                <a:cs typeface="Courier New" panose="02070309020205020404" pitchFamily="49" charset="0"/>
              </a:rPr>
              <a:t>Maze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problem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directly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through</a:t>
            </a:r>
            <a:r>
              <a:rPr lang="it-IT" dirty="0">
                <a:cs typeface="Courier New" panose="02070309020205020404" pitchFamily="49" charset="0"/>
              </a:rPr>
              <a:t> ILP. </a:t>
            </a:r>
            <a:r>
              <a:rPr lang="it-IT" dirty="0" err="1">
                <a:cs typeface="Courier New" panose="02070309020205020404" pitchFamily="49" charset="0"/>
              </a:rPr>
              <a:t>Gives</a:t>
            </a:r>
            <a:r>
              <a:rPr lang="it-IT" dirty="0">
                <a:cs typeface="Courier New" panose="02070309020205020404" pitchFamily="49" charset="0"/>
              </a:rPr>
              <a:t> a </a:t>
            </a:r>
            <a:r>
              <a:rPr lang="it-IT" i="1" dirty="0">
                <a:cs typeface="Courier New" panose="02070309020205020404" pitchFamily="49" charset="0"/>
              </a:rPr>
              <a:t>«</a:t>
            </a:r>
            <a:r>
              <a:rPr lang="it-IT" i="1" dirty="0" err="1">
                <a:cs typeface="Courier New" panose="02070309020205020404" pitchFamily="49" charset="0"/>
              </a:rPr>
              <a:t>sequence</a:t>
            </a:r>
            <a:r>
              <a:rPr lang="it-IT" i="1" dirty="0">
                <a:cs typeface="Courier New" panose="02070309020205020404" pitchFamily="49" charset="0"/>
              </a:rPr>
              <a:t> of </a:t>
            </a:r>
            <a:r>
              <a:rPr lang="it-IT" i="1" dirty="0" err="1">
                <a:cs typeface="Courier New" panose="02070309020205020404" pitchFamily="49" charset="0"/>
              </a:rPr>
              <a:t>predicates</a:t>
            </a:r>
            <a:r>
              <a:rPr lang="it-IT" i="1" dirty="0">
                <a:cs typeface="Courier New" panose="02070309020205020404" pitchFamily="49" charset="0"/>
              </a:rPr>
              <a:t>» </a:t>
            </a:r>
            <a:r>
              <a:rPr lang="it-IT" dirty="0">
                <a:cs typeface="Courier New" panose="02070309020205020404" pitchFamily="49" charset="0"/>
              </a:rPr>
              <a:t>to </a:t>
            </a:r>
            <a:r>
              <a:rPr lang="it-IT" dirty="0" err="1">
                <a:cs typeface="Courier New" panose="02070309020205020404" pitchFamily="49" charset="0"/>
              </a:rPr>
              <a:t>reach</a:t>
            </a:r>
            <a:r>
              <a:rPr lang="it-IT" dirty="0">
                <a:cs typeface="Courier New" panose="02070309020205020404" pitchFamily="49" charset="0"/>
              </a:rPr>
              <a:t> the goal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from the start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Actually</a:t>
            </a:r>
            <a:r>
              <a:rPr lang="it-IT" dirty="0">
                <a:solidFill>
                  <a:schemeClr val="tx1"/>
                </a:solidFill>
              </a:rPr>
              <a:t>, ILASP </a:t>
            </a:r>
            <a:r>
              <a:rPr lang="it-IT" dirty="0" err="1">
                <a:solidFill>
                  <a:schemeClr val="tx1"/>
                </a:solidFill>
              </a:rPr>
              <a:t>version</a:t>
            </a:r>
            <a:r>
              <a:rPr lang="it-IT" dirty="0">
                <a:solidFill>
                  <a:schemeClr val="tx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67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overview</a:t>
            </a:r>
            <a:r>
              <a:rPr lang="it-IT" dirty="0"/>
              <a:t> on ASP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743019F5-DE6A-4708-9DE8-E996196E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87" r="31324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/>
              <a:t>ASP model </a:t>
            </a:r>
            <a:r>
              <a:rPr lang="it-IT" sz="1400" dirty="0" err="1"/>
              <a:t>is</a:t>
            </a:r>
            <a:r>
              <a:rPr lang="it-IT" sz="1400" dirty="0"/>
              <a:t> (</a:t>
            </a:r>
            <a:r>
              <a:rPr lang="it-IT" sz="1400" dirty="0" err="1"/>
              <a:t>roughly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r>
              <a:rPr lang="it-IT" sz="1400" dirty="0"/>
              <a:t>) a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represent</a:t>
            </a:r>
            <a:r>
              <a:rPr lang="it-IT" sz="1400" dirty="0"/>
              <a:t> </a:t>
            </a:r>
            <a:r>
              <a:rPr lang="it-IT" sz="1400" dirty="0" err="1"/>
              <a:t>logics</a:t>
            </a:r>
            <a:r>
              <a:rPr lang="it-IT" sz="1400" dirty="0"/>
              <a:t> of a </a:t>
            </a:r>
            <a:r>
              <a:rPr lang="it-IT" sz="1400" dirty="0" err="1"/>
              <a:t>problem</a:t>
            </a:r>
            <a:r>
              <a:rPr lang="it-IT" sz="1400" dirty="0"/>
              <a:t>. The solver </a:t>
            </a:r>
            <a:r>
              <a:rPr lang="it-IT" sz="1400" dirty="0" err="1"/>
              <a:t>tries</a:t>
            </a:r>
            <a:r>
              <a:rPr lang="it-IT" sz="1400" dirty="0"/>
              <a:t>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interpretations</a:t>
            </a:r>
            <a:r>
              <a:rPr lang="it-IT" sz="1400" dirty="0"/>
              <a:t> (</a:t>
            </a:r>
            <a:r>
              <a:rPr lang="it-IT" sz="1400" dirty="0" err="1"/>
              <a:t>atoms</a:t>
            </a:r>
            <a:r>
              <a:rPr lang="it-IT" sz="1400" dirty="0"/>
              <a:t> </a:t>
            </a:r>
            <a:r>
              <a:rPr lang="it-IT" sz="1400" dirty="0" err="1"/>
              <a:t>wich</a:t>
            </a:r>
            <a:r>
              <a:rPr lang="it-IT" sz="1400" dirty="0"/>
              <a:t> are </a:t>
            </a:r>
            <a:r>
              <a:rPr lang="it-IT" sz="1400" dirty="0" err="1"/>
              <a:t>true</a:t>
            </a:r>
            <a:r>
              <a:rPr lang="it-IT" sz="1400" dirty="0"/>
              <a:t>)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rules, </a:t>
            </a:r>
            <a:r>
              <a:rPr lang="it-IT" sz="1400" dirty="0" err="1"/>
              <a:t>namely</a:t>
            </a:r>
            <a:r>
              <a:rPr lang="it-IT" sz="1400" dirty="0"/>
              <a:t> the </a:t>
            </a:r>
            <a:r>
              <a:rPr lang="it-IT" sz="1400" b="1" dirty="0" err="1"/>
              <a:t>Answer</a:t>
            </a:r>
            <a:r>
              <a:rPr lang="it-IT" sz="1400" b="1" dirty="0"/>
              <a:t> sets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An </a:t>
            </a:r>
            <a:r>
              <a:rPr lang="it-IT" sz="1400" dirty="0" err="1"/>
              <a:t>example</a:t>
            </a:r>
            <a:r>
              <a:rPr lang="it-IT" sz="1400" dirty="0"/>
              <a:t> for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: </a:t>
            </a:r>
            <a:r>
              <a:rPr lang="it-IT" sz="1400" dirty="0" err="1"/>
              <a:t>write</a:t>
            </a:r>
            <a:r>
              <a:rPr lang="it-IT" sz="1400" dirty="0"/>
              <a:t> set of rules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specify</a:t>
            </a:r>
            <a:r>
              <a:rPr lang="it-IT" sz="1400" dirty="0"/>
              <a:t>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moves</a:t>
            </a:r>
            <a:r>
              <a:rPr lang="it-IT" sz="1400" dirty="0"/>
              <a:t> on the </a:t>
            </a:r>
            <a:r>
              <a:rPr lang="it-IT" sz="1400" dirty="0" err="1"/>
              <a:t>grid</a:t>
            </a:r>
            <a:r>
              <a:rPr lang="it-IT" sz="1400" dirty="0"/>
              <a:t> in a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manner</a:t>
            </a:r>
            <a:r>
              <a:rPr lang="it-IT" sz="1400" dirty="0"/>
              <a:t> and </a:t>
            </a:r>
            <a:r>
              <a:rPr lang="it-IT" sz="1400" dirty="0" err="1"/>
              <a:t>find</a:t>
            </a:r>
            <a:r>
              <a:rPr lang="it-IT" sz="1400" dirty="0"/>
              <a:t> out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answer</a:t>
            </a:r>
            <a:r>
              <a:rPr lang="it-IT" sz="1400" dirty="0"/>
              <a:t> sets: </a:t>
            </a:r>
            <a:r>
              <a:rPr lang="it-IT" sz="1400" dirty="0" err="1"/>
              <a:t>different</a:t>
            </a:r>
            <a:r>
              <a:rPr lang="it-IT" sz="1400" dirty="0"/>
              <a:t> set of </a:t>
            </a:r>
            <a:r>
              <a:rPr lang="it-IT" sz="1400" dirty="0" err="1"/>
              <a:t>moves</a:t>
            </a:r>
            <a:r>
              <a:rPr lang="it-IT" sz="1400" dirty="0"/>
              <a:t> (</a:t>
            </a:r>
            <a:r>
              <a:rPr lang="it-IT" sz="1400" dirty="0" err="1"/>
              <a:t>paths</a:t>
            </a:r>
            <a:r>
              <a:rPr lang="it-IT" sz="1400" dirty="0"/>
              <a:t>) from start to goal position.</a:t>
            </a:r>
          </a:p>
          <a:p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rules in an ASP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/>
            <a:r>
              <a:rPr lang="it-IT" sz="1400" b="1" dirty="0" err="1"/>
              <a:t>Normal</a:t>
            </a:r>
            <a:r>
              <a:rPr lang="it-IT" sz="1400" b="1" dirty="0"/>
              <a:t> rule : </a:t>
            </a:r>
          </a:p>
          <a:p>
            <a:pPr marL="548640" lvl="2" indent="0">
              <a:buNone/>
            </a:pPr>
            <a:r>
              <a:rPr lang="it-IT" b="1" dirty="0"/>
              <a:t>    </a:t>
            </a:r>
            <a:r>
              <a:rPr lang="it-IT" dirty="0"/>
              <a:t> </a:t>
            </a:r>
            <a:r>
              <a:rPr lang="it-IT" i="1" dirty="0">
                <a:solidFill>
                  <a:srgbClr val="FF0000"/>
                </a:solidFill>
              </a:rPr>
              <a:t>h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/>
              <a:t>|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/>
              <a:t>h1 is an atom and b1 . . . bn are literals…semantic similar to prolog.</a:t>
            </a:r>
            <a:endParaRPr lang="it-IT" b="1" i="1" dirty="0"/>
          </a:p>
          <a:p>
            <a:pPr lvl="1"/>
            <a:r>
              <a:rPr lang="it-IT" sz="1400" b="1" dirty="0"/>
              <a:t>Hard </a:t>
            </a:r>
            <a:r>
              <a:rPr lang="it-IT" sz="1400" b="1" dirty="0" err="1"/>
              <a:t>constraint</a:t>
            </a:r>
            <a:r>
              <a:rPr lang="it-IT" sz="1400" b="1" dirty="0"/>
              <a:t>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 </a:t>
            </a:r>
            <a:r>
              <a:rPr lang="it-IT" dirty="0"/>
              <a:t>| </a:t>
            </a:r>
            <a:r>
              <a:rPr lang="en-US" dirty="0"/>
              <a:t>if b1 . . . bn are satisfied by an interpretation, then it cannot be an answer set.</a:t>
            </a:r>
          </a:p>
          <a:p>
            <a:pPr lvl="1"/>
            <a:r>
              <a:rPr lang="it-IT" sz="1400" b="1" dirty="0"/>
              <a:t>Choice rule :</a:t>
            </a:r>
          </a:p>
          <a:p>
            <a:pPr marL="548640" lvl="2" indent="0">
              <a:buNone/>
            </a:pPr>
            <a:r>
              <a:rPr lang="it-IT" dirty="0">
                <a:solidFill>
                  <a:srgbClr val="FF0000"/>
                </a:solidFill>
              </a:rPr>
              <a:t>      </a:t>
            </a:r>
            <a:r>
              <a:rPr lang="it-IT" i="1" dirty="0">
                <a:solidFill>
                  <a:srgbClr val="FF0000"/>
                </a:solidFill>
              </a:rPr>
              <a:t>l{h1; . . . ; hm}u :- b1, . . . , </a:t>
            </a:r>
            <a:r>
              <a:rPr lang="it-IT" i="1" dirty="0" err="1">
                <a:solidFill>
                  <a:srgbClr val="FF0000"/>
                </a:solidFill>
              </a:rPr>
              <a:t>bn</a:t>
            </a:r>
            <a:r>
              <a:rPr lang="it-IT" i="1" dirty="0">
                <a:solidFill>
                  <a:srgbClr val="FF0000"/>
                </a:solidFill>
              </a:rPr>
              <a:t>  </a:t>
            </a:r>
            <a:r>
              <a:rPr lang="it-IT" dirty="0"/>
              <a:t>| </a:t>
            </a:r>
            <a:r>
              <a:rPr lang="en-US" i="1" dirty="0"/>
              <a:t>l, u </a:t>
            </a:r>
            <a:r>
              <a:rPr lang="en-US" dirty="0"/>
              <a:t>integers. If the body is satisfied then between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u</a:t>
            </a:r>
            <a:r>
              <a:rPr lang="en-US" dirty="0"/>
              <a:t> of the atoms </a:t>
            </a:r>
            <a:r>
              <a:rPr lang="it-IT" i="1" dirty="0"/>
              <a:t>h1...</a:t>
            </a:r>
            <a:r>
              <a:rPr lang="it-IT" i="1" dirty="0" err="1"/>
              <a:t>hn</a:t>
            </a:r>
            <a:r>
              <a:rPr lang="it-IT" i="1" dirty="0"/>
              <a:t>  </a:t>
            </a:r>
            <a:r>
              <a:rPr lang="it-IT" dirty="0"/>
              <a:t>are </a:t>
            </a:r>
            <a:r>
              <a:rPr lang="it-IT" dirty="0" err="1"/>
              <a:t>satisfied</a:t>
            </a:r>
            <a:endParaRPr lang="it-IT" b="1" dirty="0"/>
          </a:p>
          <a:p>
            <a:pPr marL="548640" lvl="2" indent="0">
              <a:buNone/>
            </a:pPr>
            <a:endParaRPr lang="it-IT" b="1" dirty="0"/>
          </a:p>
          <a:p>
            <a:pPr marL="548640" lvl="2" indent="0">
              <a:buNone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2124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B2024-1FCF-4E1C-873C-7F451F0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it-IT" dirty="0"/>
              <a:t>ILASP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CD204E-4823-4263-8A2A-E9538A8405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21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sz="4400" dirty="0" err="1"/>
              <a:t>to</a:t>
            </a:r>
            <a:r>
              <a:rPr lang="it-IT" sz="4400" dirty="0"/>
              <a:t> </a:t>
            </a:r>
            <a:r>
              <a:rPr lang="it-IT" sz="4400" dirty="0" err="1"/>
              <a:t>move</a:t>
            </a:r>
            <a:r>
              <a:rPr lang="it-IT" sz="4400" dirty="0"/>
              <a:t> on </a:t>
            </a:r>
            <a:r>
              <a:rPr lang="it-IT" sz="4400" dirty="0" err="1"/>
              <a:t>adjacent</a:t>
            </a:r>
            <a:r>
              <a:rPr lang="it-IT" sz="4400" dirty="0"/>
              <a:t> </a:t>
            </a:r>
            <a:r>
              <a:rPr lang="it-IT" sz="4400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3055"/>
            <a:ext cx="8595360" cy="4167082"/>
          </a:xfrm>
        </p:spPr>
        <p:txBody>
          <a:bodyPr>
            <a:normAutofit/>
          </a:bodyPr>
          <a:lstStyle/>
          <a:p>
            <a:r>
              <a:rPr lang="en-US" sz="1700" b="1" dirty="0"/>
              <a:t>Goal: </a:t>
            </a:r>
            <a:r>
              <a:rPr lang="en-US" sz="1700" dirty="0"/>
              <a:t>Learn the move on adjacent cells, not considering for now the obstacles. (Predicate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next/2</a:t>
            </a:r>
            <a:r>
              <a:rPr lang="en-US" sz="1700" dirty="0"/>
              <a:t>).</a:t>
            </a:r>
          </a:p>
          <a:p>
            <a:r>
              <a:rPr lang="en-US" sz="1700" dirty="0"/>
              <a:t>Something like: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nextLegit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((X,Y),(Z,K)) </a:t>
            </a:r>
            <a:r>
              <a:rPr lang="en-US" sz="1700" dirty="0"/>
              <a:t>which holds if coordinates are near and not contain obstacles.</a:t>
            </a:r>
          </a:p>
          <a:p>
            <a:r>
              <a:rPr lang="en-US" sz="1700" b="1" dirty="0"/>
              <a:t>Background Knowledge:</a:t>
            </a:r>
          </a:p>
          <a:p>
            <a:pPr lvl="1"/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500" dirty="0"/>
              <a:t> predicate = predicate true for adjacent cells.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sz="1500" dirty="0"/>
              <a:t> predicate  = predicate true for coordinates on the grid.</a:t>
            </a:r>
          </a:p>
          <a:p>
            <a:r>
              <a:rPr lang="en-US" sz="1700" b="1" dirty="0"/>
              <a:t>Positive examples: </a:t>
            </a:r>
            <a:r>
              <a:rPr lang="en-US" sz="1700" dirty="0"/>
              <a:t>shows that next holds for near cells on the grid </a:t>
            </a:r>
          </a:p>
          <a:p>
            <a:r>
              <a:rPr lang="en-US" sz="1700" b="1" dirty="0"/>
              <a:t>Negative examples: </a:t>
            </a:r>
            <a:r>
              <a:rPr lang="en-US" sz="1700" dirty="0"/>
              <a:t>shows different contexts where next doesn’t hold: when 2 cells are distant, or when you exit from the grid, when cells are in the same diagonal.</a:t>
            </a:r>
          </a:p>
          <a:p>
            <a:r>
              <a:rPr lang="en-US" sz="1700" b="1" dirty="0"/>
              <a:t>mode bias: </a:t>
            </a:r>
            <a:r>
              <a:rPr lang="en-US" sz="1700" dirty="0"/>
              <a:t>predicates «cell», «</a:t>
            </a:r>
            <a:r>
              <a:rPr lang="en-US" sz="1700" dirty="0" err="1"/>
              <a:t>succ</a:t>
            </a:r>
            <a:r>
              <a:rPr lang="en-US" sz="1700" dirty="0"/>
              <a:t>», and «next» on the head of the rules.</a:t>
            </a:r>
          </a:p>
        </p:txBody>
      </p:sp>
    </p:spTree>
    <p:extLst>
      <p:ext uri="{BB962C8B-B14F-4D97-AF65-F5344CB8AC3E}">
        <p14:creationId xmlns:p14="http://schemas.microsoft.com/office/powerpoint/2010/main" val="564251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Output of ILASP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637600"/>
            <a:ext cx="8595360" cy="5425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Vx,Vy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/>
              <a:t>are coordinates on the grid. 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CB85F696-E3AE-4C22-BDF1-9CC814ED6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0" y="1972122"/>
            <a:ext cx="9939480" cy="35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three</a:t>
            </a:r>
            <a:r>
              <a:rPr lang="it-IT" sz="2400" dirty="0"/>
              <a:t> </a:t>
            </a:r>
            <a:r>
              <a:rPr lang="it-IT" sz="2400" dirty="0" err="1"/>
              <a:t>implementations</a:t>
            </a:r>
            <a:r>
              <a:rPr lang="it-IT" sz="2400" dirty="0"/>
              <a:t> use the </a:t>
            </a:r>
            <a:r>
              <a:rPr lang="it-IT" sz="2400" dirty="0" err="1"/>
              <a:t>same</a:t>
            </a:r>
            <a:r>
              <a:rPr lang="it-IT" sz="2400" dirty="0"/>
              <a:t> 5x5 </a:t>
            </a:r>
            <a:r>
              <a:rPr lang="it-IT" sz="2400" dirty="0" err="1"/>
              <a:t>maze</a:t>
            </a:r>
            <a:r>
              <a:rPr lang="it-IT" sz="2400" dirty="0"/>
              <a:t> (for some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a 7x7 </a:t>
            </a:r>
            <a:r>
              <a:rPr lang="it-IT" sz="2400" dirty="0" err="1"/>
              <a:t>maze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):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25232"/>
              </p:ext>
            </p:extLst>
          </p:nvPr>
        </p:nvGraphicFramePr>
        <p:xfrm>
          <a:off x="2574524" y="2894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2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cells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lnSpcReduction="10000"/>
          </a:bodyPr>
          <a:lstStyle/>
          <a:p>
            <a:r>
              <a:rPr lang="it-IT" sz="1700" b="1" dirty="0"/>
              <a:t>Goal: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Y:integer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term(cell,(A,B),[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A:integer,B:integer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4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4CC3A69-EFFD-4A61-989F-C28750ED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131200"/>
            <a:ext cx="3269567" cy="1269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FB1D69CE-4BF7-4CCB-ADAA-1ADAF97F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5" y="4117367"/>
            <a:ext cx="3571875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034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00" y="4860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00" y="2131200"/>
            <a:ext cx="6260400" cy="4244400"/>
          </a:xfrm>
        </p:spPr>
        <p:txBody>
          <a:bodyPr>
            <a:normAutofit fontScale="85000" lnSpcReduction="20000"/>
          </a:bodyPr>
          <a:lstStyle/>
          <a:p>
            <a:r>
              <a:rPr lang="it-IT" sz="2000" b="1" dirty="0"/>
              <a:t>Goal: </a:t>
            </a:r>
            <a:r>
              <a:rPr lang="it-IT" sz="2000" dirty="0" err="1">
                <a:cs typeface="Courier New" panose="02070309020205020404" pitchFamily="49" charset="0"/>
              </a:rPr>
              <a:t>Learn</a:t>
            </a:r>
            <a:r>
              <a:rPr lang="it-IT" sz="2000" dirty="0">
                <a:cs typeface="Courier New" panose="02070309020205020404" pitchFamily="49" charset="0"/>
              </a:rPr>
              <a:t> to </a:t>
            </a:r>
            <a:r>
              <a:rPr lang="it-IT" sz="2000" dirty="0" err="1">
                <a:cs typeface="Courier New" panose="02070309020205020404" pitchFamily="49" charset="0"/>
              </a:rPr>
              <a:t>move</a:t>
            </a:r>
            <a:r>
              <a:rPr lang="it-IT" sz="2000" dirty="0">
                <a:cs typeface="Courier New" panose="02070309020205020404" pitchFamily="49" charset="0"/>
              </a:rPr>
              <a:t> to an </a:t>
            </a:r>
            <a:r>
              <a:rPr lang="it-IT" sz="2000" dirty="0" err="1">
                <a:cs typeface="Courier New" panose="02070309020205020404" pitchFamily="49" charset="0"/>
              </a:rPr>
              <a:t>adjacent</a:t>
            </a:r>
            <a:r>
              <a:rPr lang="it-IT" sz="2000" dirty="0">
                <a:cs typeface="Courier New" panose="02070309020205020404" pitchFamily="49" charset="0"/>
              </a:rPr>
              <a:t>, </a:t>
            </a:r>
            <a:r>
              <a:rPr lang="it-IT" sz="2000" dirty="0" err="1">
                <a:cs typeface="Courier New" panose="02070309020205020404" pitchFamily="49" charset="0"/>
              </a:rPr>
              <a:t>legal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(</a:t>
            </a:r>
            <a:r>
              <a:rPr lang="it-IT" sz="2000" dirty="0" err="1">
                <a:cs typeface="Courier New" panose="02070309020205020404" pitchFamily="49" charset="0"/>
              </a:rPr>
              <a:t>cell</a:t>
            </a:r>
            <a:r>
              <a:rPr lang="it-IT" sz="2000" dirty="0">
                <a:cs typeface="Courier New" panose="02070309020205020404" pitchFamily="49" charset="0"/>
              </a:rPr>
              <a:t> with no </a:t>
            </a:r>
            <a:r>
              <a:rPr lang="it-IT" sz="2000" dirty="0" err="1">
                <a:cs typeface="Courier New" panose="02070309020205020404" pitchFamily="49" charset="0"/>
              </a:rPr>
              <a:t>obstacle</a:t>
            </a:r>
            <a:r>
              <a:rPr lang="it-IT" sz="2000" dirty="0">
                <a:cs typeface="Courier New" panose="02070309020205020404" pitchFamily="49" charset="0"/>
              </a:rPr>
              <a:t>). (Predicate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20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700" b="1" dirty="0"/>
              <a:t>Background Knowledge: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(\+(G),[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 []):- G=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backliteral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(X,Y),[</a:t>
            </a:r>
            <a:r>
              <a:rPr lang="it-IT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it-IT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],[]).</a:t>
            </a:r>
          </a:p>
          <a:p>
            <a:r>
              <a:rPr lang="it-IT" sz="1700" b="1" dirty="0" err="1">
                <a:cs typeface="Courier New" panose="02070309020205020404" pitchFamily="49" charset="0"/>
              </a:rPr>
              <a:t>Structured</a:t>
            </a:r>
            <a:r>
              <a:rPr lang="it-IT" sz="1700" b="1" dirty="0">
                <a:cs typeface="Courier New" panose="02070309020205020404" pitchFamily="49" charset="0"/>
              </a:rPr>
              <a:t> </a:t>
            </a:r>
            <a:r>
              <a:rPr lang="it-IT" sz="1700" b="1" dirty="0" err="1">
                <a:cs typeface="Courier New" panose="02070309020205020404" pitchFamily="49" charset="0"/>
              </a:rPr>
              <a:t>terms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None.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hypothesis: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start_clause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([move(X,Y)]/[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X:cell,Y:cell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]).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700" b="1" dirty="0">
                <a:cs typeface="Courier New" panose="02070309020205020404" pitchFamily="49" charset="0"/>
              </a:rPr>
              <a:t>Positive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</a:p>
          <a:p>
            <a:r>
              <a:rPr lang="it-IT" sz="1700" b="1" dirty="0">
                <a:cs typeface="Courier New" panose="02070309020205020404" pitchFamily="49" charset="0"/>
              </a:rPr>
              <a:t>Negative </a:t>
            </a:r>
            <a:r>
              <a:rPr lang="it-IT" sz="1700" b="1" dirty="0" err="1">
                <a:cs typeface="Courier New" panose="02070309020205020404" pitchFamily="49" charset="0"/>
              </a:rPr>
              <a:t>examples</a:t>
            </a:r>
            <a:r>
              <a:rPr lang="it-IT" sz="1700" b="1" dirty="0">
                <a:cs typeface="Courier New" panose="02070309020205020404" pitchFamily="49" charset="0"/>
              </a:rPr>
              <a:t>: </a:t>
            </a:r>
            <a:r>
              <a:rPr lang="it-IT" sz="1700" dirty="0">
                <a:cs typeface="Courier New" panose="02070309020205020404" pitchFamily="49" charset="0"/>
              </a:rPr>
              <a:t>1</a:t>
            </a:r>
            <a:endParaRPr lang="it-IT" sz="1700" b="1" dirty="0">
              <a:cs typeface="Courier New" panose="02070309020205020404" pitchFamily="49" charset="0"/>
            </a:endParaRPr>
          </a:p>
          <a:p>
            <a:r>
              <a:rPr lang="en-US" sz="17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(2). </a:t>
            </a:r>
          </a:p>
          <a:p>
            <a:pPr lvl="1">
              <a:lnSpc>
                <a:spcPct val="10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(3).  </a:t>
            </a:r>
            <a:endParaRPr lang="de-AT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104C6DD5-0D7A-4F41-8AB6-E09F3C25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5" y="2131200"/>
            <a:ext cx="3269567" cy="1529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E0DECE-7515-49B3-9793-5197BF516C49}"/>
              </a:ext>
            </a:extLst>
          </p:cNvPr>
          <p:cNvSpPr txBox="1"/>
          <p:nvPr/>
        </p:nvSpPr>
        <p:spPr>
          <a:xfrm>
            <a:off x="705285" y="3905914"/>
            <a:ext cx="326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9406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225</TotalTime>
  <Words>2424</Words>
  <Application>Microsoft Office PowerPoint</Application>
  <PresentationFormat>Widescreen</PresentationFormat>
  <Paragraphs>248</Paragraphs>
  <Slides>26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The Maze</vt:lpstr>
      <vt:lpstr>Our tools</vt:lpstr>
      <vt:lpstr>Our goals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Findings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Learning to travel (from scratch)</vt:lpstr>
      <vt:lpstr>The result</vt:lpstr>
      <vt:lpstr>Other tasks</vt:lpstr>
      <vt:lpstr>ILASP</vt:lpstr>
      <vt:lpstr>Brief overview on ASP</vt:lpstr>
      <vt:lpstr>ILASP</vt:lpstr>
      <vt:lpstr>Learning to to move on adjacent cells</vt:lpstr>
      <vt:lpstr>Output of ILASP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2021-07-04T09:28:05Z</dcterms:modified>
</cp:coreProperties>
</file>