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9" r:id="rId10"/>
    <p:sldId id="265" r:id="rId11"/>
    <p:sldId id="27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5C372-4CFF-44C5-9E84-8FD24BAA211C}" v="34" dt="2021-07-03T14:49:35.928"/>
    <p1510:client id="{AB8C1610-9B0F-4A3A-96F9-A0FB1F9855A7}" v="156" dt="2021-07-02T15:39:33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>
        <p:scale>
          <a:sx n="70" d="100"/>
          <a:sy n="70" d="100"/>
        </p:scale>
        <p:origin x="391" y="1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  <pc:docChgLst>
    <pc:chgData name="Al ex" userId="1d73023b5acb93cf" providerId="LiveId" clId="{82F5C372-4CFF-44C5-9E84-8FD24BAA211C}"/>
    <pc:docChg chg="undo redo custSel addSld delSld modSld">
      <pc:chgData name="Al ex" userId="1d73023b5acb93cf" providerId="LiveId" clId="{82F5C372-4CFF-44C5-9E84-8FD24BAA211C}" dt="2021-07-03T14:56:22.497" v="1589" actId="20577"/>
      <pc:docMkLst>
        <pc:docMk/>
      </pc:docMkLst>
      <pc:sldChg chg="addSp modSp mod setBg addAnim">
        <pc:chgData name="Al ex" userId="1d73023b5acb93cf" providerId="LiveId" clId="{82F5C372-4CFF-44C5-9E84-8FD24BAA211C}" dt="2021-07-03T14:44:40.474" v="1323" actId="404"/>
        <pc:sldMkLst>
          <pc:docMk/>
          <pc:sldMk cId="1537395873" sldId="256"/>
        </pc:sldMkLst>
        <pc:spChg chg="mod">
          <ac:chgData name="Al ex" userId="1d73023b5acb93cf" providerId="LiveId" clId="{82F5C372-4CFF-44C5-9E84-8FD24BAA211C}" dt="2021-07-03T14:44:40.474" v="1323" actId="404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3" creationId="{4E9D54B6-B566-4C61-8E4E-7CE07AC7324F}"/>
          </ac:spMkLst>
        </pc:spChg>
        <pc:spChg chg="ad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6" creationId="{EFB0C39A-F8CA-4A79-AFFC-E9780FB1991A}"/>
          </ac:spMkLst>
        </pc:spChg>
        <pc:picChg chg="add">
          <ac:chgData name="Al ex" userId="1d73023b5acb93cf" providerId="LiveId" clId="{82F5C372-4CFF-44C5-9E84-8FD24BAA211C}" dt="2021-07-03T08:41:07.588" v="1" actId="26606"/>
          <ac:picMkLst>
            <pc:docMk/>
            <pc:sldMk cId="1537395873" sldId="256"/>
            <ac:picMk id="5" creationId="{3AF82119-A12D-46B6-A779-2A08D1B924D6}"/>
          </ac:picMkLst>
        </pc:picChg>
      </pc:sldChg>
      <pc:sldChg chg="addSp modSp mod setBg addAnim">
        <pc:chgData name="Al ex" userId="1d73023b5acb93cf" providerId="LiveId" clId="{82F5C372-4CFF-44C5-9E84-8FD24BAA211C}" dt="2021-07-03T12:25:39.253" v="640"/>
        <pc:sldMkLst>
          <pc:docMk/>
          <pc:sldMk cId="2213073460" sldId="261"/>
        </pc:sldMkLst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4" creationId="{C219A1C0-0B46-405B-A2A6-78424FE9EE86}"/>
          </ac:spMkLst>
        </pc:spChg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5" creationId="{1B09F84D-3E3B-4CFC-B045-25FEB4890D73}"/>
          </ac:spMkLst>
        </pc:spChg>
        <pc:spChg chg="ad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11" creationId="{EFB0C39A-F8CA-4A79-AFFC-E9780FB1991A}"/>
          </ac:spMkLst>
        </pc:spChg>
        <pc:picChg chg="add mod ord">
          <ac:chgData name="Al ex" userId="1d73023b5acb93cf" providerId="LiveId" clId="{82F5C372-4CFF-44C5-9E84-8FD24BAA211C}" dt="2021-07-03T12:25:39.252" v="639" actId="26606"/>
          <ac:picMkLst>
            <pc:docMk/>
            <pc:sldMk cId="2213073460" sldId="261"/>
            <ac:picMk id="6" creationId="{00B765B8-CA0E-4C93-B142-9CF3FF5465A4}"/>
          </ac:picMkLst>
        </pc:picChg>
      </pc:sldChg>
      <pc:sldChg chg="addSp modSp mod">
        <pc:chgData name="Al ex" userId="1d73023b5acb93cf" providerId="LiveId" clId="{82F5C372-4CFF-44C5-9E84-8FD24BAA211C}" dt="2021-07-03T12:21:54.013" v="612" actId="27636"/>
        <pc:sldMkLst>
          <pc:docMk/>
          <pc:sldMk cId="2664905817" sldId="262"/>
        </pc:sldMkLst>
        <pc:spChg chg="mod ord">
          <ac:chgData name="Al ex" userId="1d73023b5acb93cf" providerId="LiveId" clId="{82F5C372-4CFF-44C5-9E84-8FD24BAA211C}" dt="2021-07-03T12:21:53.977" v="611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82F5C372-4CFF-44C5-9E84-8FD24BAA211C}" dt="2021-07-03T12:21:54.013" v="612" actId="27636"/>
          <ac:spMkLst>
            <pc:docMk/>
            <pc:sldMk cId="2664905817" sldId="262"/>
            <ac:spMk id="3" creationId="{BCDD5A86-9E2C-47B9-9ED6-667DF1173A9E}"/>
          </ac:spMkLst>
        </pc:spChg>
        <pc:spChg chg="add">
          <ac:chgData name="Al ex" userId="1d73023b5acb93cf" providerId="LiveId" clId="{82F5C372-4CFF-44C5-9E84-8FD24BAA211C}" dt="2021-07-03T12:21:53.977" v="611" actId="26606"/>
          <ac:spMkLst>
            <pc:docMk/>
            <pc:sldMk cId="2664905817" sldId="262"/>
            <ac:spMk id="6" creationId="{9163A971-857A-4D4D-B458-BADAF926FFCC}"/>
          </ac:spMkLst>
        </pc:spChg>
        <pc:picChg chg="mod">
          <ac:chgData name="Al ex" userId="1d73023b5acb93cf" providerId="LiveId" clId="{82F5C372-4CFF-44C5-9E84-8FD24BAA211C}" dt="2021-07-03T12:21:53.977" v="611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82F5C372-4CFF-44C5-9E84-8FD24BAA211C}" dt="2021-07-03T12:26:47.203" v="645" actId="20577"/>
        <pc:sldMkLst>
          <pc:docMk/>
          <pc:sldMk cId="4194125777" sldId="263"/>
        </pc:sldMkLst>
        <pc:spChg chg="mo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82F5C372-4CFF-44C5-9E84-8FD24BAA211C}" dt="2021-07-03T12:26:47.203" v="645" actId="20577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3T12:21:31.119" v="608" actId="26606"/>
          <ac:spMkLst>
            <pc:docMk/>
            <pc:sldMk cId="4194125777" sldId="263"/>
            <ac:spMk id="9" creationId="{989683EB-D202-4B4D-B1BD-8BA6965FBEF5}"/>
          </ac:spMkLst>
        </pc:spChg>
        <pc:spChg chg="add del">
          <ac:chgData name="Al ex" userId="1d73023b5acb93cf" providerId="LiveId" clId="{82F5C372-4CFF-44C5-9E84-8FD24BAA211C}" dt="2021-07-03T12:21:31.088" v="607" actId="26606"/>
          <ac:spMkLst>
            <pc:docMk/>
            <pc:sldMk cId="4194125777" sldId="263"/>
            <ac:spMk id="14" creationId="{60C2BF78-EE5B-49C7-ADD9-58CDBD13E3AA}"/>
          </ac:spMkLst>
        </pc:spChg>
        <pc:picChg chg="mod ord">
          <ac:chgData name="Al ex" userId="1d73023b5acb93cf" providerId="LiveId" clId="{82F5C372-4CFF-44C5-9E84-8FD24BAA211C}" dt="2021-07-03T12:21:59.774" v="613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82F5C372-4CFF-44C5-9E84-8FD24BAA211C}" dt="2021-07-03T12:22:05.542" v="616" actId="27636"/>
        <pc:sldMkLst>
          <pc:docMk/>
          <pc:sldMk cId="986449292" sldId="264"/>
        </pc:sldMkLst>
        <pc:spChg chg="mo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82F5C372-4CFF-44C5-9E84-8FD24BAA211C}" dt="2021-07-03T12:22:05.542" v="616" actId="2763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2:05.515" v="615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 modAnim">
        <pc:chgData name="Al ex" userId="1d73023b5acb93cf" providerId="LiveId" clId="{82F5C372-4CFF-44C5-9E84-8FD24BAA211C}" dt="2021-07-03T14:49:45.551" v="1407" actId="1036"/>
        <pc:sldMkLst>
          <pc:docMk/>
          <pc:sldMk cId="257936271" sldId="265"/>
        </pc:sldMkLst>
        <pc:spChg chg="mo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82F5C372-4CFF-44C5-9E84-8FD24BAA211C}" dt="2021-07-03T14:47:49.194" v="1359" actId="20577"/>
          <ac:spMkLst>
            <pc:docMk/>
            <pc:sldMk cId="257936271" sldId="265"/>
            <ac:spMk id="3" creationId="{C6D47933-B121-49D1-9D84-21CF203209CD}"/>
          </ac:spMkLst>
        </pc:spChg>
        <pc:spChg chg="add mod">
          <ac:chgData name="Al ex" userId="1d73023b5acb93cf" providerId="LiveId" clId="{82F5C372-4CFF-44C5-9E84-8FD24BAA211C}" dt="2021-07-03T14:49:45.551" v="1407" actId="1036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11" creationId="{9163A971-857A-4D4D-B458-BADAF926FFCC}"/>
          </ac:spMkLst>
        </pc:spChg>
        <pc:picChg chg="mod">
          <ac:chgData name="Al ex" userId="1d73023b5acb93cf" providerId="LiveId" clId="{82F5C372-4CFF-44C5-9E84-8FD24BAA211C}" dt="2021-07-03T12:24:49.304" v="634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82F5C372-4CFF-44C5-9E84-8FD24BAA211C}" dt="2021-07-03T14:56:22.497" v="1589" actId="20577"/>
        <pc:sldMkLst>
          <pc:docMk/>
          <pc:sldMk cId="1716667692" sldId="266"/>
        </pc:sldMkLst>
        <pc:spChg chg="mod">
          <ac:chgData name="Al ex" userId="1d73023b5acb93cf" providerId="LiveId" clId="{82F5C372-4CFF-44C5-9E84-8FD24BAA211C}" dt="2021-07-03T14:51:11.386" v="1419" actId="20577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82F5C372-4CFF-44C5-9E84-8FD24BAA211C}" dt="2021-07-03T14:56:22.497" v="1589" actId="20577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0" creationId="{989683EB-D202-4B4D-B1BD-8BA6965FBEF5}"/>
          </ac:spMkLst>
        </pc:spChg>
        <pc:spChg chg="ad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5" creationId="{9163A971-857A-4D4D-B458-BADAF926FFCC}"/>
          </ac:spMkLst>
        </pc:spChg>
        <pc:picChg chg="mod">
          <ac:chgData name="Al ex" userId="1d73023b5acb93cf" providerId="LiveId" clId="{82F5C372-4CFF-44C5-9E84-8FD24BAA211C}" dt="2021-07-03T12:24:53.004" v="636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delSp modSp mod">
        <pc:chgData name="Al ex" userId="1d73023b5acb93cf" providerId="LiveId" clId="{82F5C372-4CFF-44C5-9E84-8FD24BAA211C}" dt="2021-07-03T14:42:31.908" v="1318" actId="20577"/>
        <pc:sldMkLst>
          <pc:docMk/>
          <pc:sldMk cId="2386237977" sldId="267"/>
        </pc:sldMkLst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82F5C372-4CFF-44C5-9E84-8FD24BAA211C}" dt="2021-07-03T14:42:31.908" v="1318" actId="20577"/>
          <ac:spMkLst>
            <pc:docMk/>
            <pc:sldMk cId="2386237977" sldId="267"/>
            <ac:spMk id="3" creationId="{5A1B9CF7-7836-45FA-8266-852C7D3D1E59}"/>
          </ac:spMkLst>
        </pc:spChg>
        <pc:spChg chg="del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4:57.468" v="637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Chg chg="addSp delSp modSp new del mod modClrScheme chgLayout">
        <pc:chgData name="Al ex" userId="1d73023b5acb93cf" providerId="LiveId" clId="{82F5C372-4CFF-44C5-9E84-8FD24BAA211C}" dt="2021-07-03T12:24:40.254" v="633" actId="2696"/>
        <pc:sldMkLst>
          <pc:docMk/>
          <pc:sldMk cId="2628023951" sldId="268"/>
        </pc:sldMkLst>
        <pc:spChg chg="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2" creationId="{DB266A5B-0123-4E60-9337-E8CF790C9DF1}"/>
          </ac:spMkLst>
        </pc:spChg>
        <pc:spChg chg="del">
          <ac:chgData name="Al ex" userId="1d73023b5acb93cf" providerId="LiveId" clId="{82F5C372-4CFF-44C5-9E84-8FD24BAA211C}" dt="2021-07-03T12:12:19.520" v="81" actId="3680"/>
          <ac:spMkLst>
            <pc:docMk/>
            <pc:sldMk cId="2628023951" sldId="268"/>
            <ac:spMk id="3" creationId="{5D6A76F5-4D1C-4F4F-A18E-0C0259D26F00}"/>
          </ac:spMkLst>
        </pc:spChg>
        <pc:spChg chg="add mod ord">
          <ac:chgData name="Al ex" userId="1d73023b5acb93cf" providerId="LiveId" clId="{82F5C372-4CFF-44C5-9E84-8FD24BAA211C}" dt="2021-07-03T12:21:01.535" v="601" actId="404"/>
          <ac:spMkLst>
            <pc:docMk/>
            <pc:sldMk cId="2628023951" sldId="268"/>
            <ac:spMk id="5" creationId="{1D0BE00E-EBD3-46C6-B461-0D3A24B56ACB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6" creationId="{F313159D-03F5-49B8-97BF-6204FDDCC507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7" creationId="{E2A837A4-A3A4-442E-81BD-85550C9CC70A}"/>
          </ac:spMkLst>
        </pc:spChg>
        <pc:graphicFrameChg chg="add mod ord modGraphic">
          <ac:chgData name="Al ex" userId="1d73023b5acb93cf" providerId="LiveId" clId="{82F5C372-4CFF-44C5-9E84-8FD24BAA211C}" dt="2021-07-03T12:18:11.447" v="205" actId="122"/>
          <ac:graphicFrameMkLst>
            <pc:docMk/>
            <pc:sldMk cId="2628023951" sldId="268"/>
            <ac:graphicFrameMk id="4" creationId="{0D22E5B9-0E99-48B8-8B5D-0E7DD1E887EF}"/>
          </ac:graphicFrameMkLst>
        </pc:graphicFrameChg>
        <pc:picChg chg="add del mod ord">
          <ac:chgData name="Al ex" userId="1d73023b5acb93cf" providerId="LiveId" clId="{82F5C372-4CFF-44C5-9E84-8FD24BAA211C}" dt="2021-07-03T12:22:48.452" v="619" actId="478"/>
          <ac:picMkLst>
            <pc:docMk/>
            <pc:sldMk cId="2628023951" sldId="268"/>
            <ac:picMk id="8" creationId="{23B77CB1-93A8-4A9D-A2D1-7324F224A64D}"/>
          </ac:picMkLst>
        </pc:picChg>
      </pc:sldChg>
      <pc:sldChg chg="addSp modSp add mod">
        <pc:chgData name="Al ex" userId="1d73023b5acb93cf" providerId="LiveId" clId="{82F5C372-4CFF-44C5-9E84-8FD24BAA211C}" dt="2021-07-03T14:42:03.015" v="1315" actId="20577"/>
        <pc:sldMkLst>
          <pc:docMk/>
          <pc:sldMk cId="1509270444" sldId="269"/>
        </pc:sldMkLst>
        <pc:spChg chg="mod">
          <ac:chgData name="Al ex" userId="1d73023b5acb93cf" providerId="LiveId" clId="{82F5C372-4CFF-44C5-9E84-8FD24BAA211C}" dt="2021-07-03T14:42:03.015" v="1315" actId="20577"/>
          <ac:spMkLst>
            <pc:docMk/>
            <pc:sldMk cId="1509270444" sldId="269"/>
            <ac:spMk id="3" creationId="{C7D1522B-DD16-4ED0-B890-B3427CE8EB23}"/>
          </ac:spMkLst>
        </pc:spChg>
        <pc:graphicFrameChg chg="add mod modGraphic">
          <ac:chgData name="Al ex" userId="1d73023b5acb93cf" providerId="LiveId" clId="{82F5C372-4CFF-44C5-9E84-8FD24BAA211C}" dt="2021-07-03T12:46:14.531" v="685" actId="20577"/>
          <ac:graphicFrameMkLst>
            <pc:docMk/>
            <pc:sldMk cId="1509270444" sldId="269"/>
            <ac:graphicFrameMk id="6" creationId="{231DC50B-A6C9-4779-ADC1-E2083AECF97E}"/>
          </ac:graphicFrameMkLst>
        </pc:graphicFrameChg>
      </pc:sldChg>
      <pc:sldChg chg="addSp delSp modSp new del mod setBg">
        <pc:chgData name="Al ex" userId="1d73023b5acb93cf" providerId="LiveId" clId="{82F5C372-4CFF-44C5-9E84-8FD24BAA211C}" dt="2021-07-03T14:34:50.099" v="887" actId="680"/>
        <pc:sldMkLst>
          <pc:docMk/>
          <pc:sldMk cId="2712231547" sldId="270"/>
        </pc:sldMkLst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2" creationId="{4542AD98-D468-4714-9C1C-D0CC5409C674}"/>
          </ac:spMkLst>
        </pc:spChg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3" creationId="{C38D16AF-AB03-4353-B0C5-F91A47FF4745}"/>
          </ac:spMkLst>
        </pc:spChg>
        <pc:spChg chg="add del">
          <ac:chgData name="Al ex" userId="1d73023b5acb93cf" providerId="LiveId" clId="{82F5C372-4CFF-44C5-9E84-8FD24BAA211C}" dt="2021-07-03T14:32:50.939" v="833" actId="26606"/>
          <ac:spMkLst>
            <pc:docMk/>
            <pc:sldMk cId="2712231547" sldId="270"/>
            <ac:spMk id="9" creationId="{9163A971-857A-4D4D-B458-BADAF926FFCC}"/>
          </ac:spMkLst>
        </pc:spChg>
        <pc:spChg chg="add del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11" creationId="{AB1CEEAD-825F-41AD-B0DB-77CE90932D00}"/>
          </ac:spMkLst>
        </pc:spChg>
        <pc:spChg chg="add del">
          <ac:chgData name="Al ex" userId="1d73023b5acb93cf" providerId="LiveId" clId="{82F5C372-4CFF-44C5-9E84-8FD24BAA211C}" dt="2021-07-03T14:34:48.891" v="884" actId="26606"/>
          <ac:spMkLst>
            <pc:docMk/>
            <pc:sldMk cId="2712231547" sldId="270"/>
            <ac:spMk id="16" creationId="{9163A971-857A-4D4D-B458-BADAF926FFCC}"/>
          </ac:spMkLst>
        </pc:spChg>
        <pc:picChg chg="add del mod ord">
          <ac:chgData name="Al ex" userId="1d73023b5acb93cf" providerId="LiveId" clId="{82F5C372-4CFF-44C5-9E84-8FD24BAA211C}" dt="2021-07-03T14:34:49.666" v="886"/>
          <ac:picMkLst>
            <pc:docMk/>
            <pc:sldMk cId="2712231547" sldId="270"/>
            <ac:picMk id="4" creationId="{8E49CB68-25EE-4DAC-A023-CBC229051A7E}"/>
          </ac:picMkLst>
        </pc:picChg>
      </pc:sldChg>
      <pc:sldChg chg="addSp modSp new mod setBg">
        <pc:chgData name="Al ex" userId="1d73023b5acb93cf" providerId="LiveId" clId="{82F5C372-4CFF-44C5-9E84-8FD24BAA211C}" dt="2021-07-03T14:40:48.382" v="1294" actId="20577"/>
        <pc:sldMkLst>
          <pc:docMk/>
          <pc:sldMk cId="2777569243" sldId="270"/>
        </pc:sldMkLst>
        <pc:spChg chg="mod">
          <ac:chgData name="Al ex" userId="1d73023b5acb93cf" providerId="LiveId" clId="{82F5C372-4CFF-44C5-9E84-8FD24BAA211C}" dt="2021-07-03T14:35:27.311" v="955" actId="20577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82F5C372-4CFF-44C5-9E84-8FD24BAA211C}" dt="2021-07-03T14:40:48.382" v="1294" actId="20577"/>
          <ac:spMkLst>
            <pc:docMk/>
            <pc:sldMk cId="2777569243" sldId="270"/>
            <ac:spMk id="3" creationId="{17B7C98C-91C5-42A6-AE60-10548043DE9E}"/>
          </ac:spMkLst>
        </pc:spChg>
        <pc:spChg chg="add">
          <ac:chgData name="Al ex" userId="1d73023b5acb93cf" providerId="LiveId" clId="{82F5C372-4CFF-44C5-9E84-8FD24BAA211C}" dt="2021-07-03T14:35:16.078" v="922" actId="26606"/>
          <ac:spMkLst>
            <pc:docMk/>
            <pc:sldMk cId="2777569243" sldId="270"/>
            <ac:spMk id="9" creationId="{9163A971-857A-4D4D-B458-BADAF926FFCC}"/>
          </ac:spMkLst>
        </pc:spChg>
        <pc:picChg chg="add mod ord">
          <ac:chgData name="Al ex" userId="1d73023b5acb93cf" providerId="LiveId" clId="{82F5C372-4CFF-44C5-9E84-8FD24BAA211C}" dt="2021-07-03T14:35:16.078" v="922" actId="26606"/>
          <ac:picMkLst>
            <pc:docMk/>
            <pc:sldMk cId="2777569243" sldId="270"/>
            <ac:picMk id="4" creationId="{D809EADF-C4D7-4EB7-AD80-F9F543370A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DA0F-3F27-463C-BADD-4A602C312453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FC2-2B4E-4A7E-8BBB-15E72A9EB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FC2-2B4E-4A7E-8BBB-15E72A9EB06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9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sz="4400" dirty="0"/>
              <a:t>Solving the </a:t>
            </a:r>
            <a:r>
              <a:rPr lang="it-IT" sz="4400" dirty="0" err="1"/>
              <a:t>Maze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r>
              <a:rPr lang="it-IT" sz="4400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lnSpcReduction="10000"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from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distant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 in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going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illegal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400" dirty="0">
                <a:cs typeface="Courier New" panose="02070309020205020404" pitchFamily="49" charset="0"/>
              </a:rPr>
              <a:t>(</a:t>
            </a:r>
            <a:r>
              <a:rPr lang="it-IT" sz="1400" dirty="0" err="1">
                <a:cs typeface="Courier New" panose="02070309020205020404" pitchFamily="49" charset="0"/>
              </a:rPr>
              <a:t>Learned</a:t>
            </a:r>
            <a:r>
              <a:rPr lang="it-IT" sz="1400" dirty="0">
                <a:cs typeface="Courier New" panose="02070309020205020404" pitchFamily="49" charset="0"/>
              </a:rPr>
              <a:t> from </a:t>
            </a:r>
            <a:r>
              <a:rPr lang="it-IT" sz="1400" i="1" dirty="0">
                <a:cs typeface="Courier New" panose="02070309020205020404" pitchFamily="49" charset="0"/>
              </a:rPr>
              <a:t>«</a:t>
            </a:r>
            <a:r>
              <a:rPr lang="it-IT" sz="1400" i="1" dirty="0" err="1">
                <a:cs typeface="Courier New" panose="02070309020205020404" pitchFamily="49" charset="0"/>
              </a:rPr>
              <a:t>learning_to_walk</a:t>
            </a:r>
            <a:r>
              <a:rPr lang="it-IT" sz="14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Metarules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400" u="sng" dirty="0">
                <a:effectLst/>
              </a:rPr>
              <a:t>NONE</a:t>
            </a:r>
            <a:r>
              <a:rPr lang="it-IT" sz="1400" dirty="0">
                <a:effectLst/>
              </a:rPr>
              <a:t>: </a:t>
            </a:r>
            <a:r>
              <a:rPr lang="it-IT" sz="1400" dirty="0" err="1">
                <a:effectLst/>
              </a:rPr>
              <a:t>Illegal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behaviour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is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already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forbidden</a:t>
            </a:r>
            <a:r>
              <a:rPr lang="it-IT" sz="1400" dirty="0">
                <a:effectLst/>
              </a:rPr>
              <a:t> by the background knowledge.</a:t>
            </a:r>
            <a:endParaRPr lang="it-IT" sz="1400" b="1" u="sng" dirty="0"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B90FCF-2DEC-4277-A69C-67F0AD636F3E}"/>
              </a:ext>
            </a:extLst>
          </p:cNvPr>
          <p:cNvSpPr txBox="1"/>
          <p:nvPr/>
        </p:nvSpPr>
        <p:spPr>
          <a:xfrm>
            <a:off x="6874563" y="4810400"/>
            <a:ext cx="2628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What</a:t>
            </a:r>
            <a:r>
              <a:rPr lang="it-IT" sz="1200" dirty="0"/>
              <a:t> </a:t>
            </a:r>
            <a:r>
              <a:rPr lang="it-IT" sz="1200" dirty="0" err="1"/>
              <a:t>if</a:t>
            </a:r>
            <a:r>
              <a:rPr lang="it-IT" sz="1200" dirty="0"/>
              <a:t> </a:t>
            </a:r>
            <a:r>
              <a:rPr lang="it-IT" sz="1200" dirty="0" err="1"/>
              <a:t>we</a:t>
            </a:r>
            <a:r>
              <a:rPr lang="it-IT" sz="1200" dirty="0"/>
              <a:t> </a:t>
            </a:r>
            <a:r>
              <a:rPr lang="it-IT" sz="1200" dirty="0" err="1"/>
              <a:t>remove</a:t>
            </a:r>
            <a:r>
              <a:rPr lang="it-IT" sz="1200" dirty="0"/>
              <a:t> </a:t>
            </a:r>
            <a:r>
              <a:rPr lang="it-IT" sz="1200" dirty="0" err="1"/>
              <a:t>this</a:t>
            </a:r>
            <a:r>
              <a:rPr lang="it-IT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D809EADF-C4D7-4EB7-AD80-F9F54337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E0E44F-EF9E-40B5-9B76-DF4FED4F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Learning to travel (from scratch)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7C98C-91C5-42A6-AE60-10548043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20000"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from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distant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 in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going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illegal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it-IT" sz="1600" b="1" dirty="0" err="1">
                <a:cs typeface="Courier New" panose="02070309020205020404" pitchFamily="49" charset="0"/>
              </a:rPr>
              <a:t>Metarules</a:t>
            </a:r>
            <a:r>
              <a:rPr lang="it-IT" sz="16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200" dirty="0">
                <a:cs typeface="Courier New" panose="02070309020205020404" pitchFamily="49" charset="0"/>
              </a:rPr>
              <a:t>4 </a:t>
            </a:r>
            <a:r>
              <a:rPr lang="it-IT" sz="1200" dirty="0" err="1">
                <a:cs typeface="Courier New" panose="02070309020205020404" pitchFamily="49" charset="0"/>
              </a:rPr>
              <a:t>examples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representing</a:t>
            </a:r>
            <a:r>
              <a:rPr lang="it-IT" sz="1200" dirty="0">
                <a:cs typeface="Courier New" panose="02070309020205020404" pitchFamily="49" charset="0"/>
              </a:rPr>
              <a:t> a single step (one for </a:t>
            </a:r>
            <a:r>
              <a:rPr lang="it-IT" sz="1200" dirty="0" err="1">
                <a:cs typeface="Courier New" panose="02070309020205020404" pitchFamily="49" charset="0"/>
              </a:rPr>
              <a:t>each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direction</a:t>
            </a:r>
            <a:r>
              <a:rPr lang="it-IT" sz="12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1200" dirty="0">
                <a:cs typeface="Courier New" panose="02070309020205020404" pitchFamily="49" charset="0"/>
              </a:rPr>
              <a:t>1 </a:t>
            </a:r>
            <a:r>
              <a:rPr lang="it-IT" sz="1200" dirty="0" err="1">
                <a:cs typeface="Courier New" panose="02070309020205020404" pitchFamily="49" charset="0"/>
              </a:rPr>
              <a:t>example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representing</a:t>
            </a:r>
            <a:r>
              <a:rPr lang="it-IT" sz="1200" dirty="0">
                <a:cs typeface="Courier New" panose="02070309020205020404" pitchFamily="49" charset="0"/>
              </a:rPr>
              <a:t> a </a:t>
            </a:r>
            <a:r>
              <a:rPr lang="it-IT" sz="1200" dirty="0" err="1">
                <a:cs typeface="Courier New" panose="02070309020205020404" pitchFamily="49" charset="0"/>
              </a:rPr>
              <a:t>path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which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uses</a:t>
            </a:r>
            <a:r>
              <a:rPr lang="it-IT" sz="1200" dirty="0">
                <a:cs typeface="Courier New" panose="02070309020205020404" pitchFamily="49" charset="0"/>
              </a:rPr>
              <a:t> </a:t>
            </a:r>
            <a:r>
              <a:rPr lang="it-IT" sz="1200" dirty="0" err="1">
                <a:cs typeface="Courier New" panose="02070309020205020404" pitchFamily="49" charset="0"/>
              </a:rPr>
              <a:t>all</a:t>
            </a:r>
            <a:r>
              <a:rPr lang="it-IT" sz="1200" dirty="0">
                <a:cs typeface="Courier New" panose="02070309020205020404" pitchFamily="49" charset="0"/>
              </a:rPr>
              <a:t> 4 </a:t>
            </a:r>
            <a:r>
              <a:rPr lang="it-IT" sz="1200" dirty="0" err="1">
                <a:cs typeface="Courier New" panose="02070309020205020404" pitchFamily="49" charset="0"/>
              </a:rPr>
              <a:t>moves</a:t>
            </a:r>
            <a:r>
              <a:rPr lang="it-IT" sz="1200" dirty="0">
                <a:cs typeface="Courier New" panose="02070309020205020404" pitchFamily="49" charset="0"/>
              </a:rPr>
              <a:t> (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((3,1),(4,5))</a:t>
            </a:r>
            <a:r>
              <a:rPr lang="it-IT" sz="12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4 </a:t>
            </a:r>
            <a:r>
              <a:rPr lang="it-IT" sz="1400" dirty="0" err="1">
                <a:cs typeface="Courier New" panose="02070309020205020404" pitchFamily="49" charset="0"/>
              </a:rPr>
              <a:t>examples</a:t>
            </a:r>
            <a:r>
              <a:rPr lang="it-IT" sz="1400" dirty="0">
                <a:cs typeface="Courier New" panose="02070309020205020404" pitchFamily="49" charset="0"/>
              </a:rPr>
              <a:t> of single steps </a:t>
            </a:r>
            <a:r>
              <a:rPr lang="it-IT" sz="1400" dirty="0" err="1">
                <a:cs typeface="Courier New" panose="02070309020205020404" pitchFamily="49" charset="0"/>
              </a:rPr>
              <a:t>going</a:t>
            </a:r>
            <a:r>
              <a:rPr lang="it-IT" sz="1400" dirty="0">
                <a:cs typeface="Courier New" panose="02070309020205020404" pitchFamily="49" charset="0"/>
              </a:rPr>
              <a:t> out of bounds.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4 </a:t>
            </a:r>
            <a:r>
              <a:rPr lang="it-IT" sz="1400" dirty="0" err="1">
                <a:cs typeface="Courier New" panose="02070309020205020404" pitchFamily="49" charset="0"/>
              </a:rPr>
              <a:t>examples</a:t>
            </a:r>
            <a:r>
              <a:rPr lang="it-IT" sz="1400" dirty="0">
                <a:cs typeface="Courier New" panose="02070309020205020404" pitchFamily="49" charset="0"/>
              </a:rPr>
              <a:t> of single steps </a:t>
            </a:r>
            <a:r>
              <a:rPr lang="it-IT" sz="1400" dirty="0" err="1">
                <a:cs typeface="Courier New" panose="02070309020205020404" pitchFamily="49" charset="0"/>
              </a:rPr>
              <a:t>going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into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obstacles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756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(B),reach_1(A,C),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(C),reach(C,B).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predicate </a:t>
            </a:r>
            <a:r>
              <a:rPr lang="it-IT" b="1" dirty="0" err="1"/>
              <a:t>invention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learning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 err="1"/>
              <a:t>Other</a:t>
            </a:r>
            <a:r>
              <a:rPr lang="it-IT" dirty="0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learning_to_travel_memory.pl: </a:t>
            </a:r>
            <a:r>
              <a:rPr lang="it-IT" dirty="0" err="1">
                <a:cs typeface="Courier New" panose="02070309020205020404" pitchFamily="49" charset="0"/>
              </a:rPr>
              <a:t>Same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i="1" dirty="0">
                <a:cs typeface="Courier New" panose="02070309020205020404" pitchFamily="49" charset="0"/>
              </a:rPr>
              <a:t>«learning to travel» </a:t>
            </a:r>
            <a:r>
              <a:rPr lang="it-IT" dirty="0" err="1">
                <a:cs typeface="Courier New" panose="02070309020205020404" pitchFamily="49" charset="0"/>
              </a:rPr>
              <a:t>but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also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keeps</a:t>
            </a:r>
            <a:r>
              <a:rPr lang="it-IT" dirty="0">
                <a:cs typeface="Courier New" panose="02070309020205020404" pitchFamily="49" charset="0"/>
              </a:rPr>
              <a:t> track of the </a:t>
            </a:r>
            <a:r>
              <a:rPr lang="it-IT" dirty="0" err="1">
                <a:cs typeface="Courier New" panose="02070309020205020404" pitchFamily="49" charset="0"/>
              </a:rPr>
              <a:t>path</a:t>
            </a:r>
            <a:r>
              <a:rPr lang="it-IT" dirty="0">
                <a:cs typeface="Courier New" panose="02070309020205020404" pitchFamily="49" charset="0"/>
              </a:rPr>
              <a:t> in a list.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cs typeface="Courier New" panose="02070309020205020404" pitchFamily="49" charset="0"/>
              </a:rPr>
              <a:t>Solving the </a:t>
            </a:r>
            <a:r>
              <a:rPr lang="it-IT" dirty="0" err="1">
                <a:cs typeface="Courier New" panose="02070309020205020404" pitchFamily="49" charset="0"/>
              </a:rPr>
              <a:t>Maze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problem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directly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ILP. </a:t>
            </a:r>
            <a:r>
              <a:rPr lang="it-IT" dirty="0" err="1">
                <a:cs typeface="Courier New" panose="02070309020205020404" pitchFamily="49" charset="0"/>
              </a:rPr>
              <a:t>Gives</a:t>
            </a:r>
            <a:r>
              <a:rPr lang="it-IT" dirty="0">
                <a:cs typeface="Courier New" panose="02070309020205020404" pitchFamily="49" charset="0"/>
              </a:rPr>
              <a:t> a </a:t>
            </a:r>
            <a:r>
              <a:rPr lang="it-IT" i="1" dirty="0">
                <a:cs typeface="Courier New" panose="02070309020205020404" pitchFamily="49" charset="0"/>
              </a:rPr>
              <a:t>«</a:t>
            </a:r>
            <a:r>
              <a:rPr lang="it-IT" i="1" dirty="0" err="1">
                <a:cs typeface="Courier New" panose="02070309020205020404" pitchFamily="49" charset="0"/>
              </a:rPr>
              <a:t>sequence</a:t>
            </a:r>
            <a:r>
              <a:rPr lang="it-IT" i="1" dirty="0">
                <a:cs typeface="Courier New" panose="02070309020205020404" pitchFamily="49" charset="0"/>
              </a:rPr>
              <a:t> of </a:t>
            </a:r>
            <a:r>
              <a:rPr lang="it-IT" i="1" dirty="0" err="1">
                <a:cs typeface="Courier New" panose="02070309020205020404" pitchFamily="49" charset="0"/>
              </a:rPr>
              <a:t>predicates</a:t>
            </a:r>
            <a:r>
              <a:rPr lang="it-IT" i="1" dirty="0">
                <a:cs typeface="Courier New" panose="02070309020205020404" pitchFamily="49" charset="0"/>
              </a:rPr>
              <a:t>» </a:t>
            </a:r>
            <a:r>
              <a:rPr lang="it-IT" dirty="0">
                <a:cs typeface="Courier New" panose="02070309020205020404" pitchFamily="49" charset="0"/>
              </a:rPr>
              <a:t>to </a:t>
            </a:r>
            <a:r>
              <a:rPr lang="it-IT" dirty="0" err="1">
                <a:cs typeface="Courier New" panose="02070309020205020404" pitchFamily="49" charset="0"/>
              </a:rPr>
              <a:t>reach</a:t>
            </a:r>
            <a:r>
              <a:rPr lang="it-IT" dirty="0">
                <a:cs typeface="Courier New" panose="02070309020205020404" pitchFamily="49" charset="0"/>
              </a:rPr>
              <a:t> the goal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from the start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Metagol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10000"/>
          </a:bodyPr>
          <a:lstStyle/>
          <a:p>
            <a:r>
              <a:rPr lang="it-IT" sz="1700" err="1"/>
              <a:t>Four</a:t>
            </a:r>
            <a:r>
              <a:rPr lang="it-IT" sz="1700"/>
              <a:t> key </a:t>
            </a:r>
            <a:r>
              <a:rPr lang="it-IT" sz="1700" err="1"/>
              <a:t>components</a:t>
            </a:r>
            <a:r>
              <a:rPr lang="it-IT" sz="1700"/>
              <a:t>:</a:t>
            </a:r>
          </a:p>
          <a:p>
            <a:pPr lvl="1"/>
            <a:r>
              <a:rPr lang="it-IT" sz="1700" b="1" err="1"/>
              <a:t>Metarules</a:t>
            </a:r>
            <a:r>
              <a:rPr lang="it-IT" sz="1700" b="1"/>
              <a:t>.</a:t>
            </a:r>
            <a:r>
              <a:rPr lang="it-IT" sz="1700"/>
              <a:t> (Language </a:t>
            </a:r>
            <a:r>
              <a:rPr lang="it-IT" sz="1700" err="1"/>
              <a:t>Bias</a:t>
            </a:r>
            <a:r>
              <a:rPr lang="it-IT" sz="1700"/>
              <a:t>)</a:t>
            </a:r>
          </a:p>
          <a:p>
            <a:pPr lvl="1"/>
            <a:r>
              <a:rPr lang="it-IT" sz="1700" b="1"/>
              <a:t>Background Knowledge.</a:t>
            </a:r>
          </a:p>
          <a:p>
            <a:pPr lvl="1"/>
            <a:r>
              <a:rPr lang="it-IT" sz="1700" b="1"/>
              <a:t>Positive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pPr lvl="1"/>
            <a:r>
              <a:rPr lang="it-IT" sz="1700" b="1"/>
              <a:t>Negative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r>
              <a:rPr lang="it-IT" sz="170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Select a positive </a:t>
            </a:r>
            <a:r>
              <a:rPr lang="it-IT" sz="1700" err="1"/>
              <a:t>example</a:t>
            </a:r>
            <a:r>
              <a:rPr lang="it-IT" sz="1700"/>
              <a:t> to be </a:t>
            </a:r>
            <a:r>
              <a:rPr lang="it-IT" sz="1700" err="1"/>
              <a:t>proven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Prove </a:t>
            </a:r>
            <a:r>
              <a:rPr lang="it-IT" sz="1700" err="1"/>
              <a:t>it</a:t>
            </a:r>
            <a:r>
              <a:rPr lang="it-IT" sz="1700"/>
              <a:t> </a:t>
            </a:r>
            <a:r>
              <a:rPr lang="it-IT" sz="1700" err="1"/>
              <a:t>through</a:t>
            </a:r>
            <a:r>
              <a:rPr lang="it-IT" sz="1700"/>
              <a:t> </a:t>
            </a:r>
            <a:r>
              <a:rPr lang="it-IT" sz="1700" err="1"/>
              <a:t>either</a:t>
            </a:r>
            <a:r>
              <a:rPr lang="it-IT" sz="1700"/>
              <a:t> the </a:t>
            </a:r>
            <a:r>
              <a:rPr lang="it-IT" sz="1700" err="1"/>
              <a:t>existing</a:t>
            </a:r>
            <a:r>
              <a:rPr lang="it-IT" sz="1700"/>
              <a:t> background knowledge or </a:t>
            </a:r>
            <a:r>
              <a:rPr lang="it-IT" sz="1700" err="1"/>
              <a:t>clauses</a:t>
            </a:r>
            <a:r>
              <a:rPr lang="it-IT" sz="1700"/>
              <a:t> </a:t>
            </a:r>
            <a:r>
              <a:rPr lang="it-IT" sz="1700" err="1"/>
              <a:t>previously</a:t>
            </a:r>
            <a:r>
              <a:rPr lang="it-IT" sz="1700"/>
              <a:t> </a:t>
            </a:r>
            <a:r>
              <a:rPr lang="it-IT" sz="1700" err="1"/>
              <a:t>induced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(</a:t>
            </a:r>
            <a:r>
              <a:rPr lang="it-IT" sz="1700" err="1"/>
              <a:t>If</a:t>
            </a:r>
            <a:r>
              <a:rPr lang="it-IT" sz="1700"/>
              <a:t> step 2 </a:t>
            </a:r>
            <a:r>
              <a:rPr lang="it-IT" sz="1700" err="1"/>
              <a:t>did</a:t>
            </a:r>
            <a:r>
              <a:rPr lang="it-IT" sz="1700"/>
              <a:t> </a:t>
            </a:r>
            <a:r>
              <a:rPr lang="it-IT" sz="1700" err="1"/>
              <a:t>not</a:t>
            </a:r>
            <a:r>
              <a:rPr lang="it-IT" sz="1700"/>
              <a:t> work) </a:t>
            </a:r>
            <a:r>
              <a:rPr lang="it-IT" sz="1700" err="1"/>
              <a:t>Unify</a:t>
            </a:r>
            <a:r>
              <a:rPr lang="it-IT" sz="1700"/>
              <a:t> the </a:t>
            </a:r>
            <a:r>
              <a:rPr lang="it-IT" sz="1700" err="1"/>
              <a:t>example</a:t>
            </a:r>
            <a:r>
              <a:rPr lang="it-IT" sz="1700"/>
              <a:t> with the head of a </a:t>
            </a:r>
            <a:r>
              <a:rPr lang="it-IT" sz="1700" err="1"/>
              <a:t>metarule</a:t>
            </a:r>
            <a:r>
              <a:rPr lang="it-IT" sz="1700"/>
              <a:t> and </a:t>
            </a:r>
            <a:r>
              <a:rPr lang="it-IT" sz="1700" err="1"/>
              <a:t>repeat</a:t>
            </a:r>
            <a:r>
              <a:rPr lang="it-IT" sz="1700"/>
              <a:t> the </a:t>
            </a:r>
            <a:r>
              <a:rPr lang="it-IT" sz="1700" err="1"/>
              <a:t>process</a:t>
            </a:r>
            <a:r>
              <a:rPr lang="it-IT" sz="1700"/>
              <a:t> for </a:t>
            </a:r>
            <a:r>
              <a:rPr lang="it-IT" sz="1700" err="1"/>
              <a:t>each</a:t>
            </a:r>
            <a:r>
              <a:rPr lang="it-IT" sz="1700"/>
              <a:t> of the </a:t>
            </a:r>
            <a:r>
              <a:rPr lang="it-IT" sz="1700" err="1"/>
              <a:t>atoms</a:t>
            </a:r>
            <a:r>
              <a:rPr lang="it-IT" sz="170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Once the </a:t>
            </a:r>
            <a:r>
              <a:rPr lang="it-IT" sz="1700" err="1"/>
              <a:t>hypothesis</a:t>
            </a:r>
            <a:r>
              <a:rPr lang="it-IT" sz="1700"/>
              <a:t> </a:t>
            </a:r>
            <a:r>
              <a:rPr lang="it-IT" sz="1700" err="1"/>
              <a:t>is</a:t>
            </a:r>
            <a:r>
              <a:rPr lang="it-IT" sz="1700"/>
              <a:t> complete, check </a:t>
            </a:r>
            <a:r>
              <a:rPr lang="it-IT" sz="1700" err="1"/>
              <a:t>its</a:t>
            </a:r>
            <a:r>
              <a:rPr lang="it-IT" sz="1700"/>
              <a:t> </a:t>
            </a:r>
            <a:r>
              <a:rPr lang="it-IT" sz="1700" err="1"/>
              <a:t>consistency</a:t>
            </a:r>
            <a:r>
              <a:rPr lang="it-IT" sz="1700"/>
              <a:t>. </a:t>
            </a:r>
            <a:r>
              <a:rPr lang="it-IT" sz="1700" err="1"/>
              <a:t>If</a:t>
            </a:r>
            <a:r>
              <a:rPr lang="it-IT" sz="1700"/>
              <a:t> negative </a:t>
            </a:r>
            <a:r>
              <a:rPr lang="it-IT" sz="1700" err="1"/>
              <a:t>examples</a:t>
            </a:r>
            <a:r>
              <a:rPr lang="it-IT" sz="1700"/>
              <a:t> are </a:t>
            </a:r>
            <a:r>
              <a:rPr lang="it-IT" sz="1700" err="1"/>
              <a:t>covered</a:t>
            </a:r>
            <a:r>
              <a:rPr lang="it-IT" sz="1700"/>
              <a:t> </a:t>
            </a:r>
            <a:r>
              <a:rPr lang="it-IT" sz="1700" err="1"/>
              <a:t>then</a:t>
            </a:r>
            <a:r>
              <a:rPr lang="it-IT" sz="1700"/>
              <a:t> </a:t>
            </a:r>
            <a:r>
              <a:rPr lang="it-IT" sz="1700" err="1"/>
              <a:t>backtrack</a:t>
            </a:r>
            <a:r>
              <a:rPr lang="it-IT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Autofit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to an </a:t>
            </a:r>
            <a:r>
              <a:rPr lang="it-IT" sz="1400" b="1" dirty="0" err="1"/>
              <a:t>adjacent</a:t>
            </a:r>
            <a:r>
              <a:rPr lang="it-IT" sz="1400" dirty="0"/>
              <a:t>,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cell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  <a:endParaRPr lang="it-IT" sz="1400" b="1" dirty="0"/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400" dirty="0">
                <a:cs typeface="Courier New" panose="02070309020205020404" pitchFamily="49" charset="0"/>
              </a:rPr>
              <a:t>Checks </a:t>
            </a:r>
            <a:r>
              <a:rPr lang="it-IT" sz="1400" dirty="0" err="1">
                <a:cs typeface="Courier New" panose="02070309020205020404" pitchFamily="49" charset="0"/>
              </a:rPr>
              <a:t>whether</a:t>
            </a:r>
            <a:r>
              <a:rPr lang="it-IT" sz="1400" dirty="0">
                <a:cs typeface="Courier New" panose="02070309020205020404" pitchFamily="49" charset="0"/>
              </a:rPr>
              <a:t> a </a:t>
            </a:r>
            <a:r>
              <a:rPr lang="it-IT" sz="1400" dirty="0" err="1">
                <a:cs typeface="Courier New" panose="02070309020205020404" pitchFamily="49" charset="0"/>
              </a:rPr>
              <a:t>cell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is</a:t>
            </a:r>
            <a:r>
              <a:rPr lang="it-IT" sz="1400" dirty="0">
                <a:cs typeface="Courier New" panose="02070309020205020404" pitchFamily="49" charset="0"/>
              </a:rPr>
              <a:t> in bounds and free from </a:t>
            </a:r>
            <a:r>
              <a:rPr lang="it-IT" sz="1400" dirty="0" err="1">
                <a:cs typeface="Courier New" panose="02070309020205020404" pitchFamily="49" charset="0"/>
              </a:rPr>
              <a:t>obstacles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 err="1">
                <a:cs typeface="Courier New" panose="02070309020205020404" pitchFamily="49" charset="0"/>
              </a:rPr>
              <a:t>Metarules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One </a:t>
            </a:r>
            <a:r>
              <a:rPr lang="it-IT" sz="1400" dirty="0" err="1">
                <a:cs typeface="Courier New" panose="02070309020205020404" pitchFamily="49" charset="0"/>
              </a:rPr>
              <a:t>legal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move</a:t>
            </a:r>
            <a:r>
              <a:rPr lang="it-IT" sz="1400" dirty="0">
                <a:cs typeface="Courier New" panose="02070309020205020404" pitchFamily="49" charset="0"/>
              </a:rPr>
              <a:t> for </a:t>
            </a:r>
            <a:r>
              <a:rPr lang="it-IT" sz="1400" dirty="0" err="1">
                <a:cs typeface="Courier New" panose="02070309020205020404" pitchFamily="49" charset="0"/>
              </a:rPr>
              <a:t>each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direction</a:t>
            </a:r>
            <a:r>
              <a:rPr lang="it-IT" sz="1400" dirty="0">
                <a:cs typeface="Courier New" panose="02070309020205020404" pitchFamily="49" charset="0"/>
              </a:rPr>
              <a:t> (up, down, </a:t>
            </a:r>
            <a:r>
              <a:rPr lang="it-IT" sz="1400" dirty="0" err="1">
                <a:cs typeface="Courier New" panose="02070309020205020404" pitchFamily="49" charset="0"/>
              </a:rPr>
              <a:t>left</a:t>
            </a:r>
            <a:r>
              <a:rPr lang="it-IT" sz="1400" dirty="0">
                <a:cs typeface="Courier New" panose="02070309020205020404" pitchFamily="49" charset="0"/>
              </a:rPr>
              <a:t>, </a:t>
            </a:r>
            <a:r>
              <a:rPr lang="it-IT" sz="1400" dirty="0" err="1">
                <a:cs typeface="Courier New" panose="02070309020205020404" pitchFamily="49" charset="0"/>
              </a:rPr>
              <a:t>right</a:t>
            </a:r>
            <a:r>
              <a:rPr lang="it-IT" sz="14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Negative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One </a:t>
            </a:r>
            <a:r>
              <a:rPr lang="it-IT" sz="1400" dirty="0" err="1">
                <a:cs typeface="Courier New" panose="02070309020205020404" pitchFamily="49" charset="0"/>
              </a:rPr>
              <a:t>illegal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move</a:t>
            </a:r>
            <a:r>
              <a:rPr lang="it-IT" sz="1400" dirty="0">
                <a:cs typeface="Courier New" panose="02070309020205020404" pitchFamily="49" charset="0"/>
              </a:rPr>
              <a:t> for </a:t>
            </a:r>
            <a:r>
              <a:rPr lang="it-IT" sz="1400" dirty="0" err="1">
                <a:cs typeface="Courier New" panose="02070309020205020404" pitchFamily="49" charset="0"/>
              </a:rPr>
              <a:t>each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direction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The power of </a:t>
            </a:r>
            <a:r>
              <a:rPr lang="it-IT" err="1"/>
              <a:t>metarules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lnSpcReduction="10000"/>
          </a:bodyPr>
          <a:lstStyle/>
          <a:p>
            <a:r>
              <a:rPr lang="it-IT" sz="1500"/>
              <a:t>Using </a:t>
            </a:r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500"/>
              <a:t>: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sz="1500">
                <a:cs typeface="Courier New" panose="02070309020205020404" pitchFamily="49" charset="0"/>
              </a:rPr>
              <a:t>Using 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err="1">
                <a:cs typeface="Courier New" panose="02070309020205020404" pitchFamily="49" charset="0"/>
              </a:rPr>
              <a:t>is</a:t>
            </a:r>
            <a:r>
              <a:rPr lang="it-IT" sz="1500">
                <a:cs typeface="Courier New" panose="02070309020205020404" pitchFamily="49" charset="0"/>
              </a:rPr>
              <a:t> </a:t>
            </a:r>
            <a:r>
              <a:rPr lang="it-IT" sz="1500" err="1">
                <a:cs typeface="Courier New" panose="02070309020205020404" pitchFamily="49" charset="0"/>
              </a:rPr>
              <a:t>able</a:t>
            </a:r>
            <a:r>
              <a:rPr lang="it-IT" sz="1500">
                <a:cs typeface="Courier New" panose="02070309020205020404" pitchFamily="49" charset="0"/>
              </a:rPr>
              <a:t> to «</a:t>
            </a:r>
            <a:r>
              <a:rPr lang="it-IT" sz="1500" b="1" err="1">
                <a:cs typeface="Courier New" panose="02070309020205020404" pitchFamily="49" charset="0"/>
              </a:rPr>
              <a:t>invent</a:t>
            </a:r>
            <a:r>
              <a:rPr lang="it-IT" sz="1500">
                <a:cs typeface="Courier New" panose="02070309020205020404" pitchFamily="49" charset="0"/>
              </a:rPr>
              <a:t>» the predicate </a:t>
            </a:r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  <a:endParaRPr 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4031487"/>
            <a:ext cx="6784259" cy="2167700"/>
          </a:xfrm>
        </p:spPr>
        <p:txBody>
          <a:bodyPr>
            <a:normAutofit/>
          </a:bodyPr>
          <a:lstStyle/>
          <a:p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comparison</a:t>
            </a:r>
            <a:r>
              <a:rPr lang="it-IT" sz="1600" dirty="0"/>
              <a:t> highlights the impact </a:t>
            </a:r>
            <a:r>
              <a:rPr lang="it-IT" sz="1600" dirty="0" err="1"/>
              <a:t>that</a:t>
            </a:r>
            <a:r>
              <a:rPr lang="it-IT" sz="1600" dirty="0"/>
              <a:t> one </a:t>
            </a:r>
            <a:r>
              <a:rPr lang="it-IT" sz="1600" dirty="0" err="1"/>
              <a:t>added</a:t>
            </a:r>
            <a:r>
              <a:rPr lang="it-IT" sz="1600" dirty="0"/>
              <a:t> </a:t>
            </a:r>
            <a:r>
              <a:rPr lang="it-IT" sz="1600" dirty="0" err="1"/>
              <a:t>clause</a:t>
            </a:r>
            <a:r>
              <a:rPr lang="it-IT" sz="1600" dirty="0"/>
              <a:t> can </a:t>
            </a:r>
            <a:r>
              <a:rPr lang="it-IT" sz="1600" dirty="0" err="1"/>
              <a:t>have</a:t>
            </a:r>
            <a:r>
              <a:rPr lang="it-IT" sz="1600" dirty="0"/>
              <a:t> on the performance.</a:t>
            </a:r>
          </a:p>
          <a:p>
            <a:r>
              <a:rPr lang="it-IT" sz="1600" b="1" dirty="0" err="1"/>
              <a:t>Tradeoff</a:t>
            </a:r>
            <a:r>
              <a:rPr lang="it-IT" sz="1600" b="1" dirty="0"/>
              <a:t>: </a:t>
            </a:r>
            <a:r>
              <a:rPr lang="it-IT" sz="1600" dirty="0"/>
              <a:t>More </a:t>
            </a:r>
            <a:r>
              <a:rPr lang="it-IT" sz="1600" dirty="0" err="1"/>
              <a:t>expressive</a:t>
            </a:r>
            <a:r>
              <a:rPr lang="it-IT" sz="1600" dirty="0"/>
              <a:t> </a:t>
            </a:r>
            <a:r>
              <a:rPr lang="it-IT" sz="1600" dirty="0" err="1"/>
              <a:t>solutions</a:t>
            </a:r>
            <a:r>
              <a:rPr lang="it-IT" sz="1600" dirty="0"/>
              <a:t> </a:t>
            </a:r>
            <a:r>
              <a:rPr lang="it-IT" sz="1600" dirty="0" err="1"/>
              <a:t>require</a:t>
            </a:r>
            <a:r>
              <a:rPr lang="it-IT" sz="1600" dirty="0"/>
              <a:t> a </a:t>
            </a:r>
            <a:r>
              <a:rPr lang="it-IT" sz="1600" dirty="0" err="1"/>
              <a:t>larger</a:t>
            </a:r>
            <a:r>
              <a:rPr lang="it-IT" sz="1600" dirty="0"/>
              <a:t> </a:t>
            </a:r>
            <a:r>
              <a:rPr lang="it-IT" sz="1600" dirty="0" err="1"/>
              <a:t>search</a:t>
            </a:r>
            <a:r>
              <a:rPr lang="it-IT" sz="1600" dirty="0"/>
              <a:t> </a:t>
            </a:r>
            <a:r>
              <a:rPr lang="it-IT" sz="1600" dirty="0" err="1"/>
              <a:t>space</a:t>
            </a:r>
            <a:r>
              <a:rPr lang="it-IT" sz="1600" dirty="0"/>
              <a:t>.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Timings</a:t>
            </a:r>
            <a:r>
              <a:rPr lang="it-IT" sz="1400" dirty="0"/>
              <a:t> are </a:t>
            </a:r>
            <a:r>
              <a:rPr lang="it-IT" sz="1400" dirty="0" err="1"/>
              <a:t>mean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from 10 </a:t>
            </a:r>
            <a:r>
              <a:rPr lang="it-IT" sz="1400" dirty="0" err="1"/>
              <a:t>runs</a:t>
            </a:r>
            <a:r>
              <a:rPr lang="it-IT" sz="1400" dirty="0"/>
              <a:t>).</a:t>
            </a:r>
            <a:endParaRPr lang="it-IT" sz="1600" dirty="0"/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231DC50B-A6C9-4779-ADC1-E2083AECF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54612"/>
              </p:ext>
            </p:extLst>
          </p:nvPr>
        </p:nvGraphicFramePr>
        <p:xfrm>
          <a:off x="4050888" y="2742182"/>
          <a:ext cx="67842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9213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339213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044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149</TotalTime>
  <Words>1155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Our tools</vt:lpstr>
      <vt:lpstr>Our goals</vt:lpstr>
      <vt:lpstr>Metagol</vt:lpstr>
      <vt:lpstr>Brief recap</vt:lpstr>
      <vt:lpstr>Learning to walk</vt:lpstr>
      <vt:lpstr>The power of metarules</vt:lpstr>
      <vt:lpstr>The power of metarules</vt:lpstr>
      <vt:lpstr>Learning to travel</vt:lpstr>
      <vt:lpstr>Learning to travel (from scratch)</vt:lpstr>
      <vt:lpstr>The result</vt:lpstr>
      <vt:lpstr>Other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1</cp:revision>
  <dcterms:created xsi:type="dcterms:W3CDTF">2021-07-01T07:55:41Z</dcterms:created>
  <dcterms:modified xsi:type="dcterms:W3CDTF">2021-07-03T14:56:23Z</dcterms:modified>
</cp:coreProperties>
</file>