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C1610-9B0F-4A3A-96F9-A0FB1F9855A7}" v="149" dt="2021-07-01T15:12:46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B8C1610-9B0F-4A3A-96F9-A0FB1F9855A7}"/>
    <pc:docChg chg="undo custSel addSld delSld modSld sldOrd addMainMaster delMainMaster">
      <pc:chgData name="Al ex" userId="1d73023b5acb93cf" providerId="LiveId" clId="{AB8C1610-9B0F-4A3A-96F9-A0FB1F9855A7}" dt="2021-07-01T15:30:52.411" v="1804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1T15:13:02.588" v="881" actId="122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2549467387" sldId="214748366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45</TotalTime>
  <Words>166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Vista</vt:lpstr>
      <vt:lpstr>Solving the Maze problem with ILP</vt:lpstr>
      <vt:lpstr>The Maze Problem</vt:lpstr>
      <vt:lpstr>Our tools</vt:lpstr>
      <vt:lpstr>Our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</cp:revision>
  <dcterms:created xsi:type="dcterms:W3CDTF">2021-07-01T07:55:41Z</dcterms:created>
  <dcterms:modified xsi:type="dcterms:W3CDTF">2021-07-01T15:31:22Z</dcterms:modified>
</cp:coreProperties>
</file>