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5C372-4CFF-44C5-9E84-8FD24BAA211C}" v="7" dt="2021-07-03T12:25:34.649"/>
    <p1510:client id="{AB8C1610-9B0F-4A3A-96F9-A0FB1F9855A7}" v="156" dt="2021-07-02T15:39:3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B8C1610-9B0F-4A3A-96F9-A0FB1F9855A7}"/>
    <pc:docChg chg="undo redo custSel addSld delSld modSld sldOrd addMainMaster delMainMaster modMainMaster">
      <pc:chgData name="Al ex" userId="1d73023b5acb93cf" providerId="LiveId" clId="{AB8C1610-9B0F-4A3A-96F9-A0FB1F9855A7}" dt="2021-07-02T15:43:13.266" v="4707" actId="20577"/>
      <pc:docMkLst>
        <pc:docMk/>
      </pc:docMkLst>
      <pc:sldChg chg="addSp delSp modSp new mod setBg modClrScheme setClrOvrMap chgLayout">
        <pc:chgData name="Al ex" userId="1d73023b5acb93cf" providerId="LiveId" clId="{AB8C1610-9B0F-4A3A-96F9-A0FB1F9855A7}" dt="2021-07-01T15:00:16.566" v="215" actId="20577"/>
        <pc:sldMkLst>
          <pc:docMk/>
          <pc:sldMk cId="1537395873" sldId="256"/>
        </pc:sldMkLst>
        <pc:spChg chg="mod">
          <ac:chgData name="Al ex" userId="1d73023b5acb93cf" providerId="LiveId" clId="{AB8C1610-9B0F-4A3A-96F9-A0FB1F9855A7}" dt="2021-07-01T15:00:16.566" v="215" actId="20577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AB8C1610-9B0F-4A3A-96F9-A0FB1F9855A7}" dt="2021-07-01T14:59:29.391" v="148" actId="20577"/>
          <ac:spMkLst>
            <pc:docMk/>
            <pc:sldMk cId="1537395873" sldId="256"/>
            <ac:spMk id="3" creationId="{4E9D54B6-B566-4C61-8E4E-7CE07AC7324F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9" creationId="{0671A8AE-40A1-4631-A6B8-581AFF065482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1" creationId="{A44CD100-6267-4E62-AA64-2182A3A6A1C0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3" creationId="{AF2F604E-43BE-4DC3-B983-E071523364F8}"/>
          </ac:spMkLst>
        </pc:spChg>
        <pc:spChg chg="add del">
          <ac:chgData name="Al ex" userId="1d73023b5acb93cf" providerId="LiveId" clId="{AB8C1610-9B0F-4A3A-96F9-A0FB1F9855A7}" dt="2021-07-01T08:07:51.280" v="65" actId="26606"/>
          <ac:spMkLst>
            <pc:docMk/>
            <pc:sldMk cId="1537395873" sldId="256"/>
            <ac:spMk id="15" creationId="{08C9B587-E65E-4B52-B37C-ABEBB6E87928}"/>
          </ac:spMkLst>
        </pc:spChg>
        <pc:picChg chg="add del">
          <ac:chgData name="Al ex" userId="1d73023b5acb93cf" providerId="LiveId" clId="{AB8C1610-9B0F-4A3A-96F9-A0FB1F9855A7}" dt="2021-07-01T08:07:51.280" v="65" actId="26606"/>
          <ac:picMkLst>
            <pc:docMk/>
            <pc:sldMk cId="1537395873" sldId="256"/>
            <ac:picMk id="4" creationId="{309A2663-D951-49A8-82DC-6C03665EEF97}"/>
          </ac:picMkLst>
        </pc:picChg>
      </pc:sldChg>
      <pc:sldChg chg="new del">
        <pc:chgData name="Al ex" userId="1d73023b5acb93cf" providerId="LiveId" clId="{AB8C1610-9B0F-4A3A-96F9-A0FB1F9855A7}" dt="2021-07-01T08:07:50.828" v="64" actId="680"/>
        <pc:sldMkLst>
          <pc:docMk/>
          <pc:sldMk cId="406821710" sldId="257"/>
        </pc:sldMkLst>
      </pc:sldChg>
      <pc:sldChg chg="modSp new del mod">
        <pc:chgData name="Al ex" userId="1d73023b5acb93cf" providerId="LiveId" clId="{AB8C1610-9B0F-4A3A-96F9-A0FB1F9855A7}" dt="2021-07-01T15:13:10.623" v="882" actId="2696"/>
        <pc:sldMkLst>
          <pc:docMk/>
          <pc:sldMk cId="3159896684" sldId="257"/>
        </pc:sldMkLst>
        <pc:spChg chg="mod">
          <ac:chgData name="Al ex" userId="1d73023b5acb93cf" providerId="LiveId" clId="{AB8C1610-9B0F-4A3A-96F9-A0FB1F9855A7}" dt="2021-07-01T15:01:45.283" v="282" actId="20577"/>
          <ac:spMkLst>
            <pc:docMk/>
            <pc:sldMk cId="3159896684" sldId="257"/>
            <ac:spMk id="2" creationId="{88A2C4A7-9764-4B9C-A5E1-BA2ACABEA65B}"/>
          </ac:spMkLst>
        </pc:spChg>
        <pc:spChg chg="mod">
          <ac:chgData name="Al ex" userId="1d73023b5acb93cf" providerId="LiveId" clId="{AB8C1610-9B0F-4A3A-96F9-A0FB1F9855A7}" dt="2021-07-01T15:03:27.125" v="504" actId="20577"/>
          <ac:spMkLst>
            <pc:docMk/>
            <pc:sldMk cId="3159896684" sldId="257"/>
            <ac:spMk id="3" creationId="{ECB9D6DF-4134-4636-B7C0-C13E7BDF0ECB}"/>
          </ac:spMkLst>
        </pc:spChg>
      </pc:sldChg>
      <pc:sldChg chg="addSp delSp modSp new mod">
        <pc:chgData name="Al ex" userId="1d73023b5acb93cf" providerId="LiveId" clId="{AB8C1610-9B0F-4A3A-96F9-A0FB1F9855A7}" dt="2021-07-01T15:27:44.942" v="1708" actId="20577"/>
        <pc:sldMkLst>
          <pc:docMk/>
          <pc:sldMk cId="608682339" sldId="258"/>
        </pc:sldMkLst>
        <pc:spChg chg="mod">
          <ac:chgData name="Al ex" userId="1d73023b5acb93cf" providerId="LiveId" clId="{AB8C1610-9B0F-4A3A-96F9-A0FB1F9855A7}" dt="2021-07-01T15:13:20.541" v="891" actId="20577"/>
          <ac:spMkLst>
            <pc:docMk/>
            <pc:sldMk cId="608682339" sldId="258"/>
            <ac:spMk id="2" creationId="{41CFDFF0-3FAB-4A5F-B25B-8669462F56E4}"/>
          </ac:spMkLst>
        </pc:spChg>
        <pc:spChg chg="add del mod">
          <ac:chgData name="Al ex" userId="1d73023b5acb93cf" providerId="LiveId" clId="{AB8C1610-9B0F-4A3A-96F9-A0FB1F9855A7}" dt="2021-07-01T15:27:44.942" v="1708" actId="20577"/>
          <ac:spMkLst>
            <pc:docMk/>
            <pc:sldMk cId="608682339" sldId="258"/>
            <ac:spMk id="3" creationId="{3775ED68-4E4F-4308-8C82-701ADA261E19}"/>
          </ac:spMkLst>
        </pc:spChg>
        <pc:graphicFrameChg chg="add del">
          <ac:chgData name="Al ex" userId="1d73023b5acb93cf" providerId="LiveId" clId="{AB8C1610-9B0F-4A3A-96F9-A0FB1F9855A7}" dt="2021-07-01T15:20:09.906" v="1093" actId="26606"/>
          <ac:graphicFrameMkLst>
            <pc:docMk/>
            <pc:sldMk cId="608682339" sldId="258"/>
            <ac:graphicFrameMk id="5" creationId="{9AC43407-369D-4C29-B036-1FD6453480A3}"/>
          </ac:graphicFrameMkLst>
        </pc:graphicFrameChg>
      </pc:sldChg>
      <pc:sldChg chg="addSp delSp modSp new mod setBg">
        <pc:chgData name="Al ex" userId="1d73023b5acb93cf" providerId="LiveId" clId="{AB8C1610-9B0F-4A3A-96F9-A0FB1F9855A7}" dt="2021-07-01T15:30:52.411" v="1804" actId="20577"/>
        <pc:sldMkLst>
          <pc:docMk/>
          <pc:sldMk cId="2146634249" sldId="259"/>
        </pc:sldMkLst>
        <pc:spChg chg="mod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2" creationId="{A2A47A9F-C668-4B30-AAE9-9F1FDA9252E1}"/>
          </ac:spMkLst>
        </pc:spChg>
        <pc:spChg chg="mod">
          <ac:chgData name="Al ex" userId="1d73023b5acb93cf" providerId="LiveId" clId="{AB8C1610-9B0F-4A3A-96F9-A0FB1F9855A7}" dt="2021-07-01T15:30:52.411" v="1804" actId="20577"/>
          <ac:spMkLst>
            <pc:docMk/>
            <pc:sldMk cId="2146634249" sldId="259"/>
            <ac:spMk id="3" creationId="{C679163A-BF46-4066-A2D5-90825139BA23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8" creationId="{33801627-6861-4EA9-BE98-E0CE33A894D9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0" creationId="{93C1483F-490E-4C8A-8765-1F8AF0C67D5F}"/>
          </ac:spMkLst>
        </pc:spChg>
        <pc:spChg chg="add del">
          <ac:chgData name="Al ex" userId="1d73023b5acb93cf" providerId="LiveId" clId="{AB8C1610-9B0F-4A3A-96F9-A0FB1F9855A7}" dt="2021-07-01T15:26:12.111" v="1614" actId="26606"/>
          <ac:spMkLst>
            <pc:docMk/>
            <pc:sldMk cId="2146634249" sldId="259"/>
            <ac:spMk id="12" creationId="{0249BF42-D05C-4553-9417-7B8695759291}"/>
          </ac:spMkLst>
        </pc:spChg>
      </pc:sldChg>
      <pc:sldChg chg="addSp delSp modSp new mod ord setBg">
        <pc:chgData name="Al ex" userId="1d73023b5acb93cf" providerId="LiveId" clId="{AB8C1610-9B0F-4A3A-96F9-A0FB1F9855A7}" dt="2021-07-02T15:34:50.659" v="4003"/>
        <pc:sldMkLst>
          <pc:docMk/>
          <pc:sldMk cId="4057583148" sldId="260"/>
        </pc:sldMkLst>
        <pc:spChg chg="mo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2" creationId="{073D3612-FE8B-4F10-B5D2-67FE18B58767}"/>
          </ac:spMkLst>
        </pc:spChg>
        <pc:spChg chg="add del mod ord">
          <ac:chgData name="Al ex" userId="1d73023b5acb93cf" providerId="LiveId" clId="{AB8C1610-9B0F-4A3A-96F9-A0FB1F9855A7}" dt="2021-07-01T15:06:19.728" v="628" actId="26606"/>
          <ac:spMkLst>
            <pc:docMk/>
            <pc:sldMk cId="4057583148" sldId="260"/>
            <ac:spMk id="3" creationId="{74E136F9-6912-496B-99BE-A3A475B42905}"/>
          </ac:spMkLst>
        </pc:spChg>
        <pc:spChg chg="del">
          <ac:chgData name="Al ex" userId="1d73023b5acb93cf" providerId="LiveId" clId="{AB8C1610-9B0F-4A3A-96F9-A0FB1F9855A7}" dt="2021-07-01T15:05:34.373" v="619" actId="931"/>
          <ac:spMkLst>
            <pc:docMk/>
            <pc:sldMk cId="4057583148" sldId="260"/>
            <ac:spMk id="4" creationId="{BECD06A0-8E24-4BA1-BD45-5A114F57FA59}"/>
          </ac:spMkLst>
        </pc:spChg>
        <pc:spChg chg="add mod">
          <ac:chgData name="Al ex" userId="1d73023b5acb93cf" providerId="LiveId" clId="{AB8C1610-9B0F-4A3A-96F9-A0FB1F9855A7}" dt="2021-07-01T15:13:02.588" v="881" actId="122"/>
          <ac:spMkLst>
            <pc:docMk/>
            <pc:sldMk cId="4057583148" sldId="260"/>
            <ac:spMk id="7" creationId="{127EF4E3-9F01-410C-81FC-406F9C18740B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1" creationId="{5B6D324E-2D03-4162-AF1E-D5E32234E254}"/>
          </ac:spMkLst>
        </pc:spChg>
        <pc:spChg chg="add del">
          <ac:chgData name="Al ex" userId="1d73023b5acb93cf" providerId="LiveId" clId="{AB8C1610-9B0F-4A3A-96F9-A0FB1F9855A7}" dt="2021-07-01T15:11:28.283" v="856" actId="26606"/>
          <ac:spMkLst>
            <pc:docMk/>
            <pc:sldMk cId="4057583148" sldId="260"/>
            <ac:spMk id="12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08.353" v="623" actId="26606"/>
          <ac:spMkLst>
            <pc:docMk/>
            <pc:sldMk cId="4057583148" sldId="260"/>
            <ac:spMk id="13" creationId="{B4147794-66B7-4CDE-BC75-BBDC48B2FCEB}"/>
          </ac:spMkLst>
        </pc:spChg>
        <pc:spChg chg="add">
          <ac:chgData name="Al ex" userId="1d73023b5acb93cf" providerId="LiveId" clId="{AB8C1610-9B0F-4A3A-96F9-A0FB1F9855A7}" dt="2021-07-01T15:11:28.304" v="857" actId="26606"/>
          <ac:spMkLst>
            <pc:docMk/>
            <pc:sldMk cId="4057583148" sldId="260"/>
            <ac:spMk id="14" creationId="{6FA0A1AD-DEE2-4598-8D3B-C1F65F315A79}"/>
          </ac:spMkLst>
        </pc:spChg>
        <pc:spChg chg="add del">
          <ac:chgData name="Al ex" userId="1d73023b5acb93cf" providerId="LiveId" clId="{AB8C1610-9B0F-4A3A-96F9-A0FB1F9855A7}" dt="2021-07-01T15:06:15.233" v="625" actId="26606"/>
          <ac:spMkLst>
            <pc:docMk/>
            <pc:sldMk cId="4057583148" sldId="260"/>
            <ac:spMk id="15" creationId="{6FA0A1AD-DEE2-4598-8D3B-C1F65F315A79}"/>
          </ac:spMkLst>
        </pc:spChg>
        <pc:graphicFrameChg chg="add del">
          <ac:chgData name="Al ex" userId="1d73023b5acb93cf" providerId="LiveId" clId="{AB8C1610-9B0F-4A3A-96F9-A0FB1F9855A7}" dt="2021-07-01T15:06:19.712" v="627" actId="26606"/>
          <ac:graphicFrameMkLst>
            <pc:docMk/>
            <pc:sldMk cId="4057583148" sldId="260"/>
            <ac:graphicFrameMk id="8" creationId="{AF09E90D-520E-44CA-96E5-F24BEA1E4CFF}"/>
          </ac:graphicFrameMkLst>
        </pc:graphicFrameChg>
        <pc:graphicFrameChg chg="add mod ord modGraphic">
          <ac:chgData name="Al ex" userId="1d73023b5acb93cf" providerId="LiveId" clId="{AB8C1610-9B0F-4A3A-96F9-A0FB1F9855A7}" dt="2021-07-01T15:11:28.304" v="857" actId="26606"/>
          <ac:graphicFrameMkLst>
            <pc:docMk/>
            <pc:sldMk cId="4057583148" sldId="260"/>
            <ac:graphicFrameMk id="10" creationId="{170EB54C-7864-4992-ACCA-F8BE4727E207}"/>
          </ac:graphicFrameMkLst>
        </pc:graphicFrameChg>
        <pc:picChg chg="add mod ord">
          <ac:chgData name="Al ex" userId="1d73023b5acb93cf" providerId="LiveId" clId="{AB8C1610-9B0F-4A3A-96F9-A0FB1F9855A7}" dt="2021-07-01T15:11:28.304" v="857" actId="26606"/>
          <ac:picMkLst>
            <pc:docMk/>
            <pc:sldMk cId="4057583148" sldId="260"/>
            <ac:picMk id="6" creationId="{4CF8AF23-0ED4-40F6-BD49-8FDD1579BA03}"/>
          </ac:picMkLst>
        </pc:picChg>
      </pc:sldChg>
      <pc:sldChg chg="addSp delSp modSp new mod modClrScheme chgLayout">
        <pc:chgData name="Al ex" userId="1d73023b5acb93cf" providerId="LiveId" clId="{AB8C1610-9B0F-4A3A-96F9-A0FB1F9855A7}" dt="2021-07-02T14:51:28.823" v="1819" actId="700"/>
        <pc:sldMkLst>
          <pc:docMk/>
          <pc:sldMk cId="2213073460" sldId="261"/>
        </pc:sldMkLst>
        <pc:spChg chg="del mod ord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2" creationId="{25F7B09D-C634-4A36-851F-71CEF357B723}"/>
          </ac:spMkLst>
        </pc:spChg>
        <pc:spChg chg="del">
          <ac:chgData name="Al ex" userId="1d73023b5acb93cf" providerId="LiveId" clId="{AB8C1610-9B0F-4A3A-96F9-A0FB1F9855A7}" dt="2021-07-02T14:50:06.669" v="1806" actId="700"/>
          <ac:spMkLst>
            <pc:docMk/>
            <pc:sldMk cId="2213073460" sldId="261"/>
            <ac:spMk id="3" creationId="{C33479E6-07C8-4F6F-A4D5-9C5A3DAC9749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4" creationId="{C219A1C0-0B46-405B-A2A6-78424FE9EE86}"/>
          </ac:spMkLst>
        </pc:spChg>
        <pc:spChg chg="add mod ord">
          <ac:chgData name="Al ex" userId="1d73023b5acb93cf" providerId="LiveId" clId="{AB8C1610-9B0F-4A3A-96F9-A0FB1F9855A7}" dt="2021-07-02T14:51:28.823" v="1819" actId="700"/>
          <ac:spMkLst>
            <pc:docMk/>
            <pc:sldMk cId="2213073460" sldId="261"/>
            <ac:spMk id="5" creationId="{1B09F84D-3E3B-4CFC-B045-25FEB4890D73}"/>
          </ac:spMkLst>
        </pc:spChg>
      </pc:sldChg>
      <pc:sldChg chg="addSp delSp modSp new mod setBg">
        <pc:chgData name="Al ex" userId="1d73023b5acb93cf" providerId="LiveId" clId="{AB8C1610-9B0F-4A3A-96F9-A0FB1F9855A7}" dt="2021-07-02T15:36:30.898" v="4068" actId="20577"/>
        <pc:sldMkLst>
          <pc:docMk/>
          <pc:sldMk cId="2664905817" sldId="262"/>
        </pc:sldMkLst>
        <pc:spChg chg="mod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AB8C1610-9B0F-4A3A-96F9-A0FB1F9855A7}" dt="2021-07-02T15:36:30.898" v="4068" actId="20577"/>
          <ac:spMkLst>
            <pc:docMk/>
            <pc:sldMk cId="2664905817" sldId="262"/>
            <ac:spMk id="3" creationId="{BCDD5A86-9E2C-47B9-9ED6-667DF1173A9E}"/>
          </ac:spMkLst>
        </pc:spChg>
        <pc:spChg chg="add del">
          <ac:chgData name="Al ex" userId="1d73023b5acb93cf" providerId="LiveId" clId="{AB8C1610-9B0F-4A3A-96F9-A0FB1F9855A7}" dt="2021-07-02T15:36:20.694" v="4065" actId="26606"/>
          <ac:spMkLst>
            <pc:docMk/>
            <pc:sldMk cId="2664905817" sldId="262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6:20.679" v="4064" actId="26606"/>
          <ac:spMkLst>
            <pc:docMk/>
            <pc:sldMk cId="2664905817" sldId="262"/>
            <ac:spMk id="14" creationId="{B4147794-66B7-4CDE-BC75-BBDC48B2FCEB}"/>
          </ac:spMkLst>
        </pc:spChg>
        <pc:picChg chg="add mod ord">
          <ac:chgData name="Al ex" userId="1d73023b5acb93cf" providerId="LiveId" clId="{AB8C1610-9B0F-4A3A-96F9-A0FB1F9855A7}" dt="2021-07-02T15:36:20.694" v="4065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modSp new mod setBg">
        <pc:chgData name="Al ex" userId="1d73023b5acb93cf" providerId="LiveId" clId="{AB8C1610-9B0F-4A3A-96F9-A0FB1F9855A7}" dt="2021-07-02T15:35:50.853" v="4060" actId="27636"/>
        <pc:sldMkLst>
          <pc:docMk/>
          <pc:sldMk cId="4194125777" sldId="263"/>
        </pc:sldMkLst>
        <pc:spChg chg="mo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AB8C1610-9B0F-4A3A-96F9-A0FB1F9855A7}" dt="2021-07-02T15:35:50.853" v="4060" actId="27636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AB8C1610-9B0F-4A3A-96F9-A0FB1F9855A7}" dt="2021-07-02T15:35:50.841" v="4059" actId="26606"/>
          <ac:spMkLst>
            <pc:docMk/>
            <pc:sldMk cId="4194125777" sldId="263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50.841" v="4059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modSp new mod setBg">
        <pc:chgData name="Al ex" userId="1d73023b5acb93cf" providerId="LiveId" clId="{AB8C1610-9B0F-4A3A-96F9-A0FB1F9855A7}" dt="2021-07-02T15:35:47.341" v="4057" actId="26606"/>
        <pc:sldMkLst>
          <pc:docMk/>
          <pc:sldMk cId="986449292" sldId="264"/>
        </pc:sldMkLst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3" creationId="{C7D1522B-DD16-4ED0-B890-B3427CE8EB23}"/>
          </ac:spMkLst>
        </pc:spChg>
        <pc:spChg chg="add">
          <ac:chgData name="Al ex" userId="1d73023b5acb93cf" providerId="LiveId" clId="{AB8C1610-9B0F-4A3A-96F9-A0FB1F9855A7}" dt="2021-07-02T15:35:47.341" v="4057" actId="26606"/>
          <ac:spMkLst>
            <pc:docMk/>
            <pc:sldMk cId="986449292" sldId="264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47.341" v="4057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new mod setBg">
        <pc:chgData name="Al ex" userId="1d73023b5acb93cf" providerId="LiveId" clId="{AB8C1610-9B0F-4A3A-96F9-A0FB1F9855A7}" dt="2021-07-02T15:39:22.150" v="4249" actId="20577"/>
        <pc:sldMkLst>
          <pc:docMk/>
          <pc:sldMk cId="257936271" sldId="265"/>
        </pc:sldMkLst>
        <pc:spChg chg="mod">
          <ac:chgData name="Al ex" userId="1d73023b5acb93cf" providerId="LiveId" clId="{AB8C1610-9B0F-4A3A-96F9-A0FB1F9855A7}" dt="2021-07-02T15:35:08.252" v="4051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AB8C1610-9B0F-4A3A-96F9-A0FB1F9855A7}" dt="2021-07-02T15:39:22.150" v="4249" actId="20577"/>
          <ac:spMkLst>
            <pc:docMk/>
            <pc:sldMk cId="257936271" sldId="265"/>
            <ac:spMk id="3" creationId="{C6D47933-B121-49D1-9D84-21CF203209CD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9" creationId="{989683EB-D202-4B4D-B1BD-8BA6965FBEF5}"/>
          </ac:spMkLst>
        </pc:spChg>
        <pc:spChg chg="add del">
          <ac:chgData name="Al ex" userId="1d73023b5acb93cf" providerId="LiveId" clId="{AB8C1610-9B0F-4A3A-96F9-A0FB1F9855A7}" dt="2021-07-02T15:35:38.236" v="4055" actId="26606"/>
          <ac:spMkLst>
            <pc:docMk/>
            <pc:sldMk cId="257936271" sldId="265"/>
            <ac:spMk id="14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5:08.252" v="4051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modSp new mod setBg">
        <pc:chgData name="Al ex" userId="1d73023b5acb93cf" providerId="LiveId" clId="{AB8C1610-9B0F-4A3A-96F9-A0FB1F9855A7}" dt="2021-07-02T15:38:48.252" v="4248" actId="403"/>
        <pc:sldMkLst>
          <pc:docMk/>
          <pc:sldMk cId="1716667692" sldId="266"/>
        </pc:sldMkLst>
        <pc:spChg chg="mod or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AB8C1610-9B0F-4A3A-96F9-A0FB1F9855A7}" dt="2021-07-02T15:38:48.252" v="4248" actId="403"/>
          <ac:spMkLst>
            <pc:docMk/>
            <pc:sldMk cId="1716667692" sldId="266"/>
            <ac:spMk id="3" creationId="{7BF06AF6-F9B6-4411-9EF0-4EE6B29F9CBA}"/>
          </ac:spMkLst>
        </pc:spChg>
        <pc:spChg chg="add">
          <ac:chgData name="Al ex" userId="1d73023b5acb93cf" providerId="LiveId" clId="{AB8C1610-9B0F-4A3A-96F9-A0FB1F9855A7}" dt="2021-07-02T15:33:49.673" v="4001" actId="26606"/>
          <ac:spMkLst>
            <pc:docMk/>
            <pc:sldMk cId="1716667692" sldId="266"/>
            <ac:spMk id="10" creationId="{989683EB-D202-4B4D-B1BD-8BA6965FBEF5}"/>
          </ac:spMkLst>
        </pc:spChg>
        <pc:picChg chg="add mod">
          <ac:chgData name="Al ex" userId="1d73023b5acb93cf" providerId="LiveId" clId="{AB8C1610-9B0F-4A3A-96F9-A0FB1F9855A7}" dt="2021-07-02T15:34:59.569" v="4049" actId="1038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modSp new mod setBg">
        <pc:chgData name="Al ex" userId="1d73023b5acb93cf" providerId="LiveId" clId="{AB8C1610-9B0F-4A3A-96F9-A0FB1F9855A7}" dt="2021-07-02T15:43:13.266" v="4707" actId="20577"/>
        <pc:sldMkLst>
          <pc:docMk/>
          <pc:sldMk cId="2386237977" sldId="267"/>
        </pc:sldMkLst>
        <pc:spChg chg="mod">
          <ac:chgData name="Al ex" userId="1d73023b5acb93cf" providerId="LiveId" clId="{AB8C1610-9B0F-4A3A-96F9-A0FB1F9855A7}" dt="2021-07-02T15:39:40.742" v="4263" actId="20577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AB8C1610-9B0F-4A3A-96F9-A0FB1F9855A7}" dt="2021-07-02T15:43:13.266" v="4707" actId="20577"/>
          <ac:spMkLst>
            <pc:docMk/>
            <pc:sldMk cId="2386237977" sldId="267"/>
            <ac:spMk id="3" creationId="{5A1B9CF7-7836-45FA-8266-852C7D3D1E59}"/>
          </ac:spMkLst>
        </pc:spChg>
        <pc:spChg chg="add">
          <ac:chgData name="Al ex" userId="1d73023b5acb93cf" providerId="LiveId" clId="{AB8C1610-9B0F-4A3A-96F9-A0FB1F9855A7}" dt="2021-07-02T15:39:36.725" v="4252" actId="26606"/>
          <ac:spMkLst>
            <pc:docMk/>
            <pc:sldMk cId="2386237977" sldId="267"/>
            <ac:spMk id="9" creationId="{989683EB-D202-4B4D-B1BD-8BA6965FBEF5}"/>
          </ac:spMkLst>
        </pc:spChg>
        <pc:picChg chg="add mod ord">
          <ac:chgData name="Al ex" userId="1d73023b5acb93cf" providerId="LiveId" clId="{AB8C1610-9B0F-4A3A-96F9-A0FB1F9855A7}" dt="2021-07-02T15:39:36.725" v="4252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MasterChg chg="add del setBg addSldLayout delSldLayout modSldLayout">
        <pc:chgData name="Al ex" userId="1d73023b5acb93cf" providerId="LiveId" clId="{AB8C1610-9B0F-4A3A-96F9-A0FB1F9855A7}" dt="2021-07-02T15:34:50.659" v="4003"/>
        <pc:sldMasterMkLst>
          <pc:docMk/>
          <pc:sldMasterMk cId="2549467387" sldId="2147483660"/>
        </pc:sldMasterMkLst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354977107" sldId="2147483661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591234160" sldId="2147483662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17041690" sldId="2147483663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897355772" sldId="2147483664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853757144" sldId="2147483665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93929128" sldId="2147483666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1876364091" sldId="2147483667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19157521" sldId="2147483668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2692784005" sldId="2147483669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464616208" sldId="2147483670"/>
          </pc:sldLayoutMkLst>
        </pc:sldLayoutChg>
        <pc:sldLayoutChg chg="add del setBg">
          <pc:chgData name="Al ex" userId="1d73023b5acb93cf" providerId="LiveId" clId="{AB8C1610-9B0F-4A3A-96F9-A0FB1F9855A7}" dt="2021-07-02T15:34:50.659" v="4003"/>
          <pc:sldLayoutMkLst>
            <pc:docMk/>
            <pc:sldMasterMk cId="2549467387" sldId="2147483660"/>
            <pc:sldLayoutMk cId="30411334" sldId="2147483671"/>
          </pc:sldLayoutMkLst>
        </pc:sldLayoutChg>
      </pc:sldMasterChg>
      <pc:sldMasterChg chg="add del addSldLayout delSldLayout">
        <pc:chgData name="Al ex" userId="1d73023b5acb93cf" providerId="LiveId" clId="{AB8C1610-9B0F-4A3A-96F9-A0FB1F9855A7}" dt="2021-07-01T08:07:51.280" v="65" actId="26606"/>
        <pc:sldMasterMkLst>
          <pc:docMk/>
          <pc:sldMasterMk cId="582862116" sldId="2147483750"/>
        </pc:sldMasterMkLst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62881967" sldId="2147483739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90240020" sldId="2147483740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2122845884" sldId="2147483741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05074503" sldId="2147483742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17167965" sldId="2147483743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491585155" sldId="2147483744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282022797" sldId="2147483745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985279706" sldId="2147483746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3263710906" sldId="2147483747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4241041104" sldId="2147483748"/>
          </pc:sldLayoutMkLst>
        </pc:sldLayoutChg>
        <pc:sldLayoutChg chg="add del">
          <pc:chgData name="Al ex" userId="1d73023b5acb93cf" providerId="LiveId" clId="{AB8C1610-9B0F-4A3A-96F9-A0FB1F9855A7}" dt="2021-07-01T08:07:51.280" v="65" actId="26606"/>
          <pc:sldLayoutMkLst>
            <pc:docMk/>
            <pc:sldMasterMk cId="582862116" sldId="2147483750"/>
            <pc:sldLayoutMk cId="1359457157" sldId="2147483749"/>
          </pc:sldLayoutMkLst>
        </pc:sldLayoutChg>
      </pc:sldMasterChg>
    </pc:docChg>
  </pc:docChgLst>
  <pc:docChgLst>
    <pc:chgData name="Al ex" userId="1d73023b5acb93cf" providerId="LiveId" clId="{82F5C372-4CFF-44C5-9E84-8FD24BAA211C}"/>
    <pc:docChg chg="undo custSel addSld delSld modSld">
      <pc:chgData name="Al ex" userId="1d73023b5acb93cf" providerId="LiveId" clId="{82F5C372-4CFF-44C5-9E84-8FD24BAA211C}" dt="2021-07-03T12:48:55.627" v="818" actId="20577"/>
      <pc:docMkLst>
        <pc:docMk/>
      </pc:docMkLst>
      <pc:sldChg chg="addSp modSp mod setBg addAnim">
        <pc:chgData name="Al ex" userId="1d73023b5acb93cf" providerId="LiveId" clId="{82F5C372-4CFF-44C5-9E84-8FD24BAA211C}" dt="2021-07-03T08:41:07.600" v="3"/>
        <pc:sldMkLst>
          <pc:docMk/>
          <pc:sldMk cId="1537395873" sldId="256"/>
        </pc:sldMkLst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2" creationId="{3895AA09-F766-4DFE-BD20-655A07ECC827}"/>
          </ac:spMkLst>
        </pc:spChg>
        <pc:spChg chg="mo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3" creationId="{4E9D54B6-B566-4C61-8E4E-7CE07AC7324F}"/>
          </ac:spMkLst>
        </pc:spChg>
        <pc:spChg chg="add">
          <ac:chgData name="Al ex" userId="1d73023b5acb93cf" providerId="LiveId" clId="{82F5C372-4CFF-44C5-9E84-8FD24BAA211C}" dt="2021-07-03T08:41:07.588" v="1" actId="26606"/>
          <ac:spMkLst>
            <pc:docMk/>
            <pc:sldMk cId="1537395873" sldId="256"/>
            <ac:spMk id="6" creationId="{EFB0C39A-F8CA-4A79-AFFC-E9780FB1991A}"/>
          </ac:spMkLst>
        </pc:spChg>
        <pc:picChg chg="add">
          <ac:chgData name="Al ex" userId="1d73023b5acb93cf" providerId="LiveId" clId="{82F5C372-4CFF-44C5-9E84-8FD24BAA211C}" dt="2021-07-03T08:41:07.588" v="1" actId="26606"/>
          <ac:picMkLst>
            <pc:docMk/>
            <pc:sldMk cId="1537395873" sldId="256"/>
            <ac:picMk id="5" creationId="{3AF82119-A12D-46B6-A779-2A08D1B924D6}"/>
          </ac:picMkLst>
        </pc:picChg>
      </pc:sldChg>
      <pc:sldChg chg="addSp modSp mod setBg addAnim">
        <pc:chgData name="Al ex" userId="1d73023b5acb93cf" providerId="LiveId" clId="{82F5C372-4CFF-44C5-9E84-8FD24BAA211C}" dt="2021-07-03T12:25:39.253" v="640"/>
        <pc:sldMkLst>
          <pc:docMk/>
          <pc:sldMk cId="2213073460" sldId="261"/>
        </pc:sldMkLst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4" creationId="{C219A1C0-0B46-405B-A2A6-78424FE9EE86}"/>
          </ac:spMkLst>
        </pc:spChg>
        <pc:spChg chg="mo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5" creationId="{1B09F84D-3E3B-4CFC-B045-25FEB4890D73}"/>
          </ac:spMkLst>
        </pc:spChg>
        <pc:spChg chg="add">
          <ac:chgData name="Al ex" userId="1d73023b5acb93cf" providerId="LiveId" clId="{82F5C372-4CFF-44C5-9E84-8FD24BAA211C}" dt="2021-07-03T12:25:39.252" v="639" actId="26606"/>
          <ac:spMkLst>
            <pc:docMk/>
            <pc:sldMk cId="2213073460" sldId="261"/>
            <ac:spMk id="11" creationId="{EFB0C39A-F8CA-4A79-AFFC-E9780FB1991A}"/>
          </ac:spMkLst>
        </pc:spChg>
        <pc:picChg chg="add mod ord">
          <ac:chgData name="Al ex" userId="1d73023b5acb93cf" providerId="LiveId" clId="{82F5C372-4CFF-44C5-9E84-8FD24BAA211C}" dt="2021-07-03T12:25:39.252" v="639" actId="26606"/>
          <ac:picMkLst>
            <pc:docMk/>
            <pc:sldMk cId="2213073460" sldId="261"/>
            <ac:picMk id="6" creationId="{00B765B8-CA0E-4C93-B142-9CF3FF5465A4}"/>
          </ac:picMkLst>
        </pc:picChg>
      </pc:sldChg>
      <pc:sldChg chg="addSp modSp mod">
        <pc:chgData name="Al ex" userId="1d73023b5acb93cf" providerId="LiveId" clId="{82F5C372-4CFF-44C5-9E84-8FD24BAA211C}" dt="2021-07-03T12:21:54.013" v="612" actId="27636"/>
        <pc:sldMkLst>
          <pc:docMk/>
          <pc:sldMk cId="2664905817" sldId="262"/>
        </pc:sldMkLst>
        <pc:spChg chg="mod ord">
          <ac:chgData name="Al ex" userId="1d73023b5acb93cf" providerId="LiveId" clId="{82F5C372-4CFF-44C5-9E84-8FD24BAA211C}" dt="2021-07-03T12:21:53.977" v="611" actId="26606"/>
          <ac:spMkLst>
            <pc:docMk/>
            <pc:sldMk cId="2664905817" sldId="262"/>
            <ac:spMk id="2" creationId="{961205A0-A20A-460D-BF41-0547177EC004}"/>
          </ac:spMkLst>
        </pc:spChg>
        <pc:spChg chg="mod">
          <ac:chgData name="Al ex" userId="1d73023b5acb93cf" providerId="LiveId" clId="{82F5C372-4CFF-44C5-9E84-8FD24BAA211C}" dt="2021-07-03T12:21:54.013" v="612" actId="27636"/>
          <ac:spMkLst>
            <pc:docMk/>
            <pc:sldMk cId="2664905817" sldId="262"/>
            <ac:spMk id="3" creationId="{BCDD5A86-9E2C-47B9-9ED6-667DF1173A9E}"/>
          </ac:spMkLst>
        </pc:spChg>
        <pc:spChg chg="add">
          <ac:chgData name="Al ex" userId="1d73023b5acb93cf" providerId="LiveId" clId="{82F5C372-4CFF-44C5-9E84-8FD24BAA211C}" dt="2021-07-03T12:21:53.977" v="611" actId="26606"/>
          <ac:spMkLst>
            <pc:docMk/>
            <pc:sldMk cId="2664905817" sldId="262"/>
            <ac:spMk id="6" creationId="{9163A971-857A-4D4D-B458-BADAF926FFCC}"/>
          </ac:spMkLst>
        </pc:spChg>
        <pc:picChg chg="mod">
          <ac:chgData name="Al ex" userId="1d73023b5acb93cf" providerId="LiveId" clId="{82F5C372-4CFF-44C5-9E84-8FD24BAA211C}" dt="2021-07-03T12:21:53.977" v="611" actId="26606"/>
          <ac:picMkLst>
            <pc:docMk/>
            <pc:sldMk cId="2664905817" sldId="262"/>
            <ac:picMk id="4" creationId="{F5C4AB35-6373-45C6-8803-7349E7B6A6A9}"/>
          </ac:picMkLst>
        </pc:picChg>
      </pc:sldChg>
      <pc:sldChg chg="addSp delSp modSp mod">
        <pc:chgData name="Al ex" userId="1d73023b5acb93cf" providerId="LiveId" clId="{82F5C372-4CFF-44C5-9E84-8FD24BAA211C}" dt="2021-07-03T12:26:47.203" v="645" actId="20577"/>
        <pc:sldMkLst>
          <pc:docMk/>
          <pc:sldMk cId="4194125777" sldId="263"/>
        </pc:sldMkLst>
        <pc:spChg chg="mo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2" creationId="{0A12707C-3206-4993-9DBE-17D9EACB1C00}"/>
          </ac:spMkLst>
        </pc:spChg>
        <pc:spChg chg="mod">
          <ac:chgData name="Al ex" userId="1d73023b5acb93cf" providerId="LiveId" clId="{82F5C372-4CFF-44C5-9E84-8FD24BAA211C}" dt="2021-07-03T12:26:47.203" v="645" actId="20577"/>
          <ac:spMkLst>
            <pc:docMk/>
            <pc:sldMk cId="4194125777" sldId="263"/>
            <ac:spMk id="3" creationId="{D879B614-B7EF-4C41-B525-645B6994B712}"/>
          </ac:spMkLst>
        </pc:spChg>
        <pc:spChg chg="add">
          <ac:chgData name="Al ex" userId="1d73023b5acb93cf" providerId="LiveId" clId="{82F5C372-4CFF-44C5-9E84-8FD24BAA211C}" dt="2021-07-03T12:21:59.774" v="613" actId="26606"/>
          <ac:spMkLst>
            <pc:docMk/>
            <pc:sldMk cId="4194125777" sldId="263"/>
            <ac:spMk id="6" creationId="{9163A971-857A-4D4D-B458-BADAF926FFCC}"/>
          </ac:spMkLst>
        </pc:spChg>
        <pc:spChg chg="add del">
          <ac:chgData name="Al ex" userId="1d73023b5acb93cf" providerId="LiveId" clId="{82F5C372-4CFF-44C5-9E84-8FD24BAA211C}" dt="2021-07-03T12:21:31.119" v="608" actId="26606"/>
          <ac:spMkLst>
            <pc:docMk/>
            <pc:sldMk cId="4194125777" sldId="263"/>
            <ac:spMk id="9" creationId="{989683EB-D202-4B4D-B1BD-8BA6965FBEF5}"/>
          </ac:spMkLst>
        </pc:spChg>
        <pc:spChg chg="add del">
          <ac:chgData name="Al ex" userId="1d73023b5acb93cf" providerId="LiveId" clId="{82F5C372-4CFF-44C5-9E84-8FD24BAA211C}" dt="2021-07-03T12:21:31.088" v="607" actId="26606"/>
          <ac:spMkLst>
            <pc:docMk/>
            <pc:sldMk cId="4194125777" sldId="263"/>
            <ac:spMk id="14" creationId="{60C2BF78-EE5B-49C7-ADD9-58CDBD13E3AA}"/>
          </ac:spMkLst>
        </pc:spChg>
        <pc:picChg chg="mod ord">
          <ac:chgData name="Al ex" userId="1d73023b5acb93cf" providerId="LiveId" clId="{82F5C372-4CFF-44C5-9E84-8FD24BAA211C}" dt="2021-07-03T12:21:59.774" v="613" actId="26606"/>
          <ac:picMkLst>
            <pc:docMk/>
            <pc:sldMk cId="4194125777" sldId="263"/>
            <ac:picMk id="4" creationId="{15FFD1B1-AEEE-4EE4-9047-6C67FEA2BDA9}"/>
          </ac:picMkLst>
        </pc:picChg>
      </pc:sldChg>
      <pc:sldChg chg="addSp delSp modSp mod">
        <pc:chgData name="Al ex" userId="1d73023b5acb93cf" providerId="LiveId" clId="{82F5C372-4CFF-44C5-9E84-8FD24BAA211C}" dt="2021-07-03T12:22:05.542" v="616" actId="27636"/>
        <pc:sldMkLst>
          <pc:docMk/>
          <pc:sldMk cId="986449292" sldId="264"/>
        </pc:sldMkLst>
        <pc:spChg chg="mo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2" creationId="{77994A76-64F1-4AEE-BC4F-FB664D9A36F7}"/>
          </ac:spMkLst>
        </pc:spChg>
        <pc:spChg chg="mod">
          <ac:chgData name="Al ex" userId="1d73023b5acb93cf" providerId="LiveId" clId="{82F5C372-4CFF-44C5-9E84-8FD24BAA211C}" dt="2021-07-03T12:22:05.542" v="616" actId="27636"/>
          <ac:spMkLst>
            <pc:docMk/>
            <pc:sldMk cId="986449292" sldId="264"/>
            <ac:spMk id="3" creationId="{C7D1522B-DD16-4ED0-B890-B3427CE8EB23}"/>
          </ac:spMkLst>
        </pc:spChg>
        <pc:spChg chg="del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2:05.515" v="615" actId="26606"/>
          <ac:spMkLst>
            <pc:docMk/>
            <pc:sldMk cId="986449292" sldId="264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2:05.515" v="615" actId="26606"/>
          <ac:picMkLst>
            <pc:docMk/>
            <pc:sldMk cId="986449292" sldId="264"/>
            <ac:picMk id="4" creationId="{5511DBA9-FF92-407F-A794-61FC31C5161F}"/>
          </ac:picMkLst>
        </pc:picChg>
      </pc:sldChg>
      <pc:sldChg chg="addSp delSp modSp mod">
        <pc:chgData name="Al ex" userId="1d73023b5acb93cf" providerId="LiveId" clId="{82F5C372-4CFF-44C5-9E84-8FD24BAA211C}" dt="2021-07-03T12:48:42.906" v="812" actId="20577"/>
        <pc:sldMkLst>
          <pc:docMk/>
          <pc:sldMk cId="257936271" sldId="265"/>
        </pc:sldMkLst>
        <pc:spChg chg="mo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2" creationId="{D02D210C-DC25-442C-A0DC-2021B3ABC932}"/>
          </ac:spMkLst>
        </pc:spChg>
        <pc:spChg chg="mod">
          <ac:chgData name="Al ex" userId="1d73023b5acb93cf" providerId="LiveId" clId="{82F5C372-4CFF-44C5-9E84-8FD24BAA211C}" dt="2021-07-03T12:48:42.906" v="812" actId="20577"/>
          <ac:spMkLst>
            <pc:docMk/>
            <pc:sldMk cId="257936271" sldId="265"/>
            <ac:spMk id="3" creationId="{C6D47933-B121-49D1-9D84-21CF203209CD}"/>
          </ac:spMkLst>
        </pc:spChg>
        <pc:spChg chg="del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49.304" v="634" actId="26606"/>
          <ac:spMkLst>
            <pc:docMk/>
            <pc:sldMk cId="257936271" sldId="265"/>
            <ac:spMk id="11" creationId="{9163A971-857A-4D4D-B458-BADAF926FFCC}"/>
          </ac:spMkLst>
        </pc:spChg>
        <pc:picChg chg="mod">
          <ac:chgData name="Al ex" userId="1d73023b5acb93cf" providerId="LiveId" clId="{82F5C372-4CFF-44C5-9E84-8FD24BAA211C}" dt="2021-07-03T12:24:49.304" v="634" actId="26606"/>
          <ac:picMkLst>
            <pc:docMk/>
            <pc:sldMk cId="257936271" sldId="265"/>
            <ac:picMk id="4" creationId="{C8005455-DE52-4166-891D-E22990B7B159}"/>
          </ac:picMkLst>
        </pc:picChg>
      </pc:sldChg>
      <pc:sldChg chg="addSp delSp modSp mod">
        <pc:chgData name="Al ex" userId="1d73023b5acb93cf" providerId="LiveId" clId="{82F5C372-4CFF-44C5-9E84-8FD24BAA211C}" dt="2021-07-03T12:48:55.627" v="818" actId="20577"/>
        <pc:sldMkLst>
          <pc:docMk/>
          <pc:sldMk cId="1716667692" sldId="266"/>
        </pc:sldMkLst>
        <pc:spChg chg="mo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2" creationId="{53FD79FB-C723-4EE6-843C-33599473613F}"/>
          </ac:spMkLst>
        </pc:spChg>
        <pc:spChg chg="mod">
          <ac:chgData name="Al ex" userId="1d73023b5acb93cf" providerId="LiveId" clId="{82F5C372-4CFF-44C5-9E84-8FD24BAA211C}" dt="2021-07-03T12:48:55.627" v="818" actId="20577"/>
          <ac:spMkLst>
            <pc:docMk/>
            <pc:sldMk cId="1716667692" sldId="266"/>
            <ac:spMk id="3" creationId="{7BF06AF6-F9B6-4411-9EF0-4EE6B29F9CBA}"/>
          </ac:spMkLst>
        </pc:spChg>
        <pc:spChg chg="del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0" creationId="{989683EB-D202-4B4D-B1BD-8BA6965FBEF5}"/>
          </ac:spMkLst>
        </pc:spChg>
        <pc:spChg chg="add">
          <ac:chgData name="Al ex" userId="1d73023b5acb93cf" providerId="LiveId" clId="{82F5C372-4CFF-44C5-9E84-8FD24BAA211C}" dt="2021-07-03T12:24:53.004" v="636" actId="26606"/>
          <ac:spMkLst>
            <pc:docMk/>
            <pc:sldMk cId="1716667692" sldId="266"/>
            <ac:spMk id="15" creationId="{9163A971-857A-4D4D-B458-BADAF926FFCC}"/>
          </ac:spMkLst>
        </pc:spChg>
        <pc:picChg chg="mod">
          <ac:chgData name="Al ex" userId="1d73023b5acb93cf" providerId="LiveId" clId="{82F5C372-4CFF-44C5-9E84-8FD24BAA211C}" dt="2021-07-03T12:24:53.004" v="636" actId="26606"/>
          <ac:picMkLst>
            <pc:docMk/>
            <pc:sldMk cId="1716667692" sldId="266"/>
            <ac:picMk id="5" creationId="{8CBB88FA-6CC5-4058-B997-6B93B0B98EB6}"/>
          </ac:picMkLst>
        </pc:picChg>
      </pc:sldChg>
      <pc:sldChg chg="addSp delSp modSp mod">
        <pc:chgData name="Al ex" userId="1d73023b5acb93cf" providerId="LiveId" clId="{82F5C372-4CFF-44C5-9E84-8FD24BAA211C}" dt="2021-07-03T12:24:57.468" v="637" actId="26606"/>
        <pc:sldMkLst>
          <pc:docMk/>
          <pc:sldMk cId="2386237977" sldId="267"/>
        </pc:sldMkLst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2" creationId="{D4B244B0-14BC-4D2F-B5AF-483644B6F9C8}"/>
          </ac:spMkLst>
        </pc:spChg>
        <pc:spChg chg="mo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3" creationId="{5A1B9CF7-7836-45FA-8266-852C7D3D1E59}"/>
          </ac:spMkLst>
        </pc:spChg>
        <pc:spChg chg="del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9" creationId="{989683EB-D202-4B4D-B1BD-8BA6965FBEF5}"/>
          </ac:spMkLst>
        </pc:spChg>
        <pc:spChg chg="add">
          <ac:chgData name="Al ex" userId="1d73023b5acb93cf" providerId="LiveId" clId="{82F5C372-4CFF-44C5-9E84-8FD24BAA211C}" dt="2021-07-03T12:24:57.468" v="637" actId="26606"/>
          <ac:spMkLst>
            <pc:docMk/>
            <pc:sldMk cId="2386237977" sldId="267"/>
            <ac:spMk id="14" creationId="{9163A971-857A-4D4D-B458-BADAF926FFCC}"/>
          </ac:spMkLst>
        </pc:spChg>
        <pc:picChg chg="mod">
          <ac:chgData name="Al ex" userId="1d73023b5acb93cf" providerId="LiveId" clId="{82F5C372-4CFF-44C5-9E84-8FD24BAA211C}" dt="2021-07-03T12:24:57.468" v="637" actId="26606"/>
          <ac:picMkLst>
            <pc:docMk/>
            <pc:sldMk cId="2386237977" sldId="267"/>
            <ac:picMk id="4" creationId="{E450A686-C174-48D8-AD85-3F16996FCDBB}"/>
          </ac:picMkLst>
        </pc:picChg>
      </pc:sldChg>
      <pc:sldChg chg="addSp delSp modSp new del mod modClrScheme chgLayout">
        <pc:chgData name="Al ex" userId="1d73023b5acb93cf" providerId="LiveId" clId="{82F5C372-4CFF-44C5-9E84-8FD24BAA211C}" dt="2021-07-03T12:24:40.254" v="633" actId="2696"/>
        <pc:sldMkLst>
          <pc:docMk/>
          <pc:sldMk cId="2628023951" sldId="268"/>
        </pc:sldMkLst>
        <pc:spChg chg="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2" creationId="{DB266A5B-0123-4E60-9337-E8CF790C9DF1}"/>
          </ac:spMkLst>
        </pc:spChg>
        <pc:spChg chg="del">
          <ac:chgData name="Al ex" userId="1d73023b5acb93cf" providerId="LiveId" clId="{82F5C372-4CFF-44C5-9E84-8FD24BAA211C}" dt="2021-07-03T12:12:19.520" v="81" actId="3680"/>
          <ac:spMkLst>
            <pc:docMk/>
            <pc:sldMk cId="2628023951" sldId="268"/>
            <ac:spMk id="3" creationId="{5D6A76F5-4D1C-4F4F-A18E-0C0259D26F00}"/>
          </ac:spMkLst>
        </pc:spChg>
        <pc:spChg chg="add mod ord">
          <ac:chgData name="Al ex" userId="1d73023b5acb93cf" providerId="LiveId" clId="{82F5C372-4CFF-44C5-9E84-8FD24BAA211C}" dt="2021-07-03T12:21:01.535" v="601" actId="404"/>
          <ac:spMkLst>
            <pc:docMk/>
            <pc:sldMk cId="2628023951" sldId="268"/>
            <ac:spMk id="5" creationId="{1D0BE00E-EBD3-46C6-B461-0D3A24B56ACB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6" creationId="{F313159D-03F5-49B8-97BF-6204FDDCC507}"/>
          </ac:spMkLst>
        </pc:spChg>
        <pc:spChg chg="add del mod ord">
          <ac:chgData name="Al ex" userId="1d73023b5acb93cf" providerId="LiveId" clId="{82F5C372-4CFF-44C5-9E84-8FD24BAA211C}" dt="2021-07-03T12:17:37.655" v="201" actId="700"/>
          <ac:spMkLst>
            <pc:docMk/>
            <pc:sldMk cId="2628023951" sldId="268"/>
            <ac:spMk id="7" creationId="{E2A837A4-A3A4-442E-81BD-85550C9CC70A}"/>
          </ac:spMkLst>
        </pc:spChg>
        <pc:graphicFrameChg chg="add mod ord modGraphic">
          <ac:chgData name="Al ex" userId="1d73023b5acb93cf" providerId="LiveId" clId="{82F5C372-4CFF-44C5-9E84-8FD24BAA211C}" dt="2021-07-03T12:18:11.447" v="205" actId="122"/>
          <ac:graphicFrameMkLst>
            <pc:docMk/>
            <pc:sldMk cId="2628023951" sldId="268"/>
            <ac:graphicFrameMk id="4" creationId="{0D22E5B9-0E99-48B8-8B5D-0E7DD1E887EF}"/>
          </ac:graphicFrameMkLst>
        </pc:graphicFrameChg>
        <pc:picChg chg="add del mod ord">
          <ac:chgData name="Al ex" userId="1d73023b5acb93cf" providerId="LiveId" clId="{82F5C372-4CFF-44C5-9E84-8FD24BAA211C}" dt="2021-07-03T12:22:48.452" v="619" actId="478"/>
          <ac:picMkLst>
            <pc:docMk/>
            <pc:sldMk cId="2628023951" sldId="268"/>
            <ac:picMk id="8" creationId="{23B77CB1-93A8-4A9D-A2D1-7324F224A64D}"/>
          </ac:picMkLst>
        </pc:picChg>
      </pc:sldChg>
      <pc:sldChg chg="addSp modSp add mod">
        <pc:chgData name="Al ex" userId="1d73023b5acb93cf" providerId="LiveId" clId="{82F5C372-4CFF-44C5-9E84-8FD24BAA211C}" dt="2021-07-03T12:48:20.302" v="803" actId="20577"/>
        <pc:sldMkLst>
          <pc:docMk/>
          <pc:sldMk cId="1509270444" sldId="269"/>
        </pc:sldMkLst>
        <pc:spChg chg="mod">
          <ac:chgData name="Al ex" userId="1d73023b5acb93cf" providerId="LiveId" clId="{82F5C372-4CFF-44C5-9E84-8FD24BAA211C}" dt="2021-07-03T12:48:20.302" v="803" actId="20577"/>
          <ac:spMkLst>
            <pc:docMk/>
            <pc:sldMk cId="1509270444" sldId="269"/>
            <ac:spMk id="3" creationId="{C7D1522B-DD16-4ED0-B890-B3427CE8EB23}"/>
          </ac:spMkLst>
        </pc:spChg>
        <pc:graphicFrameChg chg="add mod modGraphic">
          <ac:chgData name="Al ex" userId="1d73023b5acb93cf" providerId="LiveId" clId="{82F5C372-4CFF-44C5-9E84-8FD24BAA211C}" dt="2021-07-03T12:46:14.531" v="685" actId="20577"/>
          <ac:graphicFrameMkLst>
            <pc:docMk/>
            <pc:sldMk cId="1509270444" sldId="269"/>
            <ac:graphicFrameMk id="6" creationId="{231DC50B-A6C9-4779-ADC1-E2083AECF97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3AF82119-A12D-46B6-A779-2A08D1B9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/>
                </a:solidFill>
              </a:rPr>
              <a:t>Angelo Andreussi, Alex Della Schiava, Claudia Maußner</a:t>
            </a:r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Learning to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lnSpcReduction="10000"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from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distant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 in the </a:t>
            </a:r>
            <a:r>
              <a:rPr lang="it-IT" sz="1400" dirty="0" err="1"/>
              <a:t>Maze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going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illegal</a:t>
            </a:r>
            <a:r>
              <a:rPr lang="it-IT" sz="1400" dirty="0"/>
              <a:t> </a:t>
            </a:r>
            <a:r>
              <a:rPr lang="it-IT" sz="1400" dirty="0" err="1"/>
              <a:t>cells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 </a:t>
            </a:r>
            <a:r>
              <a:rPr lang="it-IT" sz="1400" dirty="0">
                <a:cs typeface="Courier New" panose="02070309020205020404" pitchFamily="49" charset="0"/>
              </a:rPr>
              <a:t>(</a:t>
            </a:r>
            <a:r>
              <a:rPr lang="it-IT" sz="1400" dirty="0" err="1">
                <a:cs typeface="Courier New" panose="02070309020205020404" pitchFamily="49" charset="0"/>
              </a:rPr>
              <a:t>Learned</a:t>
            </a:r>
            <a:r>
              <a:rPr lang="it-IT" sz="1400" dirty="0">
                <a:cs typeface="Courier New" panose="02070309020205020404" pitchFamily="49" charset="0"/>
              </a:rPr>
              <a:t> from </a:t>
            </a:r>
            <a:r>
              <a:rPr lang="it-IT" sz="1400" i="1" dirty="0">
                <a:cs typeface="Courier New" panose="02070309020205020404" pitchFamily="49" charset="0"/>
              </a:rPr>
              <a:t>«</a:t>
            </a:r>
            <a:r>
              <a:rPr lang="it-IT" sz="1400" i="1" dirty="0" err="1">
                <a:cs typeface="Courier New" panose="02070309020205020404" pitchFamily="49" charset="0"/>
              </a:rPr>
              <a:t>learning_to_walk</a:t>
            </a:r>
            <a:r>
              <a:rPr lang="it-IT" sz="1400" i="1" dirty="0">
                <a:cs typeface="Courier New" panose="02070309020205020404" pitchFamily="49" charset="0"/>
              </a:rPr>
              <a:t>»).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Metarules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,[P,Q],[P,A,B],[[Q,A,C],[P,C,B]]).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(2,1)).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Negative examples:</a:t>
            </a:r>
          </a:p>
          <a:p>
            <a:pPr lvl="1"/>
            <a:r>
              <a:rPr lang="it-IT" sz="1400" u="sng" dirty="0">
                <a:effectLst/>
              </a:rPr>
              <a:t>NONE</a:t>
            </a:r>
            <a:r>
              <a:rPr lang="it-IT" sz="1400" dirty="0">
                <a:effectLst/>
              </a:rPr>
              <a:t>: </a:t>
            </a:r>
            <a:r>
              <a:rPr lang="it-IT" sz="1400" dirty="0" err="1">
                <a:effectLst/>
              </a:rPr>
              <a:t>Illegal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behaviour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is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already</a:t>
            </a:r>
            <a:r>
              <a:rPr lang="it-IT" sz="1400" dirty="0">
                <a:effectLst/>
              </a:rPr>
              <a:t> </a:t>
            </a:r>
            <a:r>
              <a:rPr lang="it-IT" sz="1400" dirty="0" err="1">
                <a:effectLst/>
              </a:rPr>
              <a:t>forbidden</a:t>
            </a:r>
            <a:r>
              <a:rPr lang="it-IT" sz="1400" dirty="0">
                <a:effectLst/>
              </a:rPr>
              <a:t> by the background knowledge.</a:t>
            </a:r>
            <a:endParaRPr lang="it-IT" sz="1400" b="1" u="sng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8CBB88FA-6CC5-4058-B997-6B93B0B98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FD79FB-C723-4EE6-843C-33599473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Interesting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06AF6-F9B6-4411-9EF0-4EE6B29F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.</a:t>
            </a:r>
          </a:p>
          <a:p>
            <a:r>
              <a:rPr lang="it-IT" dirty="0" err="1"/>
              <a:t>Actually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!</a:t>
            </a:r>
          </a:p>
          <a:p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reach((1,1), (2,5)). </a:t>
            </a:r>
            <a:r>
              <a:rPr lang="en-US" dirty="0">
                <a:cs typeface="Courier New" panose="02070309020205020404" pitchFamily="49" charset="0"/>
              </a:rPr>
              <a:t>leads to the same result!</a:t>
            </a:r>
          </a:p>
          <a:p>
            <a:r>
              <a:rPr lang="en-US" dirty="0">
                <a:cs typeface="Courier New" panose="02070309020205020404" pitchFamily="49" charset="0"/>
              </a:rPr>
              <a:t>This is possible thanks to how metarules reduce the domain, hence our search space.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666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E450A686-C174-48D8-AD85-3F16996FC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B244B0-14BC-4D2F-B5AF-483644B6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err="1"/>
              <a:t>Other</a:t>
            </a:r>
            <a:r>
              <a:rPr lang="it-IT"/>
              <a:t> 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B9CF7-7836-45FA-8266-852C7D3D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learning_to_travel_memory.pl: </a:t>
            </a:r>
            <a:r>
              <a:rPr lang="it-IT" err="1">
                <a:cs typeface="Courier New" panose="02070309020205020404" pitchFamily="49" charset="0"/>
              </a:rPr>
              <a:t>Same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as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i="1">
                <a:cs typeface="Courier New" panose="02070309020205020404" pitchFamily="49" charset="0"/>
              </a:rPr>
              <a:t>«learning to travel» </a:t>
            </a:r>
            <a:r>
              <a:rPr lang="it-IT" err="1">
                <a:cs typeface="Courier New" panose="02070309020205020404" pitchFamily="49" charset="0"/>
              </a:rPr>
              <a:t>but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also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keeps</a:t>
            </a:r>
            <a:r>
              <a:rPr lang="it-IT">
                <a:cs typeface="Courier New" panose="02070309020205020404" pitchFamily="49" charset="0"/>
              </a:rPr>
              <a:t> track of the </a:t>
            </a:r>
            <a:r>
              <a:rPr lang="it-IT" err="1">
                <a:cs typeface="Courier New" panose="02070309020205020404" pitchFamily="49" charset="0"/>
              </a:rPr>
              <a:t>path</a:t>
            </a:r>
            <a:r>
              <a:rPr lang="it-IT">
                <a:cs typeface="Courier New" panose="02070309020205020404" pitchFamily="49" charset="0"/>
              </a:rPr>
              <a:t> in a list.</a:t>
            </a:r>
          </a:p>
          <a:p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learn_to_win.pl: </a:t>
            </a:r>
            <a:r>
              <a:rPr lang="it-IT">
                <a:cs typeface="Courier New" panose="02070309020205020404" pitchFamily="49" charset="0"/>
              </a:rPr>
              <a:t>Solving the </a:t>
            </a:r>
            <a:r>
              <a:rPr lang="it-IT" err="1">
                <a:cs typeface="Courier New" panose="02070309020205020404" pitchFamily="49" charset="0"/>
              </a:rPr>
              <a:t>Maze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problem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directly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through</a:t>
            </a:r>
            <a:r>
              <a:rPr lang="it-IT">
                <a:cs typeface="Courier New" panose="02070309020205020404" pitchFamily="49" charset="0"/>
              </a:rPr>
              <a:t> ILP. </a:t>
            </a:r>
            <a:r>
              <a:rPr lang="it-IT" err="1">
                <a:cs typeface="Courier New" panose="02070309020205020404" pitchFamily="49" charset="0"/>
              </a:rPr>
              <a:t>Gives</a:t>
            </a:r>
            <a:r>
              <a:rPr lang="it-IT">
                <a:cs typeface="Courier New" panose="02070309020205020404" pitchFamily="49" charset="0"/>
              </a:rPr>
              <a:t> a </a:t>
            </a:r>
            <a:r>
              <a:rPr lang="it-IT" i="1">
                <a:cs typeface="Courier New" panose="02070309020205020404" pitchFamily="49" charset="0"/>
              </a:rPr>
              <a:t>«</a:t>
            </a:r>
            <a:r>
              <a:rPr lang="it-IT" i="1" err="1">
                <a:cs typeface="Courier New" panose="02070309020205020404" pitchFamily="49" charset="0"/>
              </a:rPr>
              <a:t>sequence</a:t>
            </a:r>
            <a:r>
              <a:rPr lang="it-IT" i="1">
                <a:cs typeface="Courier New" panose="02070309020205020404" pitchFamily="49" charset="0"/>
              </a:rPr>
              <a:t> of </a:t>
            </a:r>
            <a:r>
              <a:rPr lang="it-IT" i="1" err="1">
                <a:cs typeface="Courier New" panose="02070309020205020404" pitchFamily="49" charset="0"/>
              </a:rPr>
              <a:t>predicates</a:t>
            </a:r>
            <a:r>
              <a:rPr lang="it-IT" i="1">
                <a:cs typeface="Courier New" panose="02070309020205020404" pitchFamily="49" charset="0"/>
              </a:rPr>
              <a:t>» </a:t>
            </a:r>
            <a:r>
              <a:rPr lang="it-IT">
                <a:cs typeface="Courier New" panose="02070309020205020404" pitchFamily="49" charset="0"/>
              </a:rPr>
              <a:t>to </a:t>
            </a:r>
            <a:r>
              <a:rPr lang="it-IT" err="1">
                <a:cs typeface="Courier New" panose="02070309020205020404" pitchFamily="49" charset="0"/>
              </a:rPr>
              <a:t>reach</a:t>
            </a:r>
            <a:r>
              <a:rPr lang="it-IT">
                <a:cs typeface="Courier New" panose="02070309020205020404" pitchFamily="49" charset="0"/>
              </a:rPr>
              <a:t> the goal </a:t>
            </a:r>
            <a:r>
              <a:rPr lang="it-IT" err="1">
                <a:cs typeface="Courier New" panose="02070309020205020404" pitchFamily="49" charset="0"/>
              </a:rPr>
              <a:t>cell</a:t>
            </a:r>
            <a:r>
              <a:rPr lang="it-IT">
                <a:cs typeface="Courier New" panose="02070309020205020404" pitchFamily="49" charset="0"/>
              </a:rPr>
              <a:t> from the start </a:t>
            </a:r>
            <a:r>
              <a:rPr lang="it-IT" err="1">
                <a:cs typeface="Courier New" panose="02070309020205020404" pitchFamily="49" charset="0"/>
              </a:rPr>
              <a:t>cell</a:t>
            </a:r>
            <a:r>
              <a:rPr lang="it-IT">
                <a:cs typeface="Courier New" panose="02070309020205020404" pitchFamily="49" charset="0"/>
              </a:rPr>
              <a:t>.</a:t>
            </a:r>
            <a:endParaRPr lang="it-IT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reach_from_scratch.pl: </a:t>
            </a:r>
            <a:r>
              <a:rPr lang="it-IT" err="1">
                <a:cs typeface="Courier New" panose="02070309020205020404" pitchFamily="49" charset="0"/>
              </a:rPr>
              <a:t>Learns</a:t>
            </a:r>
            <a:r>
              <a:rPr lang="it-IT">
                <a:cs typeface="Courier New" panose="02070309020205020404" pitchFamily="49" charset="0"/>
              </a:rPr>
              <a:t> to </a:t>
            </a:r>
            <a:r>
              <a:rPr lang="it-IT" err="1">
                <a:cs typeface="Courier New" panose="02070309020205020404" pitchFamily="49" charset="0"/>
              </a:rPr>
              <a:t>move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between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distant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cells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but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without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knowing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how</a:t>
            </a:r>
            <a:r>
              <a:rPr lang="it-IT">
                <a:cs typeface="Courier New" panose="02070309020205020404" pitchFamily="49" charset="0"/>
              </a:rPr>
              <a:t> to </a:t>
            </a:r>
            <a:r>
              <a:rPr lang="it-IT" err="1">
                <a:cs typeface="Courier New" panose="02070309020205020404" pitchFamily="49" charset="0"/>
              </a:rPr>
              <a:t>move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between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adjacent</a:t>
            </a:r>
            <a:r>
              <a:rPr lang="it-IT">
                <a:cs typeface="Courier New" panose="02070309020205020404" pitchFamily="49" charset="0"/>
              </a:rPr>
              <a:t>, </a:t>
            </a:r>
            <a:r>
              <a:rPr lang="it-IT" err="1">
                <a:cs typeface="Courier New" panose="02070309020205020404" pitchFamily="49" charset="0"/>
              </a:rPr>
              <a:t>legal</a:t>
            </a:r>
            <a:r>
              <a:rPr lang="it-IT">
                <a:cs typeface="Courier New" panose="02070309020205020404" pitchFamily="49" charset="0"/>
              </a:rPr>
              <a:t> </a:t>
            </a:r>
            <a:r>
              <a:rPr lang="it-IT" err="1">
                <a:cs typeface="Courier New" panose="02070309020205020404" pitchFamily="49" charset="0"/>
              </a:rPr>
              <a:t>cells</a:t>
            </a:r>
            <a:r>
              <a:rPr lang="it-IT">
                <a:cs typeface="Courier New" panose="02070309020205020404" pitchFamily="49" charset="0"/>
              </a:rPr>
              <a:t>. </a:t>
            </a:r>
            <a:r>
              <a:rPr lang="it-IT" err="1">
                <a:cs typeface="Courier New" panose="02070309020205020404" pitchFamily="49" charset="0"/>
              </a:rPr>
              <a:t>Examples</a:t>
            </a:r>
            <a:r>
              <a:rPr lang="it-IT">
                <a:cs typeface="Courier New" panose="02070309020205020404" pitchFamily="49" charset="0"/>
              </a:rPr>
              <a:t> are key.</a:t>
            </a:r>
          </a:p>
          <a:p>
            <a:endParaRPr lang="it-IT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aze">
            <a:extLst>
              <a:ext uri="{FF2B5EF4-FFF2-40B4-BE49-F238E27FC236}">
                <a16:creationId xmlns:a16="http://schemas.microsoft.com/office/drawing/2014/main" id="{00B765B8-CA0E-4C93-B142-9CF3FF54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it-IT" err="1"/>
              <a:t>Metagol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fontScale="92500" lnSpcReduction="10000"/>
          </a:bodyPr>
          <a:lstStyle/>
          <a:p>
            <a:r>
              <a:rPr lang="it-IT" sz="1700" err="1"/>
              <a:t>Four</a:t>
            </a:r>
            <a:r>
              <a:rPr lang="it-IT" sz="1700"/>
              <a:t> key </a:t>
            </a:r>
            <a:r>
              <a:rPr lang="it-IT" sz="1700" err="1"/>
              <a:t>components</a:t>
            </a:r>
            <a:r>
              <a:rPr lang="it-IT" sz="1700"/>
              <a:t>:</a:t>
            </a:r>
          </a:p>
          <a:p>
            <a:pPr lvl="1"/>
            <a:r>
              <a:rPr lang="it-IT" sz="1700" b="1" err="1"/>
              <a:t>Metarules</a:t>
            </a:r>
            <a:r>
              <a:rPr lang="it-IT" sz="1700" b="1"/>
              <a:t>.</a:t>
            </a:r>
            <a:r>
              <a:rPr lang="it-IT" sz="1700"/>
              <a:t> (Language </a:t>
            </a:r>
            <a:r>
              <a:rPr lang="it-IT" sz="1700" err="1"/>
              <a:t>Bias</a:t>
            </a:r>
            <a:r>
              <a:rPr lang="it-IT" sz="1700"/>
              <a:t>)</a:t>
            </a:r>
          </a:p>
          <a:p>
            <a:pPr lvl="1"/>
            <a:r>
              <a:rPr lang="it-IT" sz="1700" b="1"/>
              <a:t>Background Knowledge.</a:t>
            </a:r>
          </a:p>
          <a:p>
            <a:pPr lvl="1"/>
            <a:r>
              <a:rPr lang="it-IT" sz="1700" b="1"/>
              <a:t>Positive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pPr lvl="1"/>
            <a:r>
              <a:rPr lang="it-IT" sz="1700" b="1"/>
              <a:t>Negative </a:t>
            </a:r>
            <a:r>
              <a:rPr lang="it-IT" sz="1700" b="1" err="1"/>
              <a:t>examples</a:t>
            </a:r>
            <a:r>
              <a:rPr lang="it-IT" sz="1700" b="1"/>
              <a:t>.</a:t>
            </a:r>
          </a:p>
          <a:p>
            <a:r>
              <a:rPr lang="it-IT" sz="170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Select a positive </a:t>
            </a:r>
            <a:r>
              <a:rPr lang="it-IT" sz="1700" err="1"/>
              <a:t>example</a:t>
            </a:r>
            <a:r>
              <a:rPr lang="it-IT" sz="1700"/>
              <a:t> to be </a:t>
            </a:r>
            <a:r>
              <a:rPr lang="it-IT" sz="1700" err="1"/>
              <a:t>proven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Prove </a:t>
            </a:r>
            <a:r>
              <a:rPr lang="it-IT" sz="1700" err="1"/>
              <a:t>it</a:t>
            </a:r>
            <a:r>
              <a:rPr lang="it-IT" sz="1700"/>
              <a:t> </a:t>
            </a:r>
            <a:r>
              <a:rPr lang="it-IT" sz="1700" err="1"/>
              <a:t>through</a:t>
            </a:r>
            <a:r>
              <a:rPr lang="it-IT" sz="1700"/>
              <a:t> </a:t>
            </a:r>
            <a:r>
              <a:rPr lang="it-IT" sz="1700" err="1"/>
              <a:t>either</a:t>
            </a:r>
            <a:r>
              <a:rPr lang="it-IT" sz="1700"/>
              <a:t> the </a:t>
            </a:r>
            <a:r>
              <a:rPr lang="it-IT" sz="1700" err="1"/>
              <a:t>existing</a:t>
            </a:r>
            <a:r>
              <a:rPr lang="it-IT" sz="1700"/>
              <a:t> background knowledge or </a:t>
            </a:r>
            <a:r>
              <a:rPr lang="it-IT" sz="1700" err="1"/>
              <a:t>clauses</a:t>
            </a:r>
            <a:r>
              <a:rPr lang="it-IT" sz="1700"/>
              <a:t> </a:t>
            </a:r>
            <a:r>
              <a:rPr lang="it-IT" sz="1700" err="1"/>
              <a:t>previously</a:t>
            </a:r>
            <a:r>
              <a:rPr lang="it-IT" sz="1700"/>
              <a:t> </a:t>
            </a:r>
            <a:r>
              <a:rPr lang="it-IT" sz="1700" err="1"/>
              <a:t>induced</a:t>
            </a:r>
            <a:r>
              <a:rPr lang="it-IT" sz="170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(</a:t>
            </a:r>
            <a:r>
              <a:rPr lang="it-IT" sz="1700" err="1"/>
              <a:t>If</a:t>
            </a:r>
            <a:r>
              <a:rPr lang="it-IT" sz="1700"/>
              <a:t> step 2 </a:t>
            </a:r>
            <a:r>
              <a:rPr lang="it-IT" sz="1700" err="1"/>
              <a:t>did</a:t>
            </a:r>
            <a:r>
              <a:rPr lang="it-IT" sz="1700"/>
              <a:t> </a:t>
            </a:r>
            <a:r>
              <a:rPr lang="it-IT" sz="1700" err="1"/>
              <a:t>not</a:t>
            </a:r>
            <a:r>
              <a:rPr lang="it-IT" sz="1700"/>
              <a:t> work) </a:t>
            </a:r>
            <a:r>
              <a:rPr lang="it-IT" sz="1700" err="1"/>
              <a:t>Unify</a:t>
            </a:r>
            <a:r>
              <a:rPr lang="it-IT" sz="1700"/>
              <a:t> the </a:t>
            </a:r>
            <a:r>
              <a:rPr lang="it-IT" sz="1700" err="1"/>
              <a:t>example</a:t>
            </a:r>
            <a:r>
              <a:rPr lang="it-IT" sz="1700"/>
              <a:t> with the head of a </a:t>
            </a:r>
            <a:r>
              <a:rPr lang="it-IT" sz="1700" err="1"/>
              <a:t>metarule</a:t>
            </a:r>
            <a:r>
              <a:rPr lang="it-IT" sz="1700"/>
              <a:t> and </a:t>
            </a:r>
            <a:r>
              <a:rPr lang="it-IT" sz="1700" err="1"/>
              <a:t>repeat</a:t>
            </a:r>
            <a:r>
              <a:rPr lang="it-IT" sz="1700"/>
              <a:t> the </a:t>
            </a:r>
            <a:r>
              <a:rPr lang="it-IT" sz="1700" err="1"/>
              <a:t>process</a:t>
            </a:r>
            <a:r>
              <a:rPr lang="it-IT" sz="1700"/>
              <a:t> for </a:t>
            </a:r>
            <a:r>
              <a:rPr lang="it-IT" sz="1700" err="1"/>
              <a:t>each</a:t>
            </a:r>
            <a:r>
              <a:rPr lang="it-IT" sz="1700"/>
              <a:t> of the </a:t>
            </a:r>
            <a:r>
              <a:rPr lang="it-IT" sz="1700" err="1"/>
              <a:t>atoms</a:t>
            </a:r>
            <a:r>
              <a:rPr lang="it-IT" sz="1700"/>
              <a:t> in the body.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700"/>
              <a:t>Once the </a:t>
            </a:r>
            <a:r>
              <a:rPr lang="it-IT" sz="1700" err="1"/>
              <a:t>hypothesis</a:t>
            </a:r>
            <a:r>
              <a:rPr lang="it-IT" sz="1700"/>
              <a:t> </a:t>
            </a:r>
            <a:r>
              <a:rPr lang="it-IT" sz="1700" err="1"/>
              <a:t>is</a:t>
            </a:r>
            <a:r>
              <a:rPr lang="it-IT" sz="1700"/>
              <a:t> complete, check </a:t>
            </a:r>
            <a:r>
              <a:rPr lang="it-IT" sz="1700" err="1"/>
              <a:t>its</a:t>
            </a:r>
            <a:r>
              <a:rPr lang="it-IT" sz="1700"/>
              <a:t> </a:t>
            </a:r>
            <a:r>
              <a:rPr lang="it-IT" sz="1700" err="1"/>
              <a:t>consistency</a:t>
            </a:r>
            <a:r>
              <a:rPr lang="it-IT" sz="1700"/>
              <a:t>. </a:t>
            </a:r>
            <a:r>
              <a:rPr lang="it-IT" sz="1700" err="1"/>
              <a:t>If</a:t>
            </a:r>
            <a:r>
              <a:rPr lang="it-IT" sz="1700"/>
              <a:t> negative </a:t>
            </a:r>
            <a:r>
              <a:rPr lang="it-IT" sz="1700" err="1"/>
              <a:t>examples</a:t>
            </a:r>
            <a:r>
              <a:rPr lang="it-IT" sz="1700"/>
              <a:t> are </a:t>
            </a:r>
            <a:r>
              <a:rPr lang="it-IT" sz="1700" err="1"/>
              <a:t>covered</a:t>
            </a:r>
            <a:r>
              <a:rPr lang="it-IT" sz="1700"/>
              <a:t> </a:t>
            </a:r>
            <a:r>
              <a:rPr lang="it-IT" sz="1700" err="1"/>
              <a:t>then</a:t>
            </a:r>
            <a:r>
              <a:rPr lang="it-IT" sz="1700"/>
              <a:t> </a:t>
            </a:r>
            <a:r>
              <a:rPr lang="it-IT" sz="1700" err="1"/>
              <a:t>backtrack</a:t>
            </a:r>
            <a:r>
              <a:rPr lang="it-IT" sz="17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Learning to </a:t>
            </a:r>
            <a:r>
              <a:rPr lang="it-IT" dirty="0" err="1"/>
              <a:t>walk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Autofit/>
          </a:bodyPr>
          <a:lstStyle/>
          <a:p>
            <a:r>
              <a:rPr lang="it-IT" sz="1400" b="1" dirty="0"/>
              <a:t>Goal: </a:t>
            </a:r>
            <a:r>
              <a:rPr lang="it-IT" sz="1400" dirty="0" err="1"/>
              <a:t>Learn</a:t>
            </a:r>
            <a:r>
              <a:rPr lang="it-IT" sz="1400" dirty="0"/>
              <a:t> to </a:t>
            </a:r>
            <a:r>
              <a:rPr lang="it-IT" sz="1400" dirty="0" err="1"/>
              <a:t>move</a:t>
            </a:r>
            <a:r>
              <a:rPr lang="it-IT" sz="1400" dirty="0"/>
              <a:t> to an </a:t>
            </a:r>
            <a:r>
              <a:rPr lang="it-IT" sz="1400" b="1" dirty="0" err="1"/>
              <a:t>adjacent</a:t>
            </a:r>
            <a:r>
              <a:rPr lang="it-IT" sz="1400" dirty="0"/>
              <a:t>, </a:t>
            </a:r>
            <a:r>
              <a:rPr lang="it-IT" sz="1400" dirty="0" err="1"/>
              <a:t>legal</a:t>
            </a:r>
            <a:r>
              <a:rPr lang="it-IT" sz="1400" dirty="0"/>
              <a:t> </a:t>
            </a:r>
            <a:r>
              <a:rPr lang="it-IT" sz="1400" dirty="0" err="1"/>
              <a:t>cell</a:t>
            </a:r>
            <a:r>
              <a:rPr lang="it-IT" sz="1400" dirty="0"/>
              <a:t>. (Predicate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it-IT" sz="1400" dirty="0"/>
              <a:t>).</a:t>
            </a:r>
            <a:endParaRPr lang="it-IT" sz="1400" b="1" dirty="0"/>
          </a:p>
          <a:p>
            <a:r>
              <a:rPr lang="it-IT" sz="1400" b="1" dirty="0"/>
              <a:t>Background Knowledge: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/2;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/1: </a:t>
            </a:r>
            <a:r>
              <a:rPr lang="it-IT" sz="1400" dirty="0">
                <a:cs typeface="Courier New" panose="02070309020205020404" pitchFamily="49" charset="0"/>
              </a:rPr>
              <a:t>Checks </a:t>
            </a:r>
            <a:r>
              <a:rPr lang="it-IT" sz="1400" dirty="0" err="1">
                <a:cs typeface="Courier New" panose="02070309020205020404" pitchFamily="49" charset="0"/>
              </a:rPr>
              <a:t>whether</a:t>
            </a:r>
            <a:r>
              <a:rPr lang="it-IT" sz="1400" dirty="0">
                <a:cs typeface="Courier New" panose="02070309020205020404" pitchFamily="49" charset="0"/>
              </a:rPr>
              <a:t> a </a:t>
            </a:r>
            <a:r>
              <a:rPr lang="it-IT" sz="1400" dirty="0" err="1">
                <a:cs typeface="Courier New" panose="02070309020205020404" pitchFamily="49" charset="0"/>
              </a:rPr>
              <a:t>cell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is</a:t>
            </a:r>
            <a:r>
              <a:rPr lang="it-IT" sz="1400" dirty="0">
                <a:cs typeface="Courier New" panose="02070309020205020404" pitchFamily="49" charset="0"/>
              </a:rPr>
              <a:t> in bounds and free from </a:t>
            </a:r>
            <a:r>
              <a:rPr lang="it-IT" sz="1400" dirty="0" err="1">
                <a:cs typeface="Courier New" panose="02070309020205020404" pitchFamily="49" charset="0"/>
              </a:rPr>
              <a:t>obstacles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dirty="0" err="1">
                <a:cs typeface="Courier New" panose="02070309020205020404" pitchFamily="49" charset="0"/>
              </a:rPr>
              <a:t>Metarules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,[P,Q],[P,A,B],[[Q,A,B]]).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,[P,Q,R],[P,A,B],[[Q,A,B],[R,B]]).</a:t>
            </a:r>
          </a:p>
          <a:p>
            <a:pPr lvl="1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metarule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,[P,Q,R],[P,A,B],[[R,B],[Q,A,B]]).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One </a:t>
            </a:r>
            <a:r>
              <a:rPr lang="it-IT" sz="1400" dirty="0" err="1">
                <a:cs typeface="Courier New" panose="02070309020205020404" pitchFamily="49" charset="0"/>
              </a:rPr>
              <a:t>legal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move</a:t>
            </a:r>
            <a:r>
              <a:rPr lang="it-IT" sz="1400" dirty="0">
                <a:cs typeface="Courier New" panose="02070309020205020404" pitchFamily="49" charset="0"/>
              </a:rPr>
              <a:t> for </a:t>
            </a:r>
            <a:r>
              <a:rPr lang="it-IT" sz="1400" dirty="0" err="1">
                <a:cs typeface="Courier New" panose="02070309020205020404" pitchFamily="49" charset="0"/>
              </a:rPr>
              <a:t>each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direction</a:t>
            </a:r>
            <a:r>
              <a:rPr lang="it-IT" sz="1400" dirty="0">
                <a:cs typeface="Courier New" panose="02070309020205020404" pitchFamily="49" charset="0"/>
              </a:rPr>
              <a:t> (up, down, </a:t>
            </a:r>
            <a:r>
              <a:rPr lang="it-IT" sz="1400" dirty="0" err="1">
                <a:cs typeface="Courier New" panose="02070309020205020404" pitchFamily="49" charset="0"/>
              </a:rPr>
              <a:t>left</a:t>
            </a:r>
            <a:r>
              <a:rPr lang="it-IT" sz="1400" dirty="0">
                <a:cs typeface="Courier New" panose="02070309020205020404" pitchFamily="49" charset="0"/>
              </a:rPr>
              <a:t>, </a:t>
            </a:r>
            <a:r>
              <a:rPr lang="it-IT" sz="1400" dirty="0" err="1">
                <a:cs typeface="Courier New" panose="02070309020205020404" pitchFamily="49" charset="0"/>
              </a:rPr>
              <a:t>right</a:t>
            </a:r>
            <a:r>
              <a:rPr lang="it-IT" sz="1400" dirty="0">
                <a:cs typeface="Courier New" panose="02070309020205020404" pitchFamily="49" charset="0"/>
              </a:rPr>
              <a:t>).</a:t>
            </a:r>
          </a:p>
          <a:p>
            <a:r>
              <a:rPr lang="it-IT" sz="1400" b="1" dirty="0">
                <a:cs typeface="Courier New" panose="02070309020205020404" pitchFamily="49" charset="0"/>
              </a:rPr>
              <a:t>Negative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it-IT" sz="1400" dirty="0">
                <a:cs typeface="Courier New" panose="02070309020205020404" pitchFamily="49" charset="0"/>
              </a:rPr>
              <a:t>One </a:t>
            </a:r>
            <a:r>
              <a:rPr lang="it-IT" sz="1400" dirty="0" err="1">
                <a:cs typeface="Courier New" panose="02070309020205020404" pitchFamily="49" charset="0"/>
              </a:rPr>
              <a:t>illegal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move</a:t>
            </a:r>
            <a:r>
              <a:rPr lang="it-IT" sz="1400" dirty="0">
                <a:cs typeface="Courier New" panose="02070309020205020404" pitchFamily="49" charset="0"/>
              </a:rPr>
              <a:t> for </a:t>
            </a:r>
            <a:r>
              <a:rPr lang="it-IT" sz="1400" dirty="0" err="1">
                <a:cs typeface="Courier New" panose="02070309020205020404" pitchFamily="49" charset="0"/>
              </a:rPr>
              <a:t>each</a:t>
            </a:r>
            <a:r>
              <a:rPr lang="it-IT" sz="1400" dirty="0">
                <a:cs typeface="Courier New" panose="02070309020205020404" pitchFamily="49" charset="0"/>
              </a:rPr>
              <a:t> </a:t>
            </a:r>
            <a:r>
              <a:rPr lang="it-IT" sz="1400" dirty="0" err="1">
                <a:cs typeface="Courier New" panose="02070309020205020404" pitchFamily="49" charset="0"/>
              </a:rPr>
              <a:t>direction</a:t>
            </a:r>
            <a:r>
              <a:rPr lang="it-IT" sz="14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/>
              <a:t>The power of </a:t>
            </a:r>
            <a:r>
              <a:rPr lang="it-IT" err="1"/>
              <a:t>metarules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 lnSpcReduction="10000"/>
          </a:bodyPr>
          <a:lstStyle/>
          <a:p>
            <a:r>
              <a:rPr lang="it-IT" sz="1500"/>
              <a:t>Using </a:t>
            </a:r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postcon</a:t>
            </a:r>
            <a:r>
              <a:rPr lang="it-IT" sz="1500"/>
              <a:t>: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(A,B),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(B).</a:t>
            </a:r>
          </a:p>
          <a:p>
            <a:r>
              <a:rPr lang="en-US" sz="1500">
                <a:cs typeface="Courier New" panose="02070309020205020404" pitchFamily="49" charset="0"/>
              </a:rPr>
              <a:t>Using 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legal_position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(B),move_1(A,B).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inc_y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dec_x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</a:p>
          <a:p>
            <a:pPr marL="274320" lvl="1" indent="0">
              <a:buNone/>
            </a:pP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move_1(A,B):-</a:t>
            </a:r>
            <a:r>
              <a:rPr lang="en-US" sz="1500" err="1">
                <a:latin typeface="Courier New" panose="02070309020205020404" pitchFamily="49" charset="0"/>
                <a:cs typeface="Courier New" panose="02070309020205020404" pitchFamily="49" charset="0"/>
              </a:rPr>
              <a:t>dec_y</a:t>
            </a:r>
            <a:r>
              <a:rPr 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(A,B).</a:t>
            </a:r>
            <a:endParaRPr lang="it-IT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i_postcon</a:t>
            </a:r>
            <a:r>
              <a:rPr lang="it-IT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err="1">
                <a:cs typeface="Courier New" panose="02070309020205020404" pitchFamily="49" charset="0"/>
              </a:rPr>
              <a:t>is</a:t>
            </a:r>
            <a:r>
              <a:rPr lang="it-IT" sz="1500">
                <a:cs typeface="Courier New" panose="02070309020205020404" pitchFamily="49" charset="0"/>
              </a:rPr>
              <a:t> </a:t>
            </a:r>
            <a:r>
              <a:rPr lang="it-IT" sz="1500" err="1">
                <a:cs typeface="Courier New" panose="02070309020205020404" pitchFamily="49" charset="0"/>
              </a:rPr>
              <a:t>able</a:t>
            </a:r>
            <a:r>
              <a:rPr lang="it-IT" sz="1500">
                <a:cs typeface="Courier New" panose="02070309020205020404" pitchFamily="49" charset="0"/>
              </a:rPr>
              <a:t> to «</a:t>
            </a:r>
            <a:r>
              <a:rPr lang="it-IT" sz="1500" b="1" err="1">
                <a:cs typeface="Courier New" panose="02070309020205020404" pitchFamily="49" charset="0"/>
              </a:rPr>
              <a:t>invent</a:t>
            </a:r>
            <a:r>
              <a:rPr lang="it-IT" sz="1500">
                <a:cs typeface="Courier New" panose="02070309020205020404" pitchFamily="49" charset="0"/>
              </a:rPr>
              <a:t>» the predicate </a:t>
            </a:r>
            <a:r>
              <a:rPr lang="it-IT" sz="1500" err="1">
                <a:latin typeface="Courier New" panose="02070309020205020404" pitchFamily="49" charset="0"/>
                <a:cs typeface="Courier New" panose="02070309020205020404" pitchFamily="49" charset="0"/>
              </a:rPr>
              <a:t>adjacent</a:t>
            </a:r>
            <a:r>
              <a:rPr lang="it-IT" sz="1500">
                <a:latin typeface="Courier New" panose="02070309020205020404" pitchFamily="49" charset="0"/>
                <a:cs typeface="Courier New" panose="02070309020205020404" pitchFamily="49" charset="0"/>
              </a:rPr>
              <a:t>/2.</a:t>
            </a:r>
            <a:endParaRPr 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4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5511DBA9-FF92-407F-A794-61FC31C51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94A76-64F1-4AEE-BC4F-FB664D9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it-IT" dirty="0"/>
              <a:t>The power of </a:t>
            </a:r>
            <a:r>
              <a:rPr lang="it-IT" dirty="0" err="1"/>
              <a:t>metarules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1522B-DD16-4ED0-B890-B3427CE8E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4031487"/>
            <a:ext cx="6784259" cy="2167700"/>
          </a:xfrm>
        </p:spPr>
        <p:txBody>
          <a:bodyPr>
            <a:normAutofit/>
          </a:bodyPr>
          <a:lstStyle/>
          <a:p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comparison</a:t>
            </a:r>
            <a:r>
              <a:rPr lang="it-IT" sz="1600" dirty="0"/>
              <a:t> highlights the impact </a:t>
            </a:r>
            <a:r>
              <a:rPr lang="it-IT" sz="1600" dirty="0" err="1"/>
              <a:t>that</a:t>
            </a:r>
            <a:r>
              <a:rPr lang="it-IT" sz="1600" dirty="0"/>
              <a:t> one more </a:t>
            </a:r>
            <a:r>
              <a:rPr lang="it-IT" sz="1600" dirty="0" err="1"/>
              <a:t>clause</a:t>
            </a:r>
            <a:r>
              <a:rPr lang="it-IT" sz="1600" dirty="0"/>
              <a:t> can </a:t>
            </a:r>
            <a:r>
              <a:rPr lang="it-IT" sz="1600" dirty="0" err="1"/>
              <a:t>have</a:t>
            </a:r>
            <a:r>
              <a:rPr lang="it-IT" sz="1600" dirty="0"/>
              <a:t> one performance.</a:t>
            </a:r>
          </a:p>
          <a:p>
            <a:r>
              <a:rPr lang="it-IT" sz="1600" b="1" dirty="0" err="1"/>
              <a:t>Tradeoff</a:t>
            </a:r>
            <a:r>
              <a:rPr lang="it-IT" sz="1600" b="1" dirty="0"/>
              <a:t>: </a:t>
            </a:r>
            <a:r>
              <a:rPr lang="it-IT" sz="1600" dirty="0"/>
              <a:t>More </a:t>
            </a:r>
            <a:r>
              <a:rPr lang="it-IT" sz="1600" dirty="0" err="1"/>
              <a:t>expressive</a:t>
            </a:r>
            <a:r>
              <a:rPr lang="it-IT" sz="1600" dirty="0"/>
              <a:t> </a:t>
            </a:r>
            <a:r>
              <a:rPr lang="it-IT" sz="1600" dirty="0" err="1"/>
              <a:t>solutions</a:t>
            </a:r>
            <a:r>
              <a:rPr lang="it-IT" sz="1600" dirty="0"/>
              <a:t> </a:t>
            </a:r>
            <a:r>
              <a:rPr lang="it-IT" sz="1600" dirty="0" err="1"/>
              <a:t>require</a:t>
            </a:r>
            <a:r>
              <a:rPr lang="it-IT" sz="1600" dirty="0"/>
              <a:t> a </a:t>
            </a:r>
            <a:r>
              <a:rPr lang="it-IT" sz="1600" dirty="0" err="1"/>
              <a:t>larger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 </a:t>
            </a:r>
            <a:r>
              <a:rPr lang="it-IT" sz="1600" dirty="0" err="1"/>
              <a:t>space</a:t>
            </a:r>
            <a:r>
              <a:rPr lang="it-IT" sz="1600" dirty="0"/>
              <a:t>.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Timings</a:t>
            </a:r>
            <a:r>
              <a:rPr lang="it-IT" sz="1400" dirty="0"/>
              <a:t> are </a:t>
            </a:r>
            <a:r>
              <a:rPr lang="it-IT" sz="1400" dirty="0" err="1"/>
              <a:t>mean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from 10 </a:t>
            </a:r>
            <a:r>
              <a:rPr lang="it-IT" sz="1400" dirty="0" err="1"/>
              <a:t>runs</a:t>
            </a:r>
            <a:r>
              <a:rPr lang="it-IT" sz="1400" dirty="0"/>
              <a:t>).</a:t>
            </a:r>
            <a:endParaRPr lang="it-IT" sz="1600" dirty="0"/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231DC50B-A6C9-4779-ADC1-E2083AECF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54612"/>
              </p:ext>
            </p:extLst>
          </p:nvPr>
        </p:nvGraphicFramePr>
        <p:xfrm>
          <a:off x="4050888" y="2742182"/>
          <a:ext cx="67842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92130">
                  <a:extLst>
                    <a:ext uri="{9D8B030D-6E8A-4147-A177-3AD203B41FA5}">
                      <a16:colId xmlns:a16="http://schemas.microsoft.com/office/drawing/2014/main" val="4102688643"/>
                    </a:ext>
                  </a:extLst>
                </a:gridCol>
                <a:gridCol w="3392130">
                  <a:extLst>
                    <a:ext uri="{9D8B030D-6E8A-4147-A177-3AD203B41FA5}">
                      <a16:colId xmlns:a16="http://schemas.microsoft.com/office/drawing/2014/main" val="2324199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i_postcon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0.047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0.121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4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27044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121</TotalTime>
  <Words>932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Metagol</vt:lpstr>
      <vt:lpstr>Brief recap</vt:lpstr>
      <vt:lpstr>Learning to walk</vt:lpstr>
      <vt:lpstr>The power of metarules</vt:lpstr>
      <vt:lpstr>The power of metarules</vt:lpstr>
      <vt:lpstr>Learning to travel</vt:lpstr>
      <vt:lpstr>Interesting points</vt:lpstr>
      <vt:lpstr>Other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1</cp:revision>
  <dcterms:created xsi:type="dcterms:W3CDTF">2021-07-01T07:55:41Z</dcterms:created>
  <dcterms:modified xsi:type="dcterms:W3CDTF">2021-07-03T12:49:41Z</dcterms:modified>
</cp:coreProperties>
</file>