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72" r:id="rId4"/>
    <p:sldId id="258" r:id="rId5"/>
    <p:sldId id="259" r:id="rId6"/>
    <p:sldId id="273" r:id="rId7"/>
    <p:sldId id="274" r:id="rId8"/>
    <p:sldId id="280" r:id="rId9"/>
    <p:sldId id="281" r:id="rId10"/>
    <p:sldId id="282" r:id="rId11"/>
    <p:sldId id="283" r:id="rId12"/>
    <p:sldId id="293" r:id="rId13"/>
    <p:sldId id="284" r:id="rId14"/>
    <p:sldId id="261" r:id="rId15"/>
    <p:sldId id="262" r:id="rId16"/>
    <p:sldId id="263" r:id="rId17"/>
    <p:sldId id="264" r:id="rId18"/>
    <p:sldId id="279" r:id="rId19"/>
    <p:sldId id="265" r:id="rId20"/>
    <p:sldId id="270" r:id="rId21"/>
    <p:sldId id="266" r:id="rId22"/>
    <p:sldId id="267" r:id="rId23"/>
    <p:sldId id="285" r:id="rId24"/>
    <p:sldId id="286" r:id="rId25"/>
    <p:sldId id="287" r:id="rId26"/>
    <p:sldId id="288" r:id="rId27"/>
    <p:sldId id="292" r:id="rId28"/>
    <p:sldId id="302" r:id="rId29"/>
    <p:sldId id="278" r:id="rId30"/>
    <p:sldId id="304" r:id="rId31"/>
    <p:sldId id="305" r:id="rId32"/>
    <p:sldId id="306" r:id="rId33"/>
    <p:sldId id="295" r:id="rId34"/>
    <p:sldId id="296" r:id="rId35"/>
    <p:sldId id="298" r:id="rId36"/>
    <p:sldId id="299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E2092-6289-4F05-ABB0-BFCB1DB98601}" v="112" dt="2021-07-04T14:55:3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127" d="100"/>
          <a:sy n="127" d="100"/>
        </p:scale>
        <p:origin x="124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99E2092-6289-4F05-ABB0-BFCB1DB98601}"/>
    <pc:docChg chg="undo redo custSel addSld delSld modSld">
      <pc:chgData name="Al ex" userId="1d73023b5acb93cf" providerId="LiveId" clId="{A99E2092-6289-4F05-ABB0-BFCB1DB98601}" dt="2021-07-04T14:59:11.470" v="2977" actId="20577"/>
      <pc:docMkLst>
        <pc:docMk/>
      </pc:docMkLst>
      <pc:sldChg chg="addSp delSp modSp mod">
        <pc:chgData name="Al ex" userId="1d73023b5acb93cf" providerId="LiveId" clId="{A99E2092-6289-4F05-ABB0-BFCB1DB98601}" dt="2021-07-04T08:38:41.076" v="118" actId="27636"/>
        <pc:sldMkLst>
          <pc:docMk/>
          <pc:sldMk cId="2664905817" sldId="262"/>
        </pc:sldMkLst>
        <pc:spChg chg="mo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38:41.076" v="118" actId="27636"/>
          <ac:spMkLst>
            <pc:docMk/>
            <pc:sldMk cId="2664905817" sldId="262"/>
            <ac:spMk id="3" creationId="{BCDD5A86-9E2C-47B9-9ED6-667DF1173A9E}"/>
          </ac:spMkLst>
        </pc:spChg>
        <pc:spChg chg="del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18" creationId="{AB1CEEAD-825F-41AD-B0DB-77CE90932D00}"/>
          </ac:spMkLst>
        </pc:spChg>
        <pc:spChg chg="ad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3" creationId="{9163A971-857A-4D4D-B458-BADAF926FFCC}"/>
          </ac:spMkLst>
        </pc:spChg>
        <pc:picChg chg="mod">
          <ac:chgData name="Al ex" userId="1d73023b5acb93cf" providerId="LiveId" clId="{A99E2092-6289-4F05-ABB0-BFCB1DB98601}" dt="2021-07-04T08:38:40.970" v="117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A99E2092-6289-4F05-ABB0-BFCB1DB98601}" dt="2021-07-04T08:38:51.956" v="120" actId="27636"/>
        <pc:sldMkLst>
          <pc:docMk/>
          <pc:sldMk cId="4194125777" sldId="263"/>
        </pc:sldMkLst>
        <pc:spChg chg="mo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38:51.956" v="120" actId="27636"/>
          <ac:spMkLst>
            <pc:docMk/>
            <pc:sldMk cId="4194125777" sldId="263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6" creationId="{9163A971-857A-4D4D-B458-BADAF926FFCC}"/>
          </ac:spMkLst>
        </pc:spChg>
        <pc:spChg chg="ad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38:51.925" v="11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A99E2092-6289-4F05-ABB0-BFCB1DB98601}" dt="2021-07-04T12:30:58.365" v="1209" actId="20577"/>
        <pc:sldMkLst>
          <pc:docMk/>
          <pc:sldMk cId="986449292" sldId="264"/>
        </pc:sldMkLst>
        <pc:spChg chg="mo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4T12:30:58.365" v="1209" actId="20577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4" creationId="{9163A971-857A-4D4D-B458-BADAF926FFCC}"/>
          </ac:spMkLst>
        </pc:spChg>
        <pc:spChg chg="ad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9" creationId="{AB1CEEAD-825F-41AD-B0DB-77CE90932D00}"/>
          </ac:spMkLst>
        </pc:spChg>
        <pc:picChg chg="mod">
          <ac:chgData name="Al ex" userId="1d73023b5acb93cf" providerId="LiveId" clId="{A99E2092-6289-4F05-ABB0-BFCB1DB98601}" dt="2021-07-04T08:38:55.769" v="121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">
        <pc:chgData name="Al ex" userId="1d73023b5acb93cf" providerId="LiveId" clId="{A99E2092-6289-4F05-ABB0-BFCB1DB98601}" dt="2021-07-04T08:41:22.543" v="141" actId="113"/>
        <pc:sldMkLst>
          <pc:docMk/>
          <pc:sldMk cId="257936271" sldId="265"/>
        </pc:sldMkLst>
        <pc:spChg chg="mo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99E2092-6289-4F05-ABB0-BFCB1DB98601}" dt="2021-07-04T08:41:02.438" v="138" actId="27636"/>
          <ac:spMkLst>
            <pc:docMk/>
            <pc:sldMk cId="257936271" sldId="265"/>
            <ac:spMk id="3" creationId="{C6D47933-B121-49D1-9D84-21CF203209CD}"/>
          </ac:spMkLst>
        </pc:spChg>
        <pc:spChg chg="mod">
          <ac:chgData name="Al ex" userId="1d73023b5acb93cf" providerId="LiveId" clId="{A99E2092-6289-4F05-ABB0-BFCB1DB98601}" dt="2021-07-04T08:41:22.543" v="141" actId="113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1" creationId="{9163A971-857A-4D4D-B458-BADAF926FFCC}"/>
          </ac:spMkLst>
        </pc:spChg>
        <pc:spChg chg="ad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6" creationId="{AB1CEEAD-825F-41AD-B0DB-77CE90932D00}"/>
          </ac:spMkLst>
        </pc:spChg>
        <pc:picChg chg="mod">
          <ac:chgData name="Al ex" userId="1d73023b5acb93cf" providerId="LiveId" clId="{A99E2092-6289-4F05-ABB0-BFCB1DB98601}" dt="2021-07-04T08:41:02.413" v="137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A99E2092-6289-4F05-ABB0-BFCB1DB98601}" dt="2021-07-04T12:40:16.328" v="1252" actId="20577"/>
        <pc:sldMkLst>
          <pc:docMk/>
          <pc:sldMk cId="1716667692" sldId="266"/>
        </pc:sldMkLst>
        <pc:spChg chg="mo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99E2092-6289-4F05-ABB0-BFCB1DB98601}" dt="2021-07-04T12:40:16.328" v="1252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15" creationId="{9163A971-857A-4D4D-B458-BADAF926FFCC}"/>
          </ac:spMkLst>
        </pc:spChg>
        <pc:spChg chg="ad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0" creationId="{AB1CEEAD-825F-41AD-B0DB-77CE90932D00}"/>
          </ac:spMkLst>
        </pc:spChg>
        <pc:picChg chg="mod">
          <ac:chgData name="Al ex" userId="1d73023b5acb93cf" providerId="LiveId" clId="{A99E2092-6289-4F05-ABB0-BFCB1DB98601}" dt="2021-07-04T08:41:32.955" v="143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modSp mod">
        <pc:chgData name="Al ex" userId="1d73023b5acb93cf" providerId="LiveId" clId="{A99E2092-6289-4F05-ABB0-BFCB1DB98601}" dt="2021-07-04T14:42:38.018" v="1666" actId="123"/>
        <pc:sldMkLst>
          <pc:docMk/>
          <pc:sldMk cId="2386237977" sldId="267"/>
        </pc:sldMkLst>
        <pc:spChg chg="mod">
          <ac:chgData name="Al ex" userId="1d73023b5acb93cf" providerId="LiveId" clId="{A99E2092-6289-4F05-ABB0-BFCB1DB98601}" dt="2021-07-04T14:42:38.018" v="1666" actId="123"/>
          <ac:spMkLst>
            <pc:docMk/>
            <pc:sldMk cId="2386237977" sldId="267"/>
            <ac:spMk id="3" creationId="{5A1B9CF7-7836-45FA-8266-852C7D3D1E59}"/>
          </ac:spMkLst>
        </pc:spChg>
      </pc:sldChg>
      <pc:sldChg chg="del">
        <pc:chgData name="Al ex" userId="1d73023b5acb93cf" providerId="LiveId" clId="{A99E2092-6289-4F05-ABB0-BFCB1DB98601}" dt="2021-07-04T08:40:57.630" v="136" actId="2696"/>
        <pc:sldMkLst>
          <pc:docMk/>
          <pc:sldMk cId="1509270444" sldId="269"/>
        </pc:sldMkLst>
      </pc:sldChg>
      <pc:sldChg chg="addSp delSp modSp mod">
        <pc:chgData name="Al ex" userId="1d73023b5acb93cf" providerId="LiveId" clId="{A99E2092-6289-4F05-ABB0-BFCB1DB98601}" dt="2021-07-04T08:43:59.718" v="179" actId="403"/>
        <pc:sldMkLst>
          <pc:docMk/>
          <pc:sldMk cId="2777569243" sldId="270"/>
        </pc:sldMkLst>
        <pc:spChg chg="mo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A99E2092-6289-4F05-ABB0-BFCB1DB98601}" dt="2021-07-04T08:43:59.718" v="179" actId="403"/>
          <ac:spMkLst>
            <pc:docMk/>
            <pc:sldMk cId="2777569243" sldId="270"/>
            <ac:spMk id="3" creationId="{17B7C98C-91C5-42A6-AE60-10548043DE9E}"/>
          </ac:spMkLst>
        </pc:spChg>
        <pc:spChg chg="del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9" creationId="{9163A971-857A-4D4D-B458-BADAF926FFCC}"/>
          </ac:spMkLst>
        </pc:spChg>
        <pc:spChg chg="ad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14" creationId="{AB1CEEAD-825F-41AD-B0DB-77CE90932D00}"/>
          </ac:spMkLst>
        </pc:spChg>
        <pc:picChg chg="mod">
          <ac:chgData name="Al ex" userId="1d73023b5acb93cf" providerId="LiveId" clId="{A99E2092-6289-4F05-ABB0-BFCB1DB98601}" dt="2021-07-04T08:41:29.456" v="142" actId="26606"/>
          <ac:picMkLst>
            <pc:docMk/>
            <pc:sldMk cId="2777569243" sldId="270"/>
            <ac:picMk id="4" creationId="{D809EADF-C4D7-4EB7-AD80-F9F543370A6C}"/>
          </ac:picMkLst>
        </pc:picChg>
      </pc:sldChg>
      <pc:sldChg chg="new del">
        <pc:chgData name="Al ex" userId="1d73023b5acb93cf" providerId="LiveId" clId="{A99E2092-6289-4F05-ABB0-BFCB1DB98601}" dt="2021-07-04T08:33:37.014" v="2" actId="2696"/>
        <pc:sldMkLst>
          <pc:docMk/>
          <pc:sldMk cId="1234999034" sldId="271"/>
        </pc:sldMkLst>
      </pc:sldChg>
      <pc:sldChg chg="add del">
        <pc:chgData name="Al ex" userId="1d73023b5acb93cf" providerId="LiveId" clId="{A99E2092-6289-4F05-ABB0-BFCB1DB98601}" dt="2021-07-04T09:15:55.709" v="770" actId="2696"/>
        <pc:sldMkLst>
          <pc:docMk/>
          <pc:sldMk cId="2828345095" sldId="271"/>
        </pc:sldMkLst>
      </pc:sldChg>
      <pc:sldChg chg="modSp add mod">
        <pc:chgData name="Al ex" userId="1d73023b5acb93cf" providerId="LiveId" clId="{A99E2092-6289-4F05-ABB0-BFCB1DB98601}" dt="2021-07-04T08:35:40.332" v="102" actId="404"/>
        <pc:sldMkLst>
          <pc:docMk/>
          <pc:sldMk cId="1270338934" sldId="272"/>
        </pc:sldMkLst>
        <pc:spChg chg="mod">
          <ac:chgData name="Al ex" userId="1d73023b5acb93cf" providerId="LiveId" clId="{A99E2092-6289-4F05-ABB0-BFCB1DB98601}" dt="2021-07-04T08:34:46.465" v="14" actId="20577"/>
          <ac:spMkLst>
            <pc:docMk/>
            <pc:sldMk cId="1270338934" sldId="272"/>
            <ac:spMk id="2" creationId="{A2A47A9F-C668-4B30-AAE9-9F1FDA9252E1}"/>
          </ac:spMkLst>
        </pc:spChg>
        <pc:spChg chg="mod">
          <ac:chgData name="Al ex" userId="1d73023b5acb93cf" providerId="LiveId" clId="{A99E2092-6289-4F05-ABB0-BFCB1DB98601}" dt="2021-07-04T08:35:40.332" v="102" actId="404"/>
          <ac:spMkLst>
            <pc:docMk/>
            <pc:sldMk cId="1270338934" sldId="272"/>
            <ac:spMk id="3" creationId="{C679163A-BF46-4066-A2D5-90825139BA23}"/>
          </ac:spMkLst>
        </pc:spChg>
        <pc:graphicFrameChg chg="mod modGraphic">
          <ac:chgData name="Al ex" userId="1d73023b5acb93cf" providerId="LiveId" clId="{A99E2092-6289-4F05-ABB0-BFCB1DB98601}" dt="2021-07-04T08:35:13.159" v="53" actId="1036"/>
          <ac:graphicFrameMkLst>
            <pc:docMk/>
            <pc:sldMk cId="1270338934" sldId="272"/>
            <ac:graphicFrameMk id="4" creationId="{CC56F799-2C4C-40B4-BD1C-5E669D68E719}"/>
          </ac:graphicFrameMkLst>
        </pc:graphicFrameChg>
      </pc:sldChg>
      <pc:sldChg chg="addSp delSp modSp add mod setBg delDesignElem">
        <pc:chgData name="Al ex" userId="1d73023b5acb93cf" providerId="LiveId" clId="{A99E2092-6289-4F05-ABB0-BFCB1DB98601}" dt="2021-07-04T08:36:24.396" v="110" actId="20577"/>
        <pc:sldMkLst>
          <pc:docMk/>
          <pc:sldMk cId="1415528199" sldId="273"/>
        </pc:sldMkLst>
        <pc:spChg chg="mod">
          <ac:chgData name="Al ex" userId="1d73023b5acb93cf" providerId="LiveId" clId="{A99E2092-6289-4F05-ABB0-BFCB1DB98601}" dt="2021-07-04T08:36:24.396" v="110" actId="20577"/>
          <ac:spMkLst>
            <pc:docMk/>
            <pc:sldMk cId="1415528199" sldId="273"/>
            <ac:spMk id="4" creationId="{C219A1C0-0B46-405B-A2A6-78424FE9EE86}"/>
          </ac:spMkLst>
        </pc:spChg>
        <pc:spChg chg="add">
          <ac:chgData name="Al ex" userId="1d73023b5acb93cf" providerId="LiveId" clId="{A99E2092-6289-4F05-ABB0-BFCB1DB98601}" dt="2021-07-04T08:36:19.835" v="105" actId="26606"/>
          <ac:spMkLst>
            <pc:docMk/>
            <pc:sldMk cId="1415528199" sldId="273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8:36:08.287" v="104"/>
          <ac:spMkLst>
            <pc:docMk/>
            <pc:sldMk cId="1415528199" sldId="273"/>
            <ac:spMk id="11" creationId="{EFB0C39A-F8CA-4A79-AFFC-E9780FB1991A}"/>
          </ac:spMkLst>
        </pc:spChg>
      </pc:sldChg>
      <pc:sldChg chg="addSp delSp modSp add mod setBg">
        <pc:chgData name="Al ex" userId="1d73023b5acb93cf" providerId="LiveId" clId="{A99E2092-6289-4F05-ABB0-BFCB1DB98601}" dt="2021-07-04T08:47:45.503" v="228" actId="26606"/>
        <pc:sldMkLst>
          <pc:docMk/>
          <pc:sldMk cId="243431726" sldId="274"/>
        </pc:sldMkLst>
        <pc:spChg chg="mod or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3" creationId="{BCDD5A86-9E2C-47B9-9ED6-667DF1173A9E}"/>
          </ac:spMkLst>
        </pc:spChg>
        <pc:spChg chg="add del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9" creationId="{9163A971-857A-4D4D-B458-BADAF926FFCC}"/>
          </ac:spMkLst>
        </pc:spChg>
        <pc:picChg chg="mod">
          <ac:chgData name="Al ex" userId="1d73023b5acb93cf" providerId="LiveId" clId="{A99E2092-6289-4F05-ABB0-BFCB1DB98601}" dt="2021-07-04T08:47:45.503" v="228" actId="26606"/>
          <ac:picMkLst>
            <pc:docMk/>
            <pc:sldMk cId="243431726" sldId="274"/>
            <ac:picMk id="4" creationId="{F5C4AB35-6373-45C6-8803-7349E7B6A6A9}"/>
          </ac:picMkLst>
        </pc:picChg>
      </pc:sldChg>
      <pc:sldChg chg="addSp delSp modSp add del mod setBg">
        <pc:chgData name="Al ex" userId="1d73023b5acb93cf" providerId="LiveId" clId="{A99E2092-6289-4F05-ABB0-BFCB1DB98601}" dt="2021-07-04T08:57:39.413" v="300" actId="2696"/>
        <pc:sldMkLst>
          <pc:docMk/>
          <pc:sldMk cId="2191459905" sldId="275"/>
        </pc:sldMkLst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6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8" creationId="{F230AD75-6717-4566-9CA9-25308C0596EE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0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1" creationId="{F230AD75-6717-4566-9CA9-25308C0596EE}"/>
          </ac:spMkLst>
        </pc:spChg>
        <pc:picChg chg="add del mod">
          <ac:chgData name="Al ex" userId="1d73023b5acb93cf" providerId="LiveId" clId="{A99E2092-6289-4F05-ABB0-BFCB1DB98601}" dt="2021-07-04T08:47:46.974" v="230" actId="14100"/>
          <ac:picMkLst>
            <pc:docMk/>
            <pc:sldMk cId="2191459905" sldId="275"/>
            <ac:picMk id="4" creationId="{15FFD1B1-AEEE-4EE4-9047-6C67FEA2BDA9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6" creationId="{E75DEF84-32AD-4769-A7E7-098687C78664}"/>
          </ac:picMkLst>
        </pc:picChg>
        <pc:picChg chg="add del mod">
          <ac:chgData name="Al ex" userId="1d73023b5acb93cf" providerId="LiveId" clId="{A99E2092-6289-4F05-ABB0-BFCB1DB98601}" dt="2021-07-04T08:46:17.974" v="214"/>
          <ac:picMkLst>
            <pc:docMk/>
            <pc:sldMk cId="2191459905" sldId="275"/>
            <ac:picMk id="7" creationId="{B722A1D8-7CA9-4CB8-A794-7286430610ED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11" creationId="{8F2E6A99-F167-4D88-9E41-CB9A532BEF9F}"/>
          </ac:picMkLst>
        </pc:picChg>
      </pc:sldChg>
      <pc:sldChg chg="delSp add del setBg delDesignElem">
        <pc:chgData name="Al ex" userId="1d73023b5acb93cf" providerId="LiveId" clId="{A99E2092-6289-4F05-ABB0-BFCB1DB98601}" dt="2021-07-04T09:27:49.742" v="989" actId="47"/>
        <pc:sldMkLst>
          <pc:docMk/>
          <pc:sldMk cId="2939428061" sldId="275"/>
        </pc:sldMkLst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8" creationId="{435050B1-74E1-4A81-923D-0F5971A3BC01}"/>
          </ac:spMkLst>
        </pc:spChg>
      </pc:sldChg>
      <pc:sldChg chg="add del setBg">
        <pc:chgData name="Al ex" userId="1d73023b5acb93cf" providerId="LiveId" clId="{A99E2092-6289-4F05-ABB0-BFCB1DB98601}" dt="2021-07-04T09:05:04.759" v="424" actId="2696"/>
        <pc:sldMkLst>
          <pc:docMk/>
          <pc:sldMk cId="3149756374" sldId="276"/>
        </pc:sldMkLst>
      </pc:sldChg>
      <pc:sldChg chg="add del setBg">
        <pc:chgData name="Al ex" userId="1d73023b5acb93cf" providerId="LiveId" clId="{A99E2092-6289-4F05-ABB0-BFCB1DB98601}" dt="2021-07-04T09:11:25.152" v="549" actId="2696"/>
        <pc:sldMkLst>
          <pc:docMk/>
          <pc:sldMk cId="538426192" sldId="277"/>
        </pc:sldMkLst>
      </pc:sldChg>
      <pc:sldChg chg="add del">
        <pc:chgData name="Al ex" userId="1d73023b5acb93cf" providerId="LiveId" clId="{A99E2092-6289-4F05-ABB0-BFCB1DB98601}" dt="2021-07-04T09:14:55.404" v="751" actId="2696"/>
        <pc:sldMkLst>
          <pc:docMk/>
          <pc:sldMk cId="3988906080" sldId="278"/>
        </pc:sldMkLst>
      </pc:sldChg>
      <pc:sldChg chg="addSp delSp modSp add mod setBg delDesignElem">
        <pc:chgData name="Al ex" userId="1d73023b5acb93cf" providerId="LiveId" clId="{A99E2092-6289-4F05-ABB0-BFCB1DB98601}" dt="2021-07-04T08:40:45.447" v="135" actId="20577"/>
        <pc:sldMkLst>
          <pc:docMk/>
          <pc:sldMk cId="1638002866" sldId="279"/>
        </pc:sldMkLst>
        <pc:spChg chg="mod">
          <ac:chgData name="Al ex" userId="1d73023b5acb93cf" providerId="LiveId" clId="{A99E2092-6289-4F05-ABB0-BFCB1DB98601}" dt="2021-07-04T08:40:45.447" v="135" actId="20577"/>
          <ac:spMkLst>
            <pc:docMk/>
            <pc:sldMk cId="1638002866" sldId="279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9:06.367" v="123"/>
          <ac:spMkLst>
            <pc:docMk/>
            <pc:sldMk cId="1638002866" sldId="279"/>
            <ac:spMk id="19" creationId="{AB1CEEAD-825F-41AD-B0DB-77CE90932D00}"/>
          </ac:spMkLst>
        </pc:spChg>
        <pc:graphicFrameChg chg="add mod modGraphic">
          <ac:chgData name="Al ex" userId="1d73023b5acb93cf" providerId="LiveId" clId="{A99E2092-6289-4F05-ABB0-BFCB1DB98601}" dt="2021-07-04T08:40:13.449" v="131" actId="14100"/>
          <ac:graphicFrameMkLst>
            <pc:docMk/>
            <pc:sldMk cId="1638002866" sldId="279"/>
            <ac:graphicFrameMk id="6" creationId="{73F1BC8B-8188-474D-BBB3-BE20A403E423}"/>
          </ac:graphicFrameMkLst>
        </pc:graphicFrameChg>
        <pc:picChg chg="mod">
          <ac:chgData name="Al ex" userId="1d73023b5acb93cf" providerId="LiveId" clId="{A99E2092-6289-4F05-ABB0-BFCB1DB98601}" dt="2021-07-04T08:39:48.645" v="125" actId="1076"/>
          <ac:picMkLst>
            <pc:docMk/>
            <pc:sldMk cId="1638002866" sldId="279"/>
            <ac:picMk id="4" creationId="{5511DBA9-FF92-407F-A794-61FC31C5161F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8:56:26.996" v="299" actId="1440"/>
        <pc:sldMkLst>
          <pc:docMk/>
          <pc:sldMk cId="1680344458" sldId="280"/>
        </pc:sldMkLst>
        <pc:spChg chg="mod">
          <ac:chgData name="Al ex" userId="1d73023b5acb93cf" providerId="LiveId" clId="{A99E2092-6289-4F05-ABB0-BFCB1DB98601}" dt="2021-07-04T08:55:04.231" v="285" actId="1076"/>
          <ac:spMkLst>
            <pc:docMk/>
            <pc:sldMk cId="1680344458" sldId="280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54:40.662" v="283" actId="1076"/>
          <ac:spMkLst>
            <pc:docMk/>
            <pc:sldMk cId="1680344458" sldId="280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47:50.103" v="232"/>
          <ac:spMkLst>
            <pc:docMk/>
            <pc:sldMk cId="1680344458" sldId="280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56:15.368" v="295" actId="1440"/>
          <ac:picMkLst>
            <pc:docMk/>
            <pc:sldMk cId="1680344458" sldId="280"/>
            <ac:picMk id="4" creationId="{15FFD1B1-AEEE-4EE4-9047-6C67FEA2BDA9}"/>
          </ac:picMkLst>
        </pc:picChg>
        <pc:picChg chg="add mod">
          <ac:chgData name="Al ex" userId="1d73023b5acb93cf" providerId="LiveId" clId="{A99E2092-6289-4F05-ABB0-BFCB1DB98601}" dt="2021-07-04T08:56:24.625" v="298" actId="1440"/>
          <ac:picMkLst>
            <pc:docMk/>
            <pc:sldMk cId="1680344458" sldId="280"/>
            <ac:picMk id="5" creationId="{F4CC3A69-EFFD-4A61-989F-C28750ED02D9}"/>
          </ac:picMkLst>
        </pc:picChg>
        <pc:picChg chg="add mod">
          <ac:chgData name="Al ex" userId="1d73023b5acb93cf" providerId="LiveId" clId="{A99E2092-6289-4F05-ABB0-BFCB1DB98601}" dt="2021-07-04T08:56:26.996" v="299" actId="1440"/>
          <ac:picMkLst>
            <pc:docMk/>
            <pc:sldMk cId="1680344458" sldId="280"/>
            <ac:picMk id="6" creationId="{FB1D69CE-4BF7-4CCB-ADAA-1ADAF97F8700}"/>
          </ac:picMkLst>
        </pc:picChg>
      </pc:sldChg>
      <pc:sldChg chg="addSp delSp add del setBg delDesignElem">
        <pc:chgData name="Al ex" userId="1d73023b5acb93cf" providerId="LiveId" clId="{A99E2092-6289-4F05-ABB0-BFCB1DB98601}" dt="2021-07-04T08:47:44.097" v="226"/>
        <pc:sldMkLst>
          <pc:docMk/>
          <pc:sldMk cId="2014455529" sldId="280"/>
        </pc:sldMkLst>
        <pc:spChg chg="add del">
          <ac:chgData name="Al ex" userId="1d73023b5acb93cf" providerId="LiveId" clId="{A99E2092-6289-4F05-ABB0-BFCB1DB98601}" dt="2021-07-04T08:47:44.097" v="226"/>
          <ac:spMkLst>
            <pc:docMk/>
            <pc:sldMk cId="2014455529" sldId="280"/>
            <ac:spMk id="11" creationId="{AB1CEEAD-825F-41AD-B0DB-77CE90932D00}"/>
          </ac:spMkLst>
        </pc:spChg>
      </pc:sldChg>
      <pc:sldChg chg="addSp delSp add del setBg delDesignElem">
        <pc:chgData name="Al ex" userId="1d73023b5acb93cf" providerId="LiveId" clId="{A99E2092-6289-4F05-ABB0-BFCB1DB98601}" dt="2021-07-04T08:47:31.778" v="223"/>
        <pc:sldMkLst>
          <pc:docMk/>
          <pc:sldMk cId="4261733662" sldId="280"/>
        </pc:sldMkLst>
        <pc:spChg chg="add del">
          <ac:chgData name="Al ex" userId="1d73023b5acb93cf" providerId="LiveId" clId="{A99E2092-6289-4F05-ABB0-BFCB1DB98601}" dt="2021-07-04T08:47:31.778" v="223"/>
          <ac:spMkLst>
            <pc:docMk/>
            <pc:sldMk cId="4261733662" sldId="280"/>
            <ac:spMk id="11" creationId="{AB1CEEAD-825F-41AD-B0DB-77CE90932D00}"/>
          </ac:spMkLst>
        </pc:spChg>
      </pc:sldChg>
      <pc:sldChg chg="addSp delSp modSp add mod">
        <pc:chgData name="Al ex" userId="1d73023b5acb93cf" providerId="LiveId" clId="{A99E2092-6289-4F05-ABB0-BFCB1DB98601}" dt="2021-07-04T09:04:47.379" v="423" actId="27636"/>
        <pc:sldMkLst>
          <pc:docMk/>
          <pc:sldMk cId="4080940695" sldId="281"/>
        </pc:sldMkLst>
        <pc:spChg chg="mod">
          <ac:chgData name="Al ex" userId="1d73023b5acb93cf" providerId="LiveId" clId="{A99E2092-6289-4F05-ABB0-BFCB1DB98601}" dt="2021-07-04T09:00:23.311" v="317" actId="20577"/>
          <ac:spMkLst>
            <pc:docMk/>
            <pc:sldMk cId="4080940695" sldId="281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04:47.379" v="423" actId="27636"/>
          <ac:spMkLst>
            <pc:docMk/>
            <pc:sldMk cId="4080940695" sldId="281"/>
            <ac:spMk id="3" creationId="{D879B614-B7EF-4C41-B525-645B6994B712}"/>
          </ac:spMkLst>
        </pc:spChg>
        <pc:spChg chg="add mod">
          <ac:chgData name="Al ex" userId="1d73023b5acb93cf" providerId="LiveId" clId="{A99E2092-6289-4F05-ABB0-BFCB1DB98601}" dt="2021-07-04T09:03:46.341" v="404" actId="14100"/>
          <ac:spMkLst>
            <pc:docMk/>
            <pc:sldMk cId="4080940695" sldId="281"/>
            <ac:spMk id="8" creationId="{FFE0DECE-7515-49B3-9793-5197BF516C49}"/>
          </ac:spMkLst>
        </pc:spChg>
        <pc:picChg chg="del">
          <ac:chgData name="Al ex" userId="1d73023b5acb93cf" providerId="LiveId" clId="{A99E2092-6289-4F05-ABB0-BFCB1DB98601}" dt="2021-07-04T09:03:07.369" v="398" actId="478"/>
          <ac:picMkLst>
            <pc:docMk/>
            <pc:sldMk cId="4080940695" sldId="281"/>
            <ac:picMk id="5" creationId="{F4CC3A69-EFFD-4A61-989F-C28750ED02D9}"/>
          </ac:picMkLst>
        </pc:picChg>
        <pc:picChg chg="del">
          <ac:chgData name="Al ex" userId="1d73023b5acb93cf" providerId="LiveId" clId="{A99E2092-6289-4F05-ABB0-BFCB1DB98601}" dt="2021-07-04T09:03:25.592" v="401" actId="478"/>
          <ac:picMkLst>
            <pc:docMk/>
            <pc:sldMk cId="4080940695" sldId="281"/>
            <ac:picMk id="6" creationId="{FB1D69CE-4BF7-4CCB-ADAA-1ADAF97F8700}"/>
          </ac:picMkLst>
        </pc:picChg>
        <pc:picChg chg="add mod">
          <ac:chgData name="Al ex" userId="1d73023b5acb93cf" providerId="LiveId" clId="{A99E2092-6289-4F05-ABB0-BFCB1DB98601}" dt="2021-07-04T09:03:59.236" v="405" actId="1440"/>
          <ac:picMkLst>
            <pc:docMk/>
            <pc:sldMk cId="4080940695" sldId="281"/>
            <ac:picMk id="7" creationId="{104C6DD5-0D7A-4F41-8AB6-E09F3C252F01}"/>
          </ac:picMkLst>
        </pc:picChg>
      </pc:sldChg>
      <pc:sldChg chg="addSp delSp modSp add mod setBg">
        <pc:chgData name="Al ex" userId="1d73023b5acb93cf" providerId="LiveId" clId="{A99E2092-6289-4F05-ABB0-BFCB1DB98601}" dt="2021-07-04T09:10:48.373" v="547" actId="478"/>
        <pc:sldMkLst>
          <pc:docMk/>
          <pc:sldMk cId="3376213667" sldId="282"/>
        </pc:sldMkLst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6" creationId="{AB1CEEAD-825F-41AD-B0DB-77CE90932D00}"/>
          </ac:spMkLst>
        </pc:spChg>
        <pc:spChg chg="del">
          <ac:chgData name="Al ex" userId="1d73023b5acb93cf" providerId="LiveId" clId="{A99E2092-6289-4F05-ABB0-BFCB1DB98601}" dt="2021-07-04T09:08:22.368" v="519" actId="478"/>
          <ac:spMkLst>
            <pc:docMk/>
            <pc:sldMk cId="3376213667" sldId="282"/>
            <ac:spMk id="8" creationId="{FFE0DECE-7515-49B3-9793-5197BF516C49}"/>
          </ac:spMkLst>
        </pc:spChg>
        <pc:picChg chg="add del">
          <ac:chgData name="Al ex" userId="1d73023b5acb93cf" providerId="LiveId" clId="{A99E2092-6289-4F05-ABB0-BFCB1DB98601}" dt="2021-07-04T09:08:20.109" v="518" actId="478"/>
          <ac:picMkLst>
            <pc:docMk/>
            <pc:sldMk cId="3376213667" sldId="282"/>
            <ac:picMk id="4" creationId="{15FFD1B1-AEEE-4EE4-9047-6C67FEA2BDA9}"/>
          </ac:picMkLst>
        </pc:picChg>
        <pc:picChg chg="del">
          <ac:chgData name="Al ex" userId="1d73023b5acb93cf" providerId="LiveId" clId="{A99E2092-6289-4F05-ABB0-BFCB1DB98601}" dt="2021-07-04T09:08:23.368" v="520" actId="478"/>
          <ac:picMkLst>
            <pc:docMk/>
            <pc:sldMk cId="3376213667" sldId="282"/>
            <ac:picMk id="7" creationId="{104C6DD5-0D7A-4F41-8AB6-E09F3C252F01}"/>
          </ac:picMkLst>
        </pc:picChg>
        <pc:picChg chg="add del mod">
          <ac:chgData name="Al ex" userId="1d73023b5acb93cf" providerId="LiveId" clId="{A99E2092-6289-4F05-ABB0-BFCB1DB98601}" dt="2021-07-04T09:10:48.373" v="547" actId="478"/>
          <ac:picMkLst>
            <pc:docMk/>
            <pc:sldMk cId="3376213667" sldId="282"/>
            <ac:picMk id="9" creationId="{BE164FF9-69C2-4AB7-83EB-85B36F7D8CFB}"/>
          </ac:picMkLst>
        </pc:picChg>
      </pc:sldChg>
      <pc:sldChg chg="addSp delSp modSp add mod">
        <pc:chgData name="Al ex" userId="1d73023b5acb93cf" providerId="LiveId" clId="{A99E2092-6289-4F05-ABB0-BFCB1DB98601}" dt="2021-07-04T09:14:49.357" v="750" actId="20577"/>
        <pc:sldMkLst>
          <pc:docMk/>
          <pc:sldMk cId="1376966107" sldId="283"/>
        </pc:sldMkLst>
        <pc:spChg chg="mod">
          <ac:chgData name="Al ex" userId="1d73023b5acb93cf" providerId="LiveId" clId="{A99E2092-6289-4F05-ABB0-BFCB1DB98601}" dt="2021-07-04T09:11:40.301" v="551" actId="14100"/>
          <ac:spMkLst>
            <pc:docMk/>
            <pc:sldMk cId="1376966107" sldId="28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4:49.357" v="750" actId="20577"/>
          <ac:spMkLst>
            <pc:docMk/>
            <pc:sldMk cId="1376966107" sldId="283"/>
            <ac:spMk id="3" creationId="{D879B614-B7EF-4C41-B525-645B6994B712}"/>
          </ac:spMkLst>
        </pc:spChg>
        <pc:picChg chg="add mod">
          <ac:chgData name="Al ex" userId="1d73023b5acb93cf" providerId="LiveId" clId="{A99E2092-6289-4F05-ABB0-BFCB1DB98601}" dt="2021-07-04T09:14:37.434" v="741" actId="1440"/>
          <ac:picMkLst>
            <pc:docMk/>
            <pc:sldMk cId="1376966107" sldId="283"/>
            <ac:picMk id="6" creationId="{86FA8E7B-A4B9-4C28-8BF7-82DA9EE3B425}"/>
          </ac:picMkLst>
        </pc:picChg>
        <pc:picChg chg="del">
          <ac:chgData name="Al ex" userId="1d73023b5acb93cf" providerId="LiveId" clId="{A99E2092-6289-4F05-ABB0-BFCB1DB98601}" dt="2021-07-04T09:14:24.797" v="738" actId="478"/>
          <ac:picMkLst>
            <pc:docMk/>
            <pc:sldMk cId="1376966107" sldId="283"/>
            <ac:picMk id="9" creationId="{BE164FF9-69C2-4AB7-83EB-85B36F7D8CFB}"/>
          </ac:picMkLst>
        </pc:picChg>
      </pc:sldChg>
      <pc:sldChg chg="addSp delSp modSp add mod setBg">
        <pc:chgData name="Al ex" userId="1d73023b5acb93cf" providerId="LiveId" clId="{A99E2092-6289-4F05-ABB0-BFCB1DB98601}" dt="2021-07-04T09:15:46.890" v="769" actId="2711"/>
        <pc:sldMkLst>
          <pc:docMk/>
          <pc:sldMk cId="2884046741" sldId="284"/>
        </pc:sldMkLst>
        <pc:spChg chg="mo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5:46.890" v="769" actId="2711"/>
          <ac:spMkLst>
            <pc:docMk/>
            <pc:sldMk cId="2884046741" sldId="284"/>
            <ac:spMk id="3" creationId="{D879B614-B7EF-4C41-B525-645B6994B712}"/>
          </ac:spMkLst>
        </pc:spChg>
        <pc:spChg chg="ad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9" creationId="{AB1CEEAD-825F-41AD-B0DB-77CE90932D00}"/>
          </ac:spMkLst>
        </pc:spChg>
        <pc:picChg chg="del">
          <ac:chgData name="Al ex" userId="1d73023b5acb93cf" providerId="LiveId" clId="{A99E2092-6289-4F05-ABB0-BFCB1DB98601}" dt="2021-07-04T09:15:03.738" v="753" actId="478"/>
          <ac:picMkLst>
            <pc:docMk/>
            <pc:sldMk cId="2884046741" sldId="284"/>
            <ac:picMk id="6" creationId="{86FA8E7B-A4B9-4C28-8BF7-82DA9EE3B425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9:18:45.256" v="803" actId="26606"/>
        <pc:sldMkLst>
          <pc:docMk/>
          <pc:sldMk cId="167747256" sldId="285"/>
        </pc:sldMkLst>
        <pc:spChg chg="mod">
          <ac:chgData name="Al ex" userId="1d73023b5acb93cf" providerId="LiveId" clId="{A99E2092-6289-4F05-ABB0-BFCB1DB98601}" dt="2021-07-04T09:18:30.227" v="777" actId="20577"/>
          <ac:spMkLst>
            <pc:docMk/>
            <pc:sldMk cId="167747256" sldId="285"/>
            <ac:spMk id="4" creationId="{C219A1C0-0B46-405B-A2A6-78424FE9EE86}"/>
          </ac:spMkLst>
        </pc:spChg>
        <pc:spChg chg="mo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5" creationId="{1B09F84D-3E3B-4CFC-B045-25FEB4890D73}"/>
          </ac:spMkLst>
        </pc:spChg>
        <pc:spChg chg="ad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9:18:27.644" v="772"/>
          <ac:spMkLst>
            <pc:docMk/>
            <pc:sldMk cId="167747256" sldId="285"/>
            <ac:spMk id="11" creationId="{EFB0C39A-F8CA-4A79-AFFC-E9780FB1991A}"/>
          </ac:spMkLst>
        </pc:spChg>
      </pc:sldChg>
      <pc:sldChg chg="add setBg">
        <pc:chgData name="Al ex" userId="1d73023b5acb93cf" providerId="LiveId" clId="{A99E2092-6289-4F05-ABB0-BFCB1DB98601}" dt="2021-07-04T09:19:28.202" v="804"/>
        <pc:sldMkLst>
          <pc:docMk/>
          <pc:sldMk cId="421248188" sldId="286"/>
        </pc:sldMkLst>
      </pc:sldChg>
      <pc:sldChg chg="delSp add setBg delDesignElem">
        <pc:chgData name="Al ex" userId="1d73023b5acb93cf" providerId="LiveId" clId="{A99E2092-6289-4F05-ABB0-BFCB1DB98601}" dt="2021-07-04T09:19:58.507" v="806"/>
        <pc:sldMkLst>
          <pc:docMk/>
          <pc:sldMk cId="2262213016" sldId="287"/>
        </pc:sldMkLst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9" creationId="{876248C8-0720-48AB-91BA-5F530BB41E5E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1" creationId="{523BEDA7-D0B8-4802-8168-92452653BC9F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3" creationId="{D2EFF34B-7B1A-4F9D-8CEE-A40962BC7C21}"/>
          </ac:spMkLst>
        </pc:spChg>
      </pc:sldChg>
      <pc:sldChg chg="addSp delSp modSp add mod setBg delDesignElem">
        <pc:chgData name="Al ex" userId="1d73023b5acb93cf" providerId="LiveId" clId="{A99E2092-6289-4F05-ABB0-BFCB1DB98601}" dt="2021-07-04T09:25:30.645" v="894"/>
        <pc:sldMkLst>
          <pc:docMk/>
          <pc:sldMk cId="564251764" sldId="288"/>
        </pc:sldMkLst>
        <pc:spChg chg="mod">
          <ac:chgData name="Al ex" userId="1d73023b5acb93cf" providerId="LiveId" clId="{A99E2092-6289-4F05-ABB0-BFCB1DB98601}" dt="2021-07-04T09:20:36.834" v="809"/>
          <ac:spMkLst>
            <pc:docMk/>
            <pc:sldMk cId="564251764" sldId="28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23:06.737" v="853" actId="6549"/>
          <ac:spMkLst>
            <pc:docMk/>
            <pc:sldMk cId="564251764" sldId="288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9:20:25.155" v="808"/>
          <ac:spMkLst>
            <pc:docMk/>
            <pc:sldMk cId="564251764" sldId="288"/>
            <ac:spMk id="11" creationId="{AB1CEEAD-825F-41AD-B0DB-77CE90932D00}"/>
          </ac:spMkLst>
        </pc:spChg>
        <pc:picChg chg="add del mod">
          <ac:chgData name="Al ex" userId="1d73023b5acb93cf" providerId="LiveId" clId="{A99E2092-6289-4F05-ABB0-BFCB1DB98601}" dt="2021-07-04T09:25:30.645" v="894"/>
          <ac:picMkLst>
            <pc:docMk/>
            <pc:sldMk cId="564251764" sldId="288"/>
            <ac:picMk id="6" creationId="{51BEEE82-54A6-4F86-837C-02FC487202B3}"/>
          </ac:picMkLst>
        </pc:picChg>
      </pc:sldChg>
      <pc:sldChg chg="delSp modSp add del mod setBg delDesignElem">
        <pc:chgData name="Al ex" userId="1d73023b5acb93cf" providerId="LiveId" clId="{A99E2092-6289-4F05-ABB0-BFCB1DB98601}" dt="2021-07-04T09:27:48.953" v="988" actId="47"/>
        <pc:sldMkLst>
          <pc:docMk/>
          <pc:sldMk cId="1223974479" sldId="289"/>
        </pc:sldMkLst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3:45.869" v="859" actId="1076"/>
          <ac:picMkLst>
            <pc:docMk/>
            <pc:sldMk cId="1223974479" sldId="289"/>
            <ac:picMk id="5" creationId="{7CDA1C07-119E-44E4-A38B-0E467FC87103}"/>
          </ac:picMkLst>
        </pc:picChg>
      </pc:sldChg>
      <pc:sldChg chg="addSp delSp modSp add del mod setBg delDesignElem">
        <pc:chgData name="Al ex" userId="1d73023b5acb93cf" providerId="LiveId" clId="{A99E2092-6289-4F05-ABB0-BFCB1DB98601}" dt="2021-07-04T09:27:47.399" v="987" actId="47"/>
        <pc:sldMkLst>
          <pc:docMk/>
          <pc:sldMk cId="1807569720" sldId="290"/>
        </pc:sldMkLst>
        <pc:spChg chg="mo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2" creationId="{FD88AB67-D6CF-4A93-B39F-6EDEEE343FF8}"/>
          </ac:spMkLst>
        </pc:spChg>
        <pc:spChg chg="del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6" creationId="{27B443BC-F82B-41AF-BEB1-C959BA9E5DEE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8" creationId="{C5465910-6DFA-41D3-A1E9-0CB9473FA51A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2" creationId="{D0CDF5D3-7220-42A0-9D37-ECF3BF283B37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3" creationId="{323D50B8-1D27-420D-BA4A-249914120C5D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4" creationId="{64BC717F-58B3-4A4E-BC3B-1B11323AD5C9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5" creationId="{2EFBB176-B6C1-4B5A-AADA-F930947E09CC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6" creationId="{1EE75710-64C5-4CA8-8A7C-82EE4125C90D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7" creationId="{918CDC34-0F26-409D-B10F-578D4DCC46DE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4:26.391" v="862" actId="26606"/>
          <ac:picMkLst>
            <pc:docMk/>
            <pc:sldMk cId="1807569720" sldId="290"/>
            <ac:picMk id="5" creationId="{7CDA1C07-119E-44E4-A38B-0E467FC87103}"/>
          </ac:picMkLst>
        </pc:picChg>
      </pc:sldChg>
      <pc:sldChg chg="addSp delSp modSp new del mod">
        <pc:chgData name="Al ex" userId="1d73023b5acb93cf" providerId="LiveId" clId="{A99E2092-6289-4F05-ABB0-BFCB1DB98601}" dt="2021-07-04T09:27:42.966" v="986" actId="2696"/>
        <pc:sldMkLst>
          <pc:docMk/>
          <pc:sldMk cId="2448052055" sldId="291"/>
        </pc:sldMkLst>
        <pc:spChg chg="mod">
          <ac:chgData name="Al ex" userId="1d73023b5acb93cf" providerId="LiveId" clId="{A99E2092-6289-4F05-ABB0-BFCB1DB98601}" dt="2021-07-04T09:25:38.692" v="897" actId="20577"/>
          <ac:spMkLst>
            <pc:docMk/>
            <pc:sldMk cId="2448052055" sldId="291"/>
            <ac:spMk id="2" creationId="{698E9055-D5CE-4EAD-BE78-52FA1203160E}"/>
          </ac:spMkLst>
        </pc:spChg>
        <pc:spChg chg="add del">
          <ac:chgData name="Al ex" userId="1d73023b5acb93cf" providerId="LiveId" clId="{A99E2092-6289-4F05-ABB0-BFCB1DB98601}" dt="2021-07-04T09:25:35.889" v="896"/>
          <ac:spMkLst>
            <pc:docMk/>
            <pc:sldMk cId="2448052055" sldId="291"/>
            <ac:spMk id="3" creationId="{7C52C642-0496-4D93-BDD1-A828DBC2A84A}"/>
          </ac:spMkLst>
        </pc:spChg>
        <pc:picChg chg="add del mod">
          <ac:chgData name="Al ex" userId="1d73023b5acb93cf" providerId="LiveId" clId="{A99E2092-6289-4F05-ABB0-BFCB1DB98601}" dt="2021-07-04T09:25:35.889" v="896"/>
          <ac:picMkLst>
            <pc:docMk/>
            <pc:sldMk cId="2448052055" sldId="291"/>
            <ac:picMk id="4" creationId="{E6A2A769-57EC-44C9-909A-32730926426A}"/>
          </ac:picMkLst>
        </pc:picChg>
      </pc:sldChg>
      <pc:sldChg chg="addSp delSp modSp add mod">
        <pc:chgData name="Al ex" userId="1d73023b5acb93cf" providerId="LiveId" clId="{A99E2092-6289-4F05-ABB0-BFCB1DB98601}" dt="2021-07-04T14:33:19.021" v="1258" actId="20577"/>
        <pc:sldMkLst>
          <pc:docMk/>
          <pc:sldMk cId="1107455208" sldId="292"/>
        </pc:sldMkLst>
        <pc:spChg chg="mod">
          <ac:chgData name="Al ex" userId="1d73023b5acb93cf" providerId="LiveId" clId="{A99E2092-6289-4F05-ABB0-BFCB1DB98601}" dt="2021-07-04T09:25:59.218" v="918" actId="20577"/>
          <ac:spMkLst>
            <pc:docMk/>
            <pc:sldMk cId="1107455208" sldId="292"/>
            <ac:spMk id="2" creationId="{0A12707C-3206-4993-9DBE-17D9EACB1C00}"/>
          </ac:spMkLst>
        </pc:spChg>
        <pc:spChg chg="add del mod">
          <ac:chgData name="Al ex" userId="1d73023b5acb93cf" providerId="LiveId" clId="{A99E2092-6289-4F05-ABB0-BFCB1DB98601}" dt="2021-07-04T14:33:19.021" v="1258" actId="20577"/>
          <ac:spMkLst>
            <pc:docMk/>
            <pc:sldMk cId="1107455208" sldId="292"/>
            <ac:spMk id="3" creationId="{D879B614-B7EF-4C41-B525-645B6994B712}"/>
          </ac:spMkLst>
        </pc:spChg>
        <pc:picChg chg="add del mod">
          <ac:chgData name="Al ex" userId="1d73023b5acb93cf" providerId="LiveId" clId="{A99E2092-6289-4F05-ABB0-BFCB1DB98601}" dt="2021-07-04T09:26:21.549" v="925"/>
          <ac:picMkLst>
            <pc:docMk/>
            <pc:sldMk cId="1107455208" sldId="292"/>
            <ac:picMk id="5" creationId="{CD4ABC3E-2147-41E4-AA54-81160005F156}"/>
          </ac:picMkLst>
        </pc:picChg>
        <pc:picChg chg="add mod">
          <ac:chgData name="Al ex" userId="1d73023b5acb93cf" providerId="LiveId" clId="{A99E2092-6289-4F05-ABB0-BFCB1DB98601}" dt="2021-07-04T09:28:02.559" v="1011" actId="1035"/>
          <ac:picMkLst>
            <pc:docMk/>
            <pc:sldMk cId="1107455208" sldId="292"/>
            <ac:picMk id="6" creationId="{CB85F696-E3AE-4C22-BDF1-9CC814ED6AC5}"/>
          </ac:picMkLst>
        </pc:picChg>
      </pc:sldChg>
      <pc:sldChg chg="addSp delSp add del setBg delDesignElem">
        <pc:chgData name="Al ex" userId="1d73023b5acb93cf" providerId="LiveId" clId="{A99E2092-6289-4F05-ABB0-BFCB1DB98601}" dt="2021-07-04T09:25:02.948" v="890"/>
        <pc:sldMkLst>
          <pc:docMk/>
          <pc:sldMk cId="3347684597" sldId="292"/>
        </pc:sldMkLst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0" creationId="{5D5E0904-721C-4D68-9EB8-1C9752E329A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2" creationId="{D0CDF5D3-7220-42A0-9D37-ECF3BF283B3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4" creationId="{64BC717F-58B3-4A4E-BC3B-1B11323AD5C9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6" creationId="{1EE75710-64C5-4CA8-8A7C-82EE4125C90D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8" creationId="{435050B1-74E1-4A81-923D-0F5971A3BC01}"/>
          </ac:spMkLst>
        </pc:spChg>
      </pc:sldChg>
      <pc:sldChg chg="add">
        <pc:chgData name="Al ex" userId="1d73023b5acb93cf" providerId="LiveId" clId="{A99E2092-6289-4F05-ABB0-BFCB1DB98601}" dt="2021-07-04T12:16:00.808" v="1012"/>
        <pc:sldMkLst>
          <pc:docMk/>
          <pc:sldMk cId="3444319090" sldId="293"/>
        </pc:sldMkLst>
      </pc:sldChg>
      <pc:sldChg chg="new del">
        <pc:chgData name="Al ex" userId="1d73023b5acb93cf" providerId="LiveId" clId="{A99E2092-6289-4F05-ABB0-BFCB1DB98601}" dt="2021-07-04T12:37:12.937" v="1211" actId="2696"/>
        <pc:sldMkLst>
          <pc:docMk/>
          <pc:sldMk cId="994004367" sldId="294"/>
        </pc:sldMkLst>
      </pc:sldChg>
      <pc:sldChg chg="addSp delSp modSp new del mod setBg">
        <pc:chgData name="Al ex" userId="1d73023b5acb93cf" providerId="LiveId" clId="{A99E2092-6289-4F05-ABB0-BFCB1DB98601}" dt="2021-07-04T14:44:05.774" v="1744" actId="2696"/>
        <pc:sldMkLst>
          <pc:docMk/>
          <pc:sldMk cId="2351001983" sldId="294"/>
        </pc:sldMkLst>
        <pc:spChg chg="mod">
          <ac:chgData name="Al ex" userId="1d73023b5acb93cf" providerId="LiveId" clId="{A99E2092-6289-4F05-ABB0-BFCB1DB98601}" dt="2021-07-04T14:34:55.316" v="1362" actId="20577"/>
          <ac:spMkLst>
            <pc:docMk/>
            <pc:sldMk cId="2351001983" sldId="294"/>
            <ac:spMk id="2" creationId="{82D9A1DF-C34D-45E7-A1F4-C2F87BDC64CE}"/>
          </ac:spMkLst>
        </pc:spChg>
        <pc:spChg chg="del mod">
          <ac:chgData name="Al ex" userId="1d73023b5acb93cf" providerId="LiveId" clId="{A99E2092-6289-4F05-ABB0-BFCB1DB98601}" dt="2021-07-04T14:35:10.226" v="1363"/>
          <ac:spMkLst>
            <pc:docMk/>
            <pc:sldMk cId="2351001983" sldId="294"/>
            <ac:spMk id="3" creationId="{6643F38D-0C87-4D9F-BD52-252AEC7BC705}"/>
          </ac:spMkLst>
        </pc:spChg>
        <pc:spChg chg="add del mod">
          <ac:chgData name="Al ex" userId="1d73023b5acb93cf" providerId="LiveId" clId="{A99E2092-6289-4F05-ABB0-BFCB1DB98601}" dt="2021-07-04T14:35:40.235" v="1365" actId="3680"/>
          <ac:spMkLst>
            <pc:docMk/>
            <pc:sldMk cId="2351001983" sldId="294"/>
            <ac:spMk id="7" creationId="{25CBB941-4236-488E-A137-961AC70B9273}"/>
          </ac:spMkLst>
        </pc:spChg>
        <pc:spChg chg="add">
          <ac:chgData name="Al ex" userId="1d73023b5acb93cf" providerId="LiveId" clId="{A99E2092-6289-4F05-ABB0-BFCB1DB98601}" dt="2021-07-04T14:34:45.173" v="1338" actId="26606"/>
          <ac:spMkLst>
            <pc:docMk/>
            <pc:sldMk cId="2351001983" sldId="294"/>
            <ac:spMk id="9" creationId="{AB1CEEAD-825F-41AD-B0DB-77CE90932D00}"/>
          </ac:spMkLst>
        </pc:spChg>
        <pc:graphicFrameChg chg="add mod ord modGraphic">
          <ac:chgData name="Al ex" userId="1d73023b5acb93cf" providerId="LiveId" clId="{A99E2092-6289-4F05-ABB0-BFCB1DB98601}" dt="2021-07-04T14:40:16.711" v="1523" actId="20577"/>
          <ac:graphicFrameMkLst>
            <pc:docMk/>
            <pc:sldMk cId="2351001983" sldId="294"/>
            <ac:graphicFrameMk id="8" creationId="{CC0AD87A-A134-4E19-8A94-6B4F97C76A94}"/>
          </ac:graphicFrameMkLst>
        </pc:graphicFrameChg>
        <pc:picChg chg="add mod ord">
          <ac:chgData name="Al ex" userId="1d73023b5acb93cf" providerId="LiveId" clId="{A99E2092-6289-4F05-ABB0-BFCB1DB98601}" dt="2021-07-04T14:34:45.173" v="1338" actId="26606"/>
          <ac:picMkLst>
            <pc:docMk/>
            <pc:sldMk cId="2351001983" sldId="294"/>
            <ac:picMk id="4" creationId="{3CD013DB-C867-4E08-AF3E-CF00AA007229}"/>
          </ac:picMkLst>
        </pc:picChg>
        <pc:picChg chg="add del mod">
          <ac:chgData name="Al ex" userId="1d73023b5acb93cf" providerId="LiveId" clId="{A99E2092-6289-4F05-ABB0-BFCB1DB98601}" dt="2021-07-04T14:35:31.502" v="1364" actId="478"/>
          <ac:picMkLst>
            <pc:docMk/>
            <pc:sldMk cId="2351001983" sldId="294"/>
            <ac:picMk id="6" creationId="{00042C74-126F-491C-B8FE-F731DB5A3D80}"/>
          </ac:picMkLst>
        </pc:picChg>
      </pc:sldChg>
      <pc:sldChg chg="addSp delSp modSp add mod setBg modAnim delDesignElem">
        <pc:chgData name="Al ex" userId="1d73023b5acb93cf" providerId="LiveId" clId="{A99E2092-6289-4F05-ABB0-BFCB1DB98601}" dt="2021-07-04T14:34:21.469" v="1322" actId="478"/>
        <pc:sldMkLst>
          <pc:docMk/>
          <pc:sldMk cId="2906828191" sldId="295"/>
        </pc:sldMkLst>
        <pc:spChg chg="add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3" creationId="{016B18C2-8F41-4BC1-BD19-6C5F06C97F6C}"/>
          </ac:spMkLst>
        </pc:spChg>
        <pc:spChg chg="mod">
          <ac:chgData name="Al ex" userId="1d73023b5acb93cf" providerId="LiveId" clId="{A99E2092-6289-4F05-ABB0-BFCB1DB98601}" dt="2021-07-04T14:34:18.150" v="1321" actId="20577"/>
          <ac:spMkLst>
            <pc:docMk/>
            <pc:sldMk cId="2906828191" sldId="295"/>
            <ac:spMk id="4" creationId="{C219A1C0-0B46-405B-A2A6-78424FE9EE86}"/>
          </ac:spMkLst>
        </pc:spChg>
        <pc:spChg chg="del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5" creationId="{1B09F84D-3E3B-4CFC-B045-25FEB4890D73}"/>
          </ac:spMkLst>
        </pc:spChg>
        <pc:spChg chg="del">
          <ac:chgData name="Al ex" userId="1d73023b5acb93cf" providerId="LiveId" clId="{A99E2092-6289-4F05-ABB0-BFCB1DB98601}" dt="2021-07-04T14:33:47.814" v="1277"/>
          <ac:spMkLst>
            <pc:docMk/>
            <pc:sldMk cId="2906828191" sldId="295"/>
            <ac:spMk id="8" creationId="{EFB0C39A-F8CA-4A79-AFFC-E9780FB1991A}"/>
          </ac:spMkLst>
        </pc:spChg>
        <pc:spChg chg="add">
          <ac:chgData name="Al ex" userId="1d73023b5acb93cf" providerId="LiveId" clId="{A99E2092-6289-4F05-ABB0-BFCB1DB98601}" dt="2021-07-04T14:33:51.969" v="1278" actId="26606"/>
          <ac:spMkLst>
            <pc:docMk/>
            <pc:sldMk cId="2906828191" sldId="295"/>
            <ac:spMk id="11" creationId="{EFB0C39A-F8CA-4A79-AFFC-E9780FB1991A}"/>
          </ac:spMkLst>
        </pc:spChg>
      </pc:sldChg>
      <pc:sldChg chg="addSp modSp new mod setBg">
        <pc:chgData name="Al ex" userId="1d73023b5acb93cf" providerId="LiveId" clId="{A99E2092-6289-4F05-ABB0-BFCB1DB98601}" dt="2021-07-04T14:44:54.730" v="1935" actId="20577"/>
        <pc:sldMkLst>
          <pc:docMk/>
          <pc:sldMk cId="517097051" sldId="296"/>
        </pc:sldMkLst>
        <pc:spChg chg="mod">
          <ac:chgData name="Al ex" userId="1d73023b5acb93cf" providerId="LiveId" clId="{A99E2092-6289-4F05-ABB0-BFCB1DB98601}" dt="2021-07-04T14:44:02.301" v="1743" actId="20577"/>
          <ac:spMkLst>
            <pc:docMk/>
            <pc:sldMk cId="517097051" sldId="296"/>
            <ac:spMk id="2" creationId="{498E1046-4F0F-4203-98B6-67896658A6E1}"/>
          </ac:spMkLst>
        </pc:spChg>
        <pc:spChg chg="mod">
          <ac:chgData name="Al ex" userId="1d73023b5acb93cf" providerId="LiveId" clId="{A99E2092-6289-4F05-ABB0-BFCB1DB98601}" dt="2021-07-04T14:44:54.730" v="1935" actId="20577"/>
          <ac:spMkLst>
            <pc:docMk/>
            <pc:sldMk cId="517097051" sldId="296"/>
            <ac:spMk id="3" creationId="{79011857-90FA-434C-B61E-35FF2BCF2E77}"/>
          </ac:spMkLst>
        </pc:spChg>
        <pc:spChg chg="add">
          <ac:chgData name="Al ex" userId="1d73023b5acb93cf" providerId="LiveId" clId="{A99E2092-6289-4F05-ABB0-BFCB1DB98601}" dt="2021-07-04T14:43:12.659" v="1669" actId="26606"/>
          <ac:spMkLst>
            <pc:docMk/>
            <pc:sldMk cId="517097051" sldId="296"/>
            <ac:spMk id="9" creationId="{AB1CEEAD-825F-41AD-B0DB-77CE90932D00}"/>
          </ac:spMkLst>
        </pc:spChg>
        <pc:graphicFrameChg chg="add mod">
          <ac:chgData name="Al ex" userId="1d73023b5acb93cf" providerId="LiveId" clId="{A99E2092-6289-4F05-ABB0-BFCB1DB98601}" dt="2021-07-04T14:43:28.232" v="1673" actId="1035"/>
          <ac:graphicFrameMkLst>
            <pc:docMk/>
            <pc:sldMk cId="517097051" sldId="296"/>
            <ac:graphicFrameMk id="6" creationId="{3C9893CB-1F9C-4F26-AC5D-0711303E5C99}"/>
          </ac:graphicFrameMkLst>
        </pc:graphicFrameChg>
        <pc:picChg chg="add mod ord">
          <ac:chgData name="Al ex" userId="1d73023b5acb93cf" providerId="LiveId" clId="{A99E2092-6289-4F05-ABB0-BFCB1DB98601}" dt="2021-07-04T14:43:12.659" v="1669" actId="26606"/>
          <ac:picMkLst>
            <pc:docMk/>
            <pc:sldMk cId="517097051" sldId="296"/>
            <ac:picMk id="4" creationId="{87DA433B-249B-4F26-9FC2-2E4EE7469D6E}"/>
          </ac:picMkLst>
        </pc:picChg>
      </pc:sldChg>
      <pc:sldChg chg="new del">
        <pc:chgData name="Al ex" userId="1d73023b5acb93cf" providerId="LiveId" clId="{A99E2092-6289-4F05-ABB0-BFCB1DB98601}" dt="2021-07-04T14:48:43.223" v="2387" actId="2696"/>
        <pc:sldMkLst>
          <pc:docMk/>
          <pc:sldMk cId="4091205211" sldId="297"/>
        </pc:sldMkLst>
      </pc:sldChg>
      <pc:sldChg chg="modSp add mod">
        <pc:chgData name="Al ex" userId="1d73023b5acb93cf" providerId="LiveId" clId="{A99E2092-6289-4F05-ABB0-BFCB1DB98601}" dt="2021-07-04T14:59:11.470" v="2977" actId="20577"/>
        <pc:sldMkLst>
          <pc:docMk/>
          <pc:sldMk cId="642043342" sldId="298"/>
        </pc:sldMkLst>
        <pc:spChg chg="mod">
          <ac:chgData name="Al ex" userId="1d73023b5acb93cf" providerId="LiveId" clId="{A99E2092-6289-4F05-ABB0-BFCB1DB98601}" dt="2021-07-04T14:45:40.025" v="1956" actId="20577"/>
          <ac:spMkLst>
            <pc:docMk/>
            <pc:sldMk cId="642043342" sldId="29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14:59:11.470" v="2977" actId="20577"/>
          <ac:spMkLst>
            <pc:docMk/>
            <pc:sldMk cId="642043342" sldId="298"/>
            <ac:spMk id="3" creationId="{D879B614-B7EF-4C41-B525-645B6994B712}"/>
          </ac:spMkLst>
        </pc:spChg>
      </pc:sldChg>
      <pc:sldChg chg="addSp delSp modSp add mod modClrScheme chgLayout">
        <pc:chgData name="Al ex" userId="1d73023b5acb93cf" providerId="LiveId" clId="{A99E2092-6289-4F05-ABB0-BFCB1DB98601}" dt="2021-07-04T14:58:25.083" v="2914" actId="113"/>
        <pc:sldMkLst>
          <pc:docMk/>
          <pc:sldMk cId="2155357078" sldId="299"/>
        </pc:sldMkLst>
        <pc:spChg chg="mod ord">
          <ac:chgData name="Al ex" userId="1d73023b5acb93cf" providerId="LiveId" clId="{A99E2092-6289-4F05-ABB0-BFCB1DB98601}" dt="2021-07-04T14:49:16.122" v="2421" actId="700"/>
          <ac:spMkLst>
            <pc:docMk/>
            <pc:sldMk cId="2155357078" sldId="299"/>
            <ac:spMk id="2" creationId="{0A12707C-3206-4993-9DBE-17D9EACB1C00}"/>
          </ac:spMkLst>
        </pc:spChg>
        <pc:spChg chg="mod ord">
          <ac:chgData name="Al ex" userId="1d73023b5acb93cf" providerId="LiveId" clId="{A99E2092-6289-4F05-ABB0-BFCB1DB98601}" dt="2021-07-04T14:58:13.343" v="2913" actId="20577"/>
          <ac:spMkLst>
            <pc:docMk/>
            <pc:sldMk cId="2155357078" sldId="299"/>
            <ac:spMk id="3" creationId="{D879B614-B7EF-4C41-B525-645B6994B712}"/>
          </ac:spMkLst>
        </pc:spChg>
        <pc:spChg chg="add mod ord">
          <ac:chgData name="Al ex" userId="1d73023b5acb93cf" providerId="LiveId" clId="{A99E2092-6289-4F05-ABB0-BFCB1DB98601}" dt="2021-07-04T14:51:02.336" v="2452" actId="20577"/>
          <ac:spMkLst>
            <pc:docMk/>
            <pc:sldMk cId="2155357078" sldId="299"/>
            <ac:spMk id="5" creationId="{5186AEE9-D37E-4E41-8597-ACF2C4A92CD3}"/>
          </ac:spMkLst>
        </pc:spChg>
        <pc:spChg chg="add mod ord">
          <ac:chgData name="Al ex" userId="1d73023b5acb93cf" providerId="LiveId" clId="{A99E2092-6289-4F05-ABB0-BFCB1DB98601}" dt="2021-07-04T14:58:25.083" v="2914" actId="113"/>
          <ac:spMkLst>
            <pc:docMk/>
            <pc:sldMk cId="2155357078" sldId="299"/>
            <ac:spMk id="6" creationId="{8F312287-B755-4DAB-82C4-B5677F3DE19C}"/>
          </ac:spMkLst>
        </pc:spChg>
        <pc:spChg chg="add del mod ord">
          <ac:chgData name="Al ex" userId="1d73023b5acb93cf" providerId="LiveId" clId="{A99E2092-6289-4F05-ABB0-BFCB1DB98601}" dt="2021-07-04T14:49:39.944" v="2426" actId="478"/>
          <ac:spMkLst>
            <pc:docMk/>
            <pc:sldMk cId="2155357078" sldId="299"/>
            <ac:spMk id="7" creationId="{1109820F-5C5C-4A8E-B43A-C71A9C5525EB}"/>
          </ac:spMkLst>
        </pc:spChg>
        <pc:graphicFrameChg chg="add mod modGraphic">
          <ac:chgData name="Al ex" userId="1d73023b5acb93cf" providerId="LiveId" clId="{A99E2092-6289-4F05-ABB0-BFCB1DB98601}" dt="2021-07-04T14:50:00.171" v="2436" actId="12385"/>
          <ac:graphicFrameMkLst>
            <pc:docMk/>
            <pc:sldMk cId="2155357078" sldId="299"/>
            <ac:graphicFrameMk id="8" creationId="{C50F7A01-5C60-48AE-8806-47B899C429A8}"/>
          </ac:graphicFrameMkLst>
        </pc:graphicFrameChg>
        <pc:picChg chg="add del mod">
          <ac:chgData name="Al ex" userId="1d73023b5acb93cf" providerId="LiveId" clId="{A99E2092-6289-4F05-ABB0-BFCB1DB98601}" dt="2021-07-04T14:55:34.515" v="2823"/>
          <ac:picMkLst>
            <pc:docMk/>
            <pc:sldMk cId="2155357078" sldId="299"/>
            <ac:picMk id="9" creationId="{BD78070B-9769-48FB-994E-3D9CACBFDD29}"/>
          </ac:picMkLst>
        </pc:picChg>
      </pc:sldChg>
      <pc:sldChg chg="addSp delSp modSp new del mod modClrScheme chgLayout">
        <pc:chgData name="Al ex" userId="1d73023b5acb93cf" providerId="LiveId" clId="{A99E2092-6289-4F05-ABB0-BFCB1DB98601}" dt="2021-07-04T14:56:58.304" v="2841" actId="2696"/>
        <pc:sldMkLst>
          <pc:docMk/>
          <pc:sldMk cId="3930465789" sldId="300"/>
        </pc:sldMkLst>
        <pc:spChg chg="mod ord">
          <ac:chgData name="Al ex" userId="1d73023b5acb93cf" providerId="LiveId" clId="{A99E2092-6289-4F05-ABB0-BFCB1DB98601}" dt="2021-07-04T14:53:57.787" v="2565" actId="20577"/>
          <ac:spMkLst>
            <pc:docMk/>
            <pc:sldMk cId="3930465789" sldId="300"/>
            <ac:spMk id="2" creationId="{92BA2112-D6F3-4815-8344-457D07174B74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3" creationId="{30F6E360-63D1-4BBA-A434-13343C3FB827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4" creationId="{B193BF95-2D95-4A8E-A66B-72DBED0102CA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5" creationId="{A7B3878E-EA69-4C0D-BA7C-E332218D487F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6" creationId="{A284B3A9-C3F1-4EBB-8124-7EFD8A30BD56}"/>
          </ac:spMkLst>
        </pc:spChg>
        <pc:spChg chg="add mod ord">
          <ac:chgData name="Al ex" userId="1d73023b5acb93cf" providerId="LiveId" clId="{A99E2092-6289-4F05-ABB0-BFCB1DB98601}" dt="2021-07-04T14:55:15.688" v="2820" actId="20577"/>
          <ac:spMkLst>
            <pc:docMk/>
            <pc:sldMk cId="3930465789" sldId="300"/>
            <ac:spMk id="7" creationId="{B19A7EEE-B509-4021-BEE3-8D7D3A64150A}"/>
          </ac:spMkLst>
        </pc:spChg>
        <pc:spChg chg="add mod ord">
          <ac:chgData name="Al ex" userId="1d73023b5acb93cf" providerId="LiveId" clId="{A99E2092-6289-4F05-ABB0-BFCB1DB98601}" dt="2021-07-04T14:53:36.132" v="2548" actId="948"/>
          <ac:spMkLst>
            <pc:docMk/>
            <pc:sldMk cId="3930465789" sldId="300"/>
            <ac:spMk id="8" creationId="{763C7CA7-07C0-47F9-A21D-EAAA00E5C115}"/>
          </ac:spMkLst>
        </pc:spChg>
        <pc:picChg chg="add del mod">
          <ac:chgData name="Al ex" userId="1d73023b5acb93cf" providerId="LiveId" clId="{A99E2092-6289-4F05-ABB0-BFCB1DB98601}" dt="2021-07-04T14:55:53.946" v="2826" actId="478"/>
          <ac:picMkLst>
            <pc:docMk/>
            <pc:sldMk cId="3930465789" sldId="300"/>
            <ac:picMk id="9" creationId="{30A1F3CB-FC11-43F3-A801-7798483BA5D5}"/>
          </ac:picMkLst>
        </pc:picChg>
      </pc:sldChg>
      <pc:sldChg chg="addSp delSp modSp add mod modClrScheme chgLayout">
        <pc:chgData name="Al ex" userId="1d73023b5acb93cf" providerId="LiveId" clId="{A99E2092-6289-4F05-ABB0-BFCB1DB98601}" dt="2021-07-04T14:56:45.886" v="2840" actId="403"/>
        <pc:sldMkLst>
          <pc:docMk/>
          <pc:sldMk cId="2247642379" sldId="301"/>
        </pc:sldMkLst>
        <pc:spChg chg="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2" creationId="{0A12707C-3206-4993-9DBE-17D9EACB1C00}"/>
          </ac:spMkLst>
        </pc:spChg>
        <pc:spChg chg="del">
          <ac:chgData name="Al ex" userId="1d73023b5acb93cf" providerId="LiveId" clId="{A99E2092-6289-4F05-ABB0-BFCB1DB98601}" dt="2021-07-04T14:56:06.520" v="2831" actId="478"/>
          <ac:spMkLst>
            <pc:docMk/>
            <pc:sldMk cId="2247642379" sldId="301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14:56:07.830" v="2832" actId="478"/>
          <ac:spMkLst>
            <pc:docMk/>
            <pc:sldMk cId="2247642379" sldId="301"/>
            <ac:spMk id="5" creationId="{5186AEE9-D37E-4E41-8597-ACF2C4A92CD3}"/>
          </ac:spMkLst>
        </pc:spChg>
        <pc:spChg chg="del">
          <ac:chgData name="Al ex" userId="1d73023b5acb93cf" providerId="LiveId" clId="{A99E2092-6289-4F05-ABB0-BFCB1DB98601}" dt="2021-07-04T14:56:05.295" v="2830" actId="478"/>
          <ac:spMkLst>
            <pc:docMk/>
            <pc:sldMk cId="2247642379" sldId="301"/>
            <ac:spMk id="6" creationId="{8F312287-B755-4DAB-82C4-B5677F3DE19C}"/>
          </ac:spMkLst>
        </pc:spChg>
        <pc:spChg chg="add del mo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9" creationId="{E3295F85-EB2B-47E1-A59F-58BB384F44B1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1" creationId="{AAB5090F-50B0-4436-B069-85634F4C03A8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3" creationId="{98AB74D9-E543-4AFA-99C5-AA68AEC71D3E}"/>
          </ac:spMkLst>
        </pc:spChg>
        <pc:spChg chg="add mod ord">
          <ac:chgData name="Al ex" userId="1d73023b5acb93cf" providerId="LiveId" clId="{A99E2092-6289-4F05-ABB0-BFCB1DB98601}" dt="2021-07-04T14:56:45.886" v="2840" actId="403"/>
          <ac:spMkLst>
            <pc:docMk/>
            <pc:sldMk cId="2247642379" sldId="301"/>
            <ac:spMk id="14" creationId="{05785A5B-8D6F-45E5-9AA3-82A80B7C3963}"/>
          </ac:spMkLst>
        </pc:spChg>
        <pc:spChg chg="add mod ord">
          <ac:chgData name="Al ex" userId="1d73023b5acb93cf" providerId="LiveId" clId="{A99E2092-6289-4F05-ABB0-BFCB1DB98601}" dt="2021-07-04T14:56:16.969" v="2834"/>
          <ac:spMkLst>
            <pc:docMk/>
            <pc:sldMk cId="2247642379" sldId="301"/>
            <ac:spMk id="15" creationId="{F6911FC2-0CE1-49E0-9689-B3681FDBB5D9}"/>
          </ac:spMkLst>
        </pc:spChg>
        <pc:spChg chg="add del">
          <ac:chgData name="Al ex" userId="1d73023b5acb93cf" providerId="LiveId" clId="{A99E2092-6289-4F05-ABB0-BFCB1DB98601}" dt="2021-07-04T14:56:24.179" v="2836" actId="22"/>
          <ac:spMkLst>
            <pc:docMk/>
            <pc:sldMk cId="2247642379" sldId="301"/>
            <ac:spMk id="17" creationId="{C1B0825C-BC3C-45E4-ABD4-FFF3C410B867}"/>
          </ac:spMkLst>
        </pc:spChg>
        <pc:graphicFrameChg chg="del modGraphic">
          <ac:chgData name="Al ex" userId="1d73023b5acb93cf" providerId="LiveId" clId="{A99E2092-6289-4F05-ABB0-BFCB1DB98601}" dt="2021-07-04T14:56:03.845" v="2829" actId="478"/>
          <ac:graphicFrameMkLst>
            <pc:docMk/>
            <pc:sldMk cId="2247642379" sldId="301"/>
            <ac:graphicFrameMk id="8" creationId="{C50F7A01-5C60-48AE-8806-47B899C429A8}"/>
          </ac:graphicFrameMkLst>
        </pc:graphicFrameChg>
      </pc:sldChg>
    </pc:docChg>
  </pc:docChgLst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4T08:31:20.843" v="1634" actId="26606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delSp modSp mod">
        <pc:chgData name="Al ex" userId="1d73023b5acb93cf" providerId="LiveId" clId="{82F5C372-4CFF-44C5-9E84-8FD24BAA211C}" dt="2021-07-04T08:31:20.843" v="1634" actId="2660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82F5C372-4CFF-44C5-9E84-8FD24BAA211C}" dt="2021-07-04T08:13:16.030" v="1627" actId="26606"/>
          <ac:spMkLst>
            <pc:docMk/>
            <pc:sldMk cId="2664905817" sldId="262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1" creationId="{989683EB-D202-4B4D-B1BD-8BA6965FBEF5}"/>
          </ac:spMkLst>
        </pc:spChg>
        <pc:spChg chg="add del">
          <ac:chgData name="Al ex" userId="1d73023b5acb93cf" providerId="LiveId" clId="{82F5C372-4CFF-44C5-9E84-8FD24BAA211C}" dt="2021-07-04T08:31:20.821" v="1633" actId="26606"/>
          <ac:spMkLst>
            <pc:docMk/>
            <pc:sldMk cId="2664905817" sldId="262"/>
            <ac:spMk id="16" creationId="{E68EA504-F6E5-457A-ACFA-2F5FEB89FCDB}"/>
          </ac:spMkLst>
        </pc:spChg>
        <pc:spChg chg="ad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8" creationId="{AB1CEEAD-825F-41AD-B0DB-77CE90932D00}"/>
          </ac:spMkLst>
        </pc:spChg>
        <pc:picChg chg="mod">
          <ac:chgData name="Al ex" userId="1d73023b5acb93cf" providerId="LiveId" clId="{82F5C372-4CFF-44C5-9E84-8FD24BAA211C}" dt="2021-07-04T08:31:20.843" v="1634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97953-B671-46BA-9FB5-16EB418B59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8FB390-98AC-433E-965C-512B67265120}">
      <dgm:prSet/>
      <dgm:spPr/>
      <dgm:t>
        <a:bodyPr/>
        <a:lstStyle/>
        <a:p>
          <a:r>
            <a:rPr lang="it-IT"/>
            <a:t>Work done in ILASP shows clearly a fact: time complexity doesn’t scale well with respect to search space dimension.</a:t>
          </a:r>
          <a:endParaRPr lang="en-US"/>
        </a:p>
      </dgm:t>
    </dgm:pt>
    <dgm:pt modelId="{ACB3D8DA-F735-4428-8039-A461AF078717}" type="parTrans" cxnId="{06495DF5-8E64-4AB9-906E-252071032F6F}">
      <dgm:prSet/>
      <dgm:spPr/>
      <dgm:t>
        <a:bodyPr/>
        <a:lstStyle/>
        <a:p>
          <a:endParaRPr lang="en-US"/>
        </a:p>
      </dgm:t>
    </dgm:pt>
    <dgm:pt modelId="{F9B9C126-C0C6-47BE-9AD4-86B6956B2A93}" type="sibTrans" cxnId="{06495DF5-8E64-4AB9-906E-252071032F6F}">
      <dgm:prSet/>
      <dgm:spPr/>
      <dgm:t>
        <a:bodyPr/>
        <a:lstStyle/>
        <a:p>
          <a:endParaRPr lang="en-US"/>
        </a:p>
      </dgm:t>
    </dgm:pt>
    <dgm:pt modelId="{635034EB-4CBC-43B6-B798-00CD929E0416}">
      <dgm:prSet/>
      <dgm:spPr/>
      <dgm:t>
        <a:bodyPr/>
        <a:lstStyle/>
        <a:p>
          <a:r>
            <a:rPr lang="it-IT" dirty="0" err="1"/>
            <a:t>Trying</a:t>
          </a:r>
          <a:r>
            <a:rPr lang="it-IT" dirty="0"/>
            <a:t> to do the 2 </a:t>
          </a:r>
          <a:r>
            <a:rPr lang="it-IT" dirty="0" err="1"/>
            <a:t>previous</a:t>
          </a:r>
          <a:r>
            <a:rPr lang="it-IT" dirty="0"/>
            <a:t> tasks </a:t>
          </a:r>
          <a:r>
            <a:rPr lang="it-IT" dirty="0" err="1"/>
            <a:t>both</a:t>
          </a:r>
          <a:r>
            <a:rPr lang="it-IT" dirty="0"/>
            <a:t> on the </a:t>
          </a:r>
          <a:r>
            <a:rPr lang="it-IT" dirty="0" err="1"/>
            <a:t>same</a:t>
          </a:r>
          <a:r>
            <a:rPr lang="it-IT" dirty="0"/>
            <a:t> script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feasible</a:t>
          </a:r>
          <a:r>
            <a:rPr lang="it-IT" dirty="0"/>
            <a:t>: the </a:t>
          </a:r>
          <a:r>
            <a:rPr lang="it-IT" dirty="0" err="1"/>
            <a:t>search</a:t>
          </a:r>
          <a:r>
            <a:rPr lang="it-IT" dirty="0"/>
            <a:t> </a:t>
          </a:r>
          <a:r>
            <a:rPr lang="it-IT" dirty="0" err="1"/>
            <a:t>space</a:t>
          </a:r>
          <a:r>
            <a:rPr lang="it-IT" dirty="0"/>
            <a:t>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but</a:t>
          </a:r>
          <a:r>
            <a:rPr lang="it-IT" dirty="0"/>
            <a:t> </a:t>
          </a:r>
          <a:r>
            <a:rPr lang="it-IT" dirty="0" err="1"/>
            <a:t>actually</a:t>
          </a:r>
          <a:r>
            <a:rPr lang="it-IT" dirty="0"/>
            <a:t> the second task «just» </a:t>
          </a:r>
          <a:r>
            <a:rPr lang="it-IT" dirty="0" err="1"/>
            <a:t>got</a:t>
          </a:r>
          <a:r>
            <a:rPr lang="it-IT" dirty="0"/>
            <a:t> 1 more predicate (</a:t>
          </a:r>
          <a:r>
            <a:rPr lang="it-IT" dirty="0" err="1"/>
            <a:t>obstacle</a:t>
          </a:r>
          <a:r>
            <a:rPr lang="it-IT" dirty="0"/>
            <a:t>)!</a:t>
          </a:r>
          <a:endParaRPr lang="en-US" dirty="0"/>
        </a:p>
      </dgm:t>
    </dgm:pt>
    <dgm:pt modelId="{B5A8B239-641B-458F-939B-BF19266B8F1C}" type="parTrans" cxnId="{14A86313-E685-47FE-AD64-421DF68D84C3}">
      <dgm:prSet/>
      <dgm:spPr/>
      <dgm:t>
        <a:bodyPr/>
        <a:lstStyle/>
        <a:p>
          <a:endParaRPr lang="en-US"/>
        </a:p>
      </dgm:t>
    </dgm:pt>
    <dgm:pt modelId="{AFE35BAD-A0A9-4208-98DF-1B84CE44DDE5}" type="sibTrans" cxnId="{14A86313-E685-47FE-AD64-421DF68D84C3}">
      <dgm:prSet/>
      <dgm:spPr/>
      <dgm:t>
        <a:bodyPr/>
        <a:lstStyle/>
        <a:p>
          <a:endParaRPr lang="en-US"/>
        </a:p>
      </dgm:t>
    </dgm:pt>
    <dgm:pt modelId="{D36266A8-41C1-434C-BF6C-15390206E3DC}">
      <dgm:prSet/>
      <dgm:spPr/>
      <dgm:t>
        <a:bodyPr/>
        <a:lstStyle/>
        <a:p>
          <a:r>
            <a:rPr lang="it-IT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/>
        </a:p>
      </dgm:t>
    </dgm:pt>
    <dgm:pt modelId="{7EF9C448-ADEA-41FB-A1D9-03EC788894C3}" type="parTrans" cxnId="{3A03CDA8-B9F9-4C08-8939-91E7345BE923}">
      <dgm:prSet/>
      <dgm:spPr/>
      <dgm:t>
        <a:bodyPr/>
        <a:lstStyle/>
        <a:p>
          <a:endParaRPr lang="en-US"/>
        </a:p>
      </dgm:t>
    </dgm:pt>
    <dgm:pt modelId="{617186C9-A471-4FFB-87E0-E3799E91BCBD}" type="sibTrans" cxnId="{3A03CDA8-B9F9-4C08-8939-91E7345BE923}">
      <dgm:prSet/>
      <dgm:spPr/>
      <dgm:t>
        <a:bodyPr/>
        <a:lstStyle/>
        <a:p>
          <a:endParaRPr lang="en-US"/>
        </a:p>
      </dgm:t>
    </dgm:pt>
    <dgm:pt modelId="{1D19E09E-A216-4B33-9E53-0C16C5A0ECF4}" type="pres">
      <dgm:prSet presAssocID="{3B697953-B671-46BA-9FB5-16EB418B59C6}" presName="linear" presStyleCnt="0">
        <dgm:presLayoutVars>
          <dgm:animLvl val="lvl"/>
          <dgm:resizeHandles val="exact"/>
        </dgm:presLayoutVars>
      </dgm:prSet>
      <dgm:spPr/>
    </dgm:pt>
    <dgm:pt modelId="{8D8012D5-8624-4242-9663-9CE5AC3FC6E6}" type="pres">
      <dgm:prSet presAssocID="{2D8FB390-98AC-433E-965C-512B67265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E8A8E-495D-444B-B426-0A85C8EC1186}" type="pres">
      <dgm:prSet presAssocID="{F9B9C126-C0C6-47BE-9AD4-86B6956B2A93}" presName="spacer" presStyleCnt="0"/>
      <dgm:spPr/>
    </dgm:pt>
    <dgm:pt modelId="{F431AD32-C33A-412B-9CC7-89AF17BA271E}" type="pres">
      <dgm:prSet presAssocID="{635034EB-4CBC-43B6-B798-00CD929E04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36FA20-7306-4073-A608-9767D87A803D}" type="pres">
      <dgm:prSet presAssocID="{AFE35BAD-A0A9-4208-98DF-1B84CE44DDE5}" presName="spacer" presStyleCnt="0"/>
      <dgm:spPr/>
    </dgm:pt>
    <dgm:pt modelId="{683F79BC-C8CF-486A-B086-86ABC46432B3}" type="pres">
      <dgm:prSet presAssocID="{D36266A8-41C1-434C-BF6C-15390206E3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A86313-E685-47FE-AD64-421DF68D84C3}" srcId="{3B697953-B671-46BA-9FB5-16EB418B59C6}" destId="{635034EB-4CBC-43B6-B798-00CD929E0416}" srcOrd="1" destOrd="0" parTransId="{B5A8B239-641B-458F-939B-BF19266B8F1C}" sibTransId="{AFE35BAD-A0A9-4208-98DF-1B84CE44DDE5}"/>
    <dgm:cxn modelId="{4CA98248-8462-4DD0-AD5D-E946B05B37CA}" type="presOf" srcId="{D36266A8-41C1-434C-BF6C-15390206E3DC}" destId="{683F79BC-C8CF-486A-B086-86ABC46432B3}" srcOrd="0" destOrd="0" presId="urn:microsoft.com/office/officeart/2005/8/layout/vList2"/>
    <dgm:cxn modelId="{3A03CDA8-B9F9-4C08-8939-91E7345BE923}" srcId="{3B697953-B671-46BA-9FB5-16EB418B59C6}" destId="{D36266A8-41C1-434C-BF6C-15390206E3DC}" srcOrd="2" destOrd="0" parTransId="{7EF9C448-ADEA-41FB-A1D9-03EC788894C3}" sibTransId="{617186C9-A471-4FFB-87E0-E3799E91BCBD}"/>
    <dgm:cxn modelId="{10C570B7-B869-4C69-9626-570A047E1D82}" type="presOf" srcId="{635034EB-4CBC-43B6-B798-00CD929E0416}" destId="{F431AD32-C33A-412B-9CC7-89AF17BA271E}" srcOrd="0" destOrd="0" presId="urn:microsoft.com/office/officeart/2005/8/layout/vList2"/>
    <dgm:cxn modelId="{6A6183BD-9614-4EF1-98B5-DC814C7B914C}" type="presOf" srcId="{2D8FB390-98AC-433E-965C-512B67265120}" destId="{8D8012D5-8624-4242-9663-9CE5AC3FC6E6}" srcOrd="0" destOrd="0" presId="urn:microsoft.com/office/officeart/2005/8/layout/vList2"/>
    <dgm:cxn modelId="{E91B57E9-9E57-45B2-8A13-2BB6CD8A5110}" type="presOf" srcId="{3B697953-B671-46BA-9FB5-16EB418B59C6}" destId="{1D19E09E-A216-4B33-9E53-0C16C5A0ECF4}" srcOrd="0" destOrd="0" presId="urn:microsoft.com/office/officeart/2005/8/layout/vList2"/>
    <dgm:cxn modelId="{06495DF5-8E64-4AB9-906E-252071032F6F}" srcId="{3B697953-B671-46BA-9FB5-16EB418B59C6}" destId="{2D8FB390-98AC-433E-965C-512B67265120}" srcOrd="0" destOrd="0" parTransId="{ACB3D8DA-F735-4428-8039-A461AF078717}" sibTransId="{F9B9C126-C0C6-47BE-9AD4-86B6956B2A93}"/>
    <dgm:cxn modelId="{D95D0B06-A5F0-4B77-9560-7FBC4E145016}" type="presParOf" srcId="{1D19E09E-A216-4B33-9E53-0C16C5A0ECF4}" destId="{8D8012D5-8624-4242-9663-9CE5AC3FC6E6}" srcOrd="0" destOrd="0" presId="urn:microsoft.com/office/officeart/2005/8/layout/vList2"/>
    <dgm:cxn modelId="{A53CAB5E-6C22-4877-A38D-60637DA19BAB}" type="presParOf" srcId="{1D19E09E-A216-4B33-9E53-0C16C5A0ECF4}" destId="{694E8A8E-495D-444B-B426-0A85C8EC1186}" srcOrd="1" destOrd="0" presId="urn:microsoft.com/office/officeart/2005/8/layout/vList2"/>
    <dgm:cxn modelId="{0D39554C-2611-4973-A9C9-15CED85347D4}" type="presParOf" srcId="{1D19E09E-A216-4B33-9E53-0C16C5A0ECF4}" destId="{F431AD32-C33A-412B-9CC7-89AF17BA271E}" srcOrd="2" destOrd="0" presId="urn:microsoft.com/office/officeart/2005/8/layout/vList2"/>
    <dgm:cxn modelId="{25FC3303-F660-4255-AD41-39B4E2CD4EBB}" type="presParOf" srcId="{1D19E09E-A216-4B33-9E53-0C16C5A0ECF4}" destId="{7936FA20-7306-4073-A608-9767D87A803D}" srcOrd="3" destOrd="0" presId="urn:microsoft.com/office/officeart/2005/8/layout/vList2"/>
    <dgm:cxn modelId="{5E4BAAF3-FE2E-42C6-8C8D-1FC7E84A0AC3}" type="presParOf" srcId="{1D19E09E-A216-4B33-9E53-0C16C5A0ECF4}" destId="{683F79BC-C8CF-486A-B086-86ABC4643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12D5-8624-4242-9663-9CE5AC3FC6E6}">
      <dsp:nvSpPr>
        <dsp:cNvPr id="0" name=""/>
        <dsp:cNvSpPr/>
      </dsp:nvSpPr>
      <dsp:spPr>
        <a:xfrm>
          <a:off x="0" y="129064"/>
          <a:ext cx="5990135" cy="16314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Work done in ILASP shows clearly a fact: time complexity doesn’t scale well with respect to search space dimension.</a:t>
          </a:r>
          <a:endParaRPr lang="en-US" sz="1900" kern="1200"/>
        </a:p>
      </dsp:txBody>
      <dsp:txXfrm>
        <a:off x="79643" y="208707"/>
        <a:ext cx="5830849" cy="1472209"/>
      </dsp:txXfrm>
    </dsp:sp>
    <dsp:sp modelId="{F431AD32-C33A-412B-9CC7-89AF17BA271E}">
      <dsp:nvSpPr>
        <dsp:cNvPr id="0" name=""/>
        <dsp:cNvSpPr/>
      </dsp:nvSpPr>
      <dsp:spPr>
        <a:xfrm>
          <a:off x="0" y="1815279"/>
          <a:ext cx="5990135" cy="163149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Trying</a:t>
          </a:r>
          <a:r>
            <a:rPr lang="it-IT" sz="1900" kern="1200" dirty="0"/>
            <a:t> to do the 2 </a:t>
          </a:r>
          <a:r>
            <a:rPr lang="it-IT" sz="1900" kern="1200" dirty="0" err="1"/>
            <a:t>previous</a:t>
          </a:r>
          <a:r>
            <a:rPr lang="it-IT" sz="1900" kern="1200" dirty="0"/>
            <a:t> tasks </a:t>
          </a:r>
          <a:r>
            <a:rPr lang="it-IT" sz="1900" kern="1200" dirty="0" err="1"/>
            <a:t>both</a:t>
          </a:r>
          <a:r>
            <a:rPr lang="it-IT" sz="1900" kern="1200" dirty="0"/>
            <a:t> on the </a:t>
          </a:r>
          <a:r>
            <a:rPr lang="it-IT" sz="1900" kern="1200" dirty="0" err="1"/>
            <a:t>same</a:t>
          </a:r>
          <a:r>
            <a:rPr lang="it-IT" sz="1900" kern="1200" dirty="0"/>
            <a:t> script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not</a:t>
          </a:r>
          <a:r>
            <a:rPr lang="it-IT" sz="1900" kern="1200" dirty="0"/>
            <a:t> </a:t>
          </a:r>
          <a:r>
            <a:rPr lang="it-IT" sz="1900" kern="1200" dirty="0" err="1"/>
            <a:t>feasible</a:t>
          </a:r>
          <a:r>
            <a:rPr lang="it-IT" sz="1900" kern="1200" dirty="0"/>
            <a:t>: the </a:t>
          </a:r>
          <a:r>
            <a:rPr lang="it-IT" sz="1900" kern="1200" dirty="0" err="1"/>
            <a:t>search</a:t>
          </a:r>
          <a:r>
            <a:rPr lang="it-IT" sz="1900" kern="1200" dirty="0"/>
            <a:t> </a:t>
          </a:r>
          <a:r>
            <a:rPr lang="it-IT" sz="1900" kern="1200" dirty="0" err="1"/>
            <a:t>space</a:t>
          </a:r>
          <a:r>
            <a:rPr lang="it-IT" sz="1900" kern="1200" dirty="0"/>
            <a:t>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too</a:t>
          </a:r>
          <a:r>
            <a:rPr lang="it-IT" sz="1900" kern="1200" dirty="0"/>
            <a:t> big, </a:t>
          </a:r>
          <a:r>
            <a:rPr lang="it-IT" sz="1900" kern="1200" dirty="0" err="1"/>
            <a:t>but</a:t>
          </a:r>
          <a:r>
            <a:rPr lang="it-IT" sz="1900" kern="1200" dirty="0"/>
            <a:t> </a:t>
          </a:r>
          <a:r>
            <a:rPr lang="it-IT" sz="1900" kern="1200" dirty="0" err="1"/>
            <a:t>actually</a:t>
          </a:r>
          <a:r>
            <a:rPr lang="it-IT" sz="1900" kern="1200" dirty="0"/>
            <a:t> the second task «just» </a:t>
          </a:r>
          <a:r>
            <a:rPr lang="it-IT" sz="1900" kern="1200" dirty="0" err="1"/>
            <a:t>got</a:t>
          </a:r>
          <a:r>
            <a:rPr lang="it-IT" sz="1900" kern="1200" dirty="0"/>
            <a:t> 1 more predicate (</a:t>
          </a:r>
          <a:r>
            <a:rPr lang="it-IT" sz="1900" kern="1200" dirty="0" err="1"/>
            <a:t>obstacle</a:t>
          </a:r>
          <a:r>
            <a:rPr lang="it-IT" sz="1900" kern="1200" dirty="0"/>
            <a:t>)!</a:t>
          </a:r>
          <a:endParaRPr lang="en-US" sz="1900" kern="1200" dirty="0"/>
        </a:p>
      </dsp:txBody>
      <dsp:txXfrm>
        <a:off x="79643" y="1894922"/>
        <a:ext cx="5830849" cy="1472209"/>
      </dsp:txXfrm>
    </dsp:sp>
    <dsp:sp modelId="{683F79BC-C8CF-486A-B086-86ABC46432B3}">
      <dsp:nvSpPr>
        <dsp:cNvPr id="0" name=""/>
        <dsp:cNvSpPr/>
      </dsp:nvSpPr>
      <dsp:spPr>
        <a:xfrm>
          <a:off x="0" y="3501494"/>
          <a:ext cx="5990135" cy="163149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 sz="1900" kern="1200"/>
        </a:p>
      </dsp:txBody>
      <dsp:txXfrm>
        <a:off x="79643" y="3581137"/>
        <a:ext cx="5830849" cy="147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to move from two distant cells in the maze without going through illegal cells. (Predicate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(X,Y,L),[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term(list1,[X|L],[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5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E164FF9-69C2-4AB7-83EB-85B36F7D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8" y="3429000"/>
            <a:ext cx="3095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2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6260400" cy="1325562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the two predicates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move/2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 at once.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600" dirty="0">
                <a:cs typeface="Courier New" panose="02070309020205020404" pitchFamily="49" charset="0"/>
              </a:rPr>
              <a:t>Same as before for both tasks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400" b="1" dirty="0"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 err="1">
                <a:cs typeface="Courier New" panose="02070309020205020404" pitchFamily="49" charset="0"/>
              </a:rPr>
              <a:t>Same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as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before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 changed!: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(7).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(4).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A8E7B-A4B9-4C28-8BF7-82DA9EE3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" y="3218161"/>
            <a:ext cx="3314700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of </a:t>
            </a:r>
            <a:r>
              <a:rPr lang="it-IT" dirty="0" err="1"/>
              <a:t>Hyper</a:t>
            </a:r>
            <a:endParaRPr lang="it-I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8AB3A2-B7D4-41CB-88F9-2C205860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387" y="2378578"/>
            <a:ext cx="8594725" cy="223972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02B7EA-0BE8-4968-927F-794850437706}"/>
              </a:ext>
            </a:extLst>
          </p:cNvPr>
          <p:cNvSpPr txBox="1"/>
          <p:nvPr/>
        </p:nvSpPr>
        <p:spPr>
          <a:xfrm>
            <a:off x="1261872" y="5166804"/>
            <a:ext cx="4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(*)  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DE" dirty="0"/>
          </a:p>
          <a:p>
            <a:r>
              <a:rPr lang="de-DE" dirty="0"/>
              <a:t>(**)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3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de-AT" dirty="0"/>
              <a:t>Do not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! Start </a:t>
            </a:r>
            <a:r>
              <a:rPr lang="de-AT" dirty="0" err="1"/>
              <a:t>with</a:t>
            </a:r>
            <a:r>
              <a:rPr lang="de-AT" dirty="0"/>
              <a:t> 1- 2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successively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.</a:t>
            </a:r>
            <a:endParaRPr lang="de-AT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dirty="0" err="1">
                <a:cs typeface="Courier New" panose="02070309020205020404" pitchFamily="49" charset="0"/>
              </a:rPr>
              <a:t>backliterals</a:t>
            </a:r>
            <a:r>
              <a:rPr lang="en-US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84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/>
          </a:bodyPr>
          <a:lstStyle/>
          <a:p>
            <a:r>
              <a:rPr lang="it-IT" sz="1700" b="1"/>
              <a:t>Goal: </a:t>
            </a:r>
            <a:r>
              <a:rPr lang="it-IT" sz="1700" err="1"/>
              <a:t>Learn</a:t>
            </a:r>
            <a:r>
              <a:rPr lang="it-IT" sz="1700"/>
              <a:t> to </a:t>
            </a:r>
            <a:r>
              <a:rPr lang="it-IT" sz="1700" err="1"/>
              <a:t>move</a:t>
            </a:r>
            <a:r>
              <a:rPr lang="it-IT" sz="1700"/>
              <a:t> to an </a:t>
            </a:r>
            <a:r>
              <a:rPr lang="it-IT" sz="1700" b="1" err="1"/>
              <a:t>adjacent</a:t>
            </a:r>
            <a:r>
              <a:rPr lang="it-IT" sz="1700"/>
              <a:t>, </a:t>
            </a:r>
            <a:r>
              <a:rPr lang="it-IT" sz="1700" err="1"/>
              <a:t>legal</a:t>
            </a:r>
            <a:r>
              <a:rPr lang="it-IT" sz="1700"/>
              <a:t> </a:t>
            </a:r>
            <a:r>
              <a:rPr lang="it-IT" sz="1700" err="1"/>
              <a:t>cell</a:t>
            </a:r>
            <a:r>
              <a:rPr lang="it-IT" sz="1700"/>
              <a:t>. (Predicate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/>
              <a:t>).</a:t>
            </a:r>
            <a:endParaRPr lang="it-IT" sz="1700" b="1"/>
          </a:p>
          <a:p>
            <a:r>
              <a:rPr lang="it-IT" sz="1700" b="1"/>
              <a:t>Background Knowledge: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700">
                <a:cs typeface="Courier New" panose="02070309020205020404" pitchFamily="49" charset="0"/>
              </a:rPr>
              <a:t>Checks </a:t>
            </a:r>
            <a:r>
              <a:rPr lang="it-IT" sz="1700" err="1">
                <a:cs typeface="Courier New" panose="02070309020205020404" pitchFamily="49" charset="0"/>
              </a:rPr>
              <a:t>whether</a:t>
            </a:r>
            <a:r>
              <a:rPr lang="it-IT" sz="1700">
                <a:cs typeface="Courier New" panose="02070309020205020404" pitchFamily="49" charset="0"/>
              </a:rPr>
              <a:t> a </a:t>
            </a:r>
            <a:r>
              <a:rPr lang="it-IT" sz="1700" err="1">
                <a:cs typeface="Courier New" panose="02070309020205020404" pitchFamily="49" charset="0"/>
              </a:rPr>
              <a:t>cell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is</a:t>
            </a:r>
            <a:r>
              <a:rPr lang="it-IT" sz="1700">
                <a:cs typeface="Courier New" panose="02070309020205020404" pitchFamily="49" charset="0"/>
              </a:rPr>
              <a:t> in bounds and free from </a:t>
            </a:r>
            <a:r>
              <a:rPr lang="it-IT" sz="1700" err="1">
                <a:cs typeface="Courier New" panose="02070309020205020404" pitchFamily="49" charset="0"/>
              </a:rPr>
              <a:t>obstacles</a:t>
            </a:r>
            <a:r>
              <a:rPr lang="it-IT" sz="1700">
                <a:cs typeface="Courier New" panose="02070309020205020404" pitchFamily="49" charset="0"/>
              </a:rPr>
              <a:t>.</a:t>
            </a:r>
            <a:endParaRPr lang="it-IT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err="1">
                <a:cs typeface="Courier New" panose="02070309020205020404" pitchFamily="49" charset="0"/>
              </a:rPr>
              <a:t>Metarules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700" b="1">
                <a:cs typeface="Courier New" panose="02070309020205020404" pitchFamily="49" charset="0"/>
              </a:rPr>
              <a:t>Positive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 (up, down, </a:t>
            </a:r>
            <a:r>
              <a:rPr lang="it-IT" sz="1700" err="1">
                <a:cs typeface="Courier New" panose="02070309020205020404" pitchFamily="49" charset="0"/>
              </a:rPr>
              <a:t>left</a:t>
            </a:r>
            <a:r>
              <a:rPr lang="it-IT" sz="1700">
                <a:cs typeface="Courier New" panose="02070309020205020404" pitchFamily="49" charset="0"/>
              </a:rPr>
              <a:t>, </a:t>
            </a:r>
            <a:r>
              <a:rPr lang="it-IT" sz="1700" err="1">
                <a:cs typeface="Courier New" panose="02070309020205020404" pitchFamily="49" charset="0"/>
              </a:rPr>
              <a:t>right</a:t>
            </a:r>
            <a:r>
              <a:rPr lang="it-IT" sz="170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>
                <a:cs typeface="Courier New" panose="02070309020205020404" pitchFamily="49" charset="0"/>
              </a:rPr>
              <a:t>Negative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illegal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22681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Using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dirty="0"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Both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metarules</a:t>
            </a:r>
            <a:r>
              <a:rPr lang="it-IT" dirty="0">
                <a:cs typeface="Courier New" panose="02070309020205020404" pitchFamily="49" charset="0"/>
              </a:rPr>
              <a:t> are </a:t>
            </a:r>
            <a:r>
              <a:rPr lang="it-IT" dirty="0" err="1">
                <a:cs typeface="Courier New" panose="02070309020205020404" pitchFamily="49" charset="0"/>
              </a:rPr>
              <a:t>able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the predicate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>
                <a:cs typeface="Courier New" panose="02070309020205020404" pitchFamily="49" charset="0"/>
              </a:rPr>
              <a:t>predicate </a:t>
            </a:r>
            <a:r>
              <a:rPr lang="it-IT" b="1" dirty="0" err="1">
                <a:cs typeface="Courier New" panose="02070309020205020404" pitchFamily="49" charset="0"/>
              </a:rPr>
              <a:t>invention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Although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also able to offer a 4 clause solution.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54722"/>
            <a:ext cx="8595360" cy="2378537"/>
          </a:xfrm>
        </p:spPr>
        <p:txBody>
          <a:bodyPr>
            <a:normAutofit/>
          </a:bodyPr>
          <a:lstStyle/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comparison</a:t>
            </a:r>
            <a:r>
              <a:rPr lang="it-IT" sz="1800" dirty="0"/>
              <a:t> highlights the impact </a:t>
            </a:r>
            <a:r>
              <a:rPr lang="it-IT" sz="1800" dirty="0" err="1"/>
              <a:t>that</a:t>
            </a:r>
            <a:r>
              <a:rPr lang="it-IT" sz="1800" dirty="0"/>
              <a:t> one </a:t>
            </a:r>
            <a:r>
              <a:rPr lang="it-IT" sz="1800" dirty="0" err="1"/>
              <a:t>added</a:t>
            </a:r>
            <a:r>
              <a:rPr lang="it-IT" sz="1800" dirty="0"/>
              <a:t> </a:t>
            </a:r>
            <a:r>
              <a:rPr lang="it-IT" sz="1800" dirty="0" err="1"/>
              <a:t>clause</a:t>
            </a:r>
            <a:r>
              <a:rPr lang="it-IT" sz="1800" dirty="0"/>
              <a:t> can </a:t>
            </a:r>
            <a:r>
              <a:rPr lang="it-IT" sz="1800" dirty="0" err="1"/>
              <a:t>have</a:t>
            </a:r>
            <a:r>
              <a:rPr lang="it-IT" sz="1800" dirty="0"/>
              <a:t> on the performance.</a:t>
            </a:r>
          </a:p>
          <a:p>
            <a:r>
              <a:rPr lang="it-IT" sz="1800" b="1" dirty="0" err="1"/>
              <a:t>Tradeoff</a:t>
            </a:r>
            <a:r>
              <a:rPr lang="it-IT" sz="1800" b="1" dirty="0"/>
              <a:t>: </a:t>
            </a:r>
            <a:r>
              <a:rPr lang="it-IT" sz="1800" dirty="0"/>
              <a:t>More </a:t>
            </a:r>
            <a:r>
              <a:rPr lang="it-IT" sz="1800" dirty="0" err="1"/>
              <a:t>expressive</a:t>
            </a:r>
            <a:r>
              <a:rPr lang="it-IT" sz="1800" dirty="0"/>
              <a:t> </a:t>
            </a:r>
            <a:r>
              <a:rPr lang="it-IT" sz="1800" dirty="0" err="1"/>
              <a:t>solutions</a:t>
            </a:r>
            <a:r>
              <a:rPr lang="it-IT" sz="1800" dirty="0"/>
              <a:t> </a:t>
            </a:r>
            <a:r>
              <a:rPr lang="it-IT" sz="1800" dirty="0" err="1"/>
              <a:t>require</a:t>
            </a:r>
            <a:r>
              <a:rPr lang="it-IT" sz="1800" dirty="0"/>
              <a:t> a </a:t>
            </a:r>
            <a:r>
              <a:rPr lang="it-IT" sz="1800" dirty="0" err="1"/>
              <a:t>larger</a:t>
            </a:r>
            <a:r>
              <a:rPr lang="it-IT" sz="1800" dirty="0"/>
              <a:t> </a:t>
            </a:r>
            <a:r>
              <a:rPr lang="it-IT" sz="1800" dirty="0" err="1"/>
              <a:t>search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.</a:t>
            </a:r>
          </a:p>
          <a:p>
            <a:r>
              <a:rPr lang="it-IT" sz="1600" dirty="0"/>
              <a:t>(</a:t>
            </a:r>
            <a:r>
              <a:rPr lang="it-IT" sz="1600" dirty="0" err="1"/>
              <a:t>Timings</a:t>
            </a:r>
            <a:r>
              <a:rPr lang="it-IT" sz="1600" dirty="0"/>
              <a:t> are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from 10 </a:t>
            </a:r>
            <a:r>
              <a:rPr lang="it-IT" sz="1600" dirty="0" err="1"/>
              <a:t>runs</a:t>
            </a:r>
            <a:r>
              <a:rPr lang="it-IT" sz="1600" dirty="0"/>
              <a:t>).</a:t>
            </a:r>
            <a:endParaRPr lang="it-IT" sz="1800" dirty="0"/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3F1BC8B-8188-474D-BBB3-BE20A403E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5004"/>
              </p:ext>
            </p:extLst>
          </p:nvPr>
        </p:nvGraphicFramePr>
        <p:xfrm>
          <a:off x="1261872" y="2202182"/>
          <a:ext cx="85953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/>
              <a:t>Learn</a:t>
            </a:r>
            <a:r>
              <a:rPr lang="it-IT" sz="1700" dirty="0"/>
              <a:t> to </a:t>
            </a:r>
            <a:r>
              <a:rPr lang="it-IT" sz="1700" dirty="0" err="1"/>
              <a:t>move</a:t>
            </a:r>
            <a:r>
              <a:rPr lang="it-IT" sz="1700" dirty="0"/>
              <a:t> from </a:t>
            </a:r>
            <a:r>
              <a:rPr lang="it-IT" sz="1700" dirty="0" err="1"/>
              <a:t>two</a:t>
            </a:r>
            <a:r>
              <a:rPr lang="it-IT" sz="1700" dirty="0"/>
              <a:t> </a:t>
            </a:r>
            <a:r>
              <a:rPr lang="it-IT" sz="1700" dirty="0" err="1"/>
              <a:t>distant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 in the </a:t>
            </a:r>
            <a:r>
              <a:rPr lang="it-IT" sz="1700" dirty="0" err="1"/>
              <a:t>Maze</a:t>
            </a:r>
            <a:r>
              <a:rPr lang="it-IT" sz="1700" dirty="0"/>
              <a:t> </a:t>
            </a:r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going</a:t>
            </a:r>
            <a:r>
              <a:rPr lang="it-IT" sz="1700" dirty="0"/>
              <a:t> </a:t>
            </a:r>
            <a:r>
              <a:rPr lang="it-IT" sz="1700" dirty="0" err="1"/>
              <a:t>through</a:t>
            </a:r>
            <a:r>
              <a:rPr lang="it-IT" sz="1700" dirty="0"/>
              <a:t> </a:t>
            </a:r>
            <a:r>
              <a:rPr lang="it-IT" sz="1700" dirty="0" err="1"/>
              <a:t>illegal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. (Predicate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cs typeface="Courier New" panose="02070309020205020404" pitchFamily="49" charset="0"/>
              </a:rPr>
              <a:t>(</a:t>
            </a:r>
            <a:r>
              <a:rPr lang="it-IT" sz="1700" dirty="0" err="1">
                <a:cs typeface="Courier New" panose="02070309020205020404" pitchFamily="49" charset="0"/>
              </a:rPr>
              <a:t>Learned</a:t>
            </a:r>
            <a:r>
              <a:rPr lang="it-IT" sz="1700" dirty="0"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effectLst/>
              </a:rPr>
              <a:t>NONE</a:t>
            </a:r>
            <a:r>
              <a:rPr lang="it-IT" sz="1700" dirty="0">
                <a:effectLst/>
              </a:rPr>
              <a:t>: </a:t>
            </a:r>
            <a:r>
              <a:rPr lang="it-IT" sz="1700" dirty="0" err="1">
                <a:effectLst/>
              </a:rPr>
              <a:t>Illegal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behaviour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is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already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forbidden</a:t>
            </a:r>
            <a:r>
              <a:rPr lang="it-IT" sz="1700" dirty="0">
                <a:effectLst/>
              </a:rPr>
              <a:t> by the background knowledge.</a:t>
            </a:r>
            <a:endParaRPr lang="it-IT" sz="17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4615995" y="4627520"/>
            <a:ext cx="26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dirty="0" err="1"/>
              <a:t>What</a:t>
            </a:r>
            <a:r>
              <a:rPr lang="it-IT" sz="1400" b="1" dirty="0"/>
              <a:t> </a:t>
            </a:r>
            <a:r>
              <a:rPr lang="it-IT" sz="1400" b="1" dirty="0" err="1"/>
              <a:t>if</a:t>
            </a:r>
            <a:r>
              <a:rPr lang="it-IT" sz="1400" b="1" dirty="0"/>
              <a:t> </a:t>
            </a:r>
            <a:r>
              <a:rPr lang="it-IT" sz="1400" b="1" dirty="0" err="1"/>
              <a:t>we</a:t>
            </a:r>
            <a:r>
              <a:rPr lang="it-IT" sz="1400" b="1" dirty="0"/>
              <a:t> </a:t>
            </a:r>
            <a:r>
              <a:rPr lang="it-IT" sz="1400" b="1" dirty="0" err="1"/>
              <a:t>remove</a:t>
            </a:r>
            <a:r>
              <a:rPr lang="it-IT" sz="1400" b="1" dirty="0"/>
              <a:t> </a:t>
            </a:r>
            <a:r>
              <a:rPr lang="it-IT" sz="1400" b="1" dirty="0" err="1"/>
              <a:t>this</a:t>
            </a:r>
            <a:r>
              <a:rPr lang="it-IT" sz="1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85000" lnSpcReduction="20000"/>
          </a:bodyPr>
          <a:lstStyle/>
          <a:p>
            <a:r>
              <a:rPr lang="it-IT" sz="1900" b="1" dirty="0"/>
              <a:t>Goal: </a:t>
            </a:r>
            <a:r>
              <a:rPr lang="it-IT" sz="1900" dirty="0" err="1"/>
              <a:t>Learn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from </a:t>
            </a:r>
            <a:r>
              <a:rPr lang="it-IT" sz="1900" dirty="0" err="1"/>
              <a:t>two</a:t>
            </a:r>
            <a:r>
              <a:rPr lang="it-IT" sz="1900" dirty="0"/>
              <a:t> </a:t>
            </a:r>
            <a:r>
              <a:rPr lang="it-IT" sz="1900" dirty="0" err="1"/>
              <a:t>distant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 in the </a:t>
            </a:r>
            <a:r>
              <a:rPr lang="it-IT" sz="1900" dirty="0" err="1"/>
              <a:t>Maze</a:t>
            </a:r>
            <a:r>
              <a:rPr lang="it-IT" sz="1900" dirty="0"/>
              <a:t>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going</a:t>
            </a:r>
            <a:r>
              <a:rPr lang="it-IT" sz="1900" dirty="0"/>
              <a:t> </a:t>
            </a:r>
            <a:r>
              <a:rPr lang="it-IT" sz="1900" dirty="0" err="1"/>
              <a:t>through</a:t>
            </a:r>
            <a:r>
              <a:rPr lang="it-IT" sz="1900" dirty="0"/>
              <a:t> </a:t>
            </a:r>
            <a:r>
              <a:rPr lang="it-IT" sz="1900" dirty="0" err="1"/>
              <a:t>illegal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. (Predicate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900" dirty="0"/>
              <a:t>).</a:t>
            </a:r>
          </a:p>
          <a:p>
            <a:r>
              <a:rPr lang="it-IT" sz="19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900" b="1" dirty="0" err="1">
                <a:cs typeface="Courier New" panose="02070309020205020404" pitchFamily="49" charset="0"/>
              </a:rPr>
              <a:t>Metarules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900" b="1" dirty="0">
                <a:cs typeface="Courier New" panose="02070309020205020404" pitchFamily="49" charset="0"/>
              </a:rPr>
              <a:t>Positive </a:t>
            </a:r>
            <a:r>
              <a:rPr lang="it-IT" sz="1900" b="1" dirty="0" err="1">
                <a:cs typeface="Courier New" panose="02070309020205020404" pitchFamily="49" charset="0"/>
              </a:rPr>
              <a:t>examples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4 </a:t>
            </a:r>
            <a:r>
              <a:rPr lang="it-IT" sz="1500" dirty="0" err="1">
                <a:cs typeface="Courier New" panose="02070309020205020404" pitchFamily="49" charset="0"/>
              </a:rPr>
              <a:t>examples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single step (one for </a:t>
            </a:r>
            <a:r>
              <a:rPr lang="it-IT" sz="1500" dirty="0" err="1">
                <a:cs typeface="Courier New" panose="02070309020205020404" pitchFamily="49" charset="0"/>
              </a:rPr>
              <a:t>each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direction</a:t>
            </a:r>
            <a:r>
              <a:rPr lang="it-IT" sz="15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1 </a:t>
            </a:r>
            <a:r>
              <a:rPr lang="it-IT" sz="1500" dirty="0" err="1">
                <a:cs typeface="Courier New" panose="02070309020205020404" pitchFamily="49" charset="0"/>
              </a:rPr>
              <a:t>example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</a:t>
            </a:r>
            <a:r>
              <a:rPr lang="it-IT" sz="1500" dirty="0" err="1">
                <a:cs typeface="Courier New" panose="02070309020205020404" pitchFamily="49" charset="0"/>
              </a:rPr>
              <a:t>path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which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uses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all</a:t>
            </a:r>
            <a:r>
              <a:rPr lang="it-IT" sz="1500" dirty="0">
                <a:cs typeface="Courier New" panose="02070309020205020404" pitchFamily="49" charset="0"/>
              </a:rPr>
              <a:t> 4 </a:t>
            </a:r>
            <a:r>
              <a:rPr lang="it-IT" sz="1500" dirty="0" err="1">
                <a:cs typeface="Courier New" panose="02070309020205020404" pitchFamily="49" charset="0"/>
              </a:rPr>
              <a:t>moves</a:t>
            </a:r>
            <a:r>
              <a:rPr lang="it-IT" sz="1500" dirty="0">
                <a:cs typeface="Courier New" panose="02070309020205020404" pitchFamily="49" charset="0"/>
              </a:rPr>
              <a:t> 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5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obstacles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>
                <a:cs typeface="Courier New" panose="02070309020205020404" pitchFamily="49" charset="0"/>
              </a:rPr>
              <a:t>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  <a:p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really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correct</a:t>
            </a:r>
            <a:r>
              <a:rPr lang="it-IT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</a:t>
            </a:r>
            <a:r>
              <a:rPr lang="it-IT" dirty="0" err="1">
                <a:cs typeface="Courier New" panose="02070309020205020404" pitchFamily="49" charset="0"/>
              </a:rPr>
              <a:t>starting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racc.pl </a:t>
            </a:r>
            <a:r>
              <a:rPr lang="it-IT" dirty="0">
                <a:cs typeface="Courier New" panose="02070309020205020404" pitchFamily="49" charset="0"/>
              </a:rPr>
              <a:t>(</a:t>
            </a:r>
            <a:r>
              <a:rPr lang="it-IT" dirty="0" err="1">
                <a:cs typeface="Courier New" panose="02070309020205020404" pitchFamily="49" charset="0"/>
              </a:rPr>
              <a:t>not</a:t>
            </a:r>
            <a:r>
              <a:rPr lang="it-IT" dirty="0">
                <a:cs typeface="Courier New" panose="02070309020205020404" pitchFamily="49" charset="0"/>
              </a:rPr>
              <a:t> working):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Learning 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>
                <a:cs typeface="Courier New" panose="02070309020205020404" pitchFamily="49" charset="0"/>
              </a:rPr>
              <a:t>predicate </a:t>
            </a:r>
            <a:r>
              <a:rPr lang="it-IT" dirty="0" err="1">
                <a:cs typeface="Courier New" panose="02070309020205020404" pitchFamily="49" charset="0"/>
              </a:rPr>
              <a:t>exploiting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tail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recursion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will</a:t>
            </a:r>
            <a:r>
              <a:rPr lang="it-IT" dirty="0">
                <a:cs typeface="Courier New" panose="02070309020205020404" pitchFamily="49" charset="0"/>
              </a:rPr>
              <a:t> be </a:t>
            </a:r>
            <a:r>
              <a:rPr lang="it-IT" dirty="0" err="1">
                <a:cs typeface="Courier New" panose="02070309020205020404" pitchFamily="49" charset="0"/>
              </a:rPr>
              <a:t>elaborated</a:t>
            </a:r>
            <a:r>
              <a:rPr lang="it-IT" dirty="0">
                <a:cs typeface="Courier New" panose="02070309020205020404" pitchFamily="49" charset="0"/>
              </a:rPr>
              <a:t> in the </a:t>
            </a:r>
            <a:r>
              <a:rPr lang="it-IT" dirty="0" err="1">
                <a:cs typeface="Courier New" panose="02070309020205020404" pitchFamily="49" charset="0"/>
              </a:rPr>
              <a:t>conclusions</a:t>
            </a:r>
            <a:r>
              <a:rPr lang="it-IT" dirty="0">
                <a:cs typeface="Courier New" panose="02070309020205020404" pitchFamily="49" charset="0"/>
              </a:rPr>
              <a:t>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Actually</a:t>
            </a:r>
            <a:r>
              <a:rPr lang="it-IT" dirty="0">
                <a:solidFill>
                  <a:schemeClr val="tx1"/>
                </a:solidFill>
              </a:rPr>
              <a:t>, ILASP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67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h1...hm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124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sz="4400" dirty="0" err="1"/>
              <a:t>to</a:t>
            </a:r>
            <a:r>
              <a:rPr lang="it-IT" sz="4400" dirty="0"/>
              <a:t> </a:t>
            </a:r>
            <a:r>
              <a:rPr lang="it-IT" sz="4400" dirty="0" err="1"/>
              <a:t>move</a:t>
            </a:r>
            <a:r>
              <a:rPr lang="it-IT" sz="4400" dirty="0"/>
              <a:t> on </a:t>
            </a:r>
            <a:r>
              <a:rPr lang="it-IT" sz="4400" dirty="0" err="1"/>
              <a:t>adjacent</a:t>
            </a:r>
            <a:r>
              <a:rPr lang="it-IT" sz="4400" dirty="0"/>
              <a:t> </a:t>
            </a:r>
            <a:r>
              <a:rPr lang="it-IT" sz="4400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b="1" dirty="0"/>
              <a:t>Goal: </a:t>
            </a:r>
            <a:r>
              <a:rPr lang="en-US" sz="1700" dirty="0"/>
              <a:t>Learn the move on adjacent cells, not considering for now the obstacles. (Predicate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next/2</a:t>
            </a:r>
            <a:r>
              <a:rPr lang="en-US" sz="1700" dirty="0"/>
              <a:t>).</a:t>
            </a:r>
          </a:p>
          <a:p>
            <a:r>
              <a:rPr lang="en-US" sz="1700" dirty="0"/>
              <a:t>Something like: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next((X,Y),(Z,K)) </a:t>
            </a:r>
            <a:r>
              <a:rPr lang="en-US" sz="1700" dirty="0"/>
              <a:t>which holds if coordinates are near.</a:t>
            </a:r>
          </a:p>
          <a:p>
            <a:r>
              <a:rPr lang="en-US" sz="1700" b="1" dirty="0"/>
              <a:t>Background Knowledge: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500" dirty="0"/>
              <a:t> predicate = predicate true for adjacent cells.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500" dirty="0"/>
              <a:t> predicate  = predicate true for coordinates on the grid.</a:t>
            </a:r>
          </a:p>
          <a:p>
            <a:r>
              <a:rPr lang="en-US" sz="1700" b="1" dirty="0"/>
              <a:t>Positive examples: </a:t>
            </a:r>
            <a:r>
              <a:rPr lang="en-US" sz="1700" dirty="0"/>
              <a:t>shows that next holds for near cells on the grid </a:t>
            </a:r>
          </a:p>
          <a:p>
            <a:r>
              <a:rPr lang="en-US" sz="1700" b="1" dirty="0"/>
              <a:t>Negative examples: </a:t>
            </a:r>
            <a:r>
              <a:rPr lang="en-US" sz="1700" dirty="0"/>
              <a:t>shows different contexts where next doesn’t hold: when 2 cells are distant, or when you exit from the grid, when cells are in the same diagonal.</a:t>
            </a:r>
          </a:p>
          <a:p>
            <a:r>
              <a:rPr lang="en-US" sz="1700" b="1" dirty="0"/>
              <a:t>mode bias: </a:t>
            </a:r>
            <a:r>
              <a:rPr lang="en-US" sz="1700" dirty="0"/>
              <a:t>predicates «cell», «</a:t>
            </a:r>
            <a:r>
              <a:rPr lang="en-US" sz="1700" dirty="0" err="1"/>
              <a:t>succ</a:t>
            </a:r>
            <a:r>
              <a:rPr lang="en-US" sz="1700" dirty="0"/>
              <a:t>», and «next» on the head of the rules.</a:t>
            </a:r>
          </a:p>
        </p:txBody>
      </p:sp>
    </p:spTree>
    <p:extLst>
      <p:ext uri="{BB962C8B-B14F-4D97-AF65-F5344CB8AC3E}">
        <p14:creationId xmlns:p14="http://schemas.microsoft.com/office/powerpoint/2010/main" val="56425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637599"/>
            <a:ext cx="8841870" cy="11108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 on the grid. </a:t>
            </a:r>
          </a:p>
          <a:p>
            <a:r>
              <a:rPr lang="en-US" sz="2400" dirty="0"/>
              <a:t> Equivalent to the “adjacent” predicate of my companions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CB85F696-E3AE-4C22-BDF1-9CC814ED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0" y="1972122"/>
            <a:ext cx="9939480" cy="3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5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48" y="313669"/>
            <a:ext cx="10365064" cy="1377653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nextLegit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41" y="5373045"/>
            <a:ext cx="9091101" cy="95218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 on the grid.</a:t>
            </a:r>
          </a:p>
          <a:p>
            <a:r>
              <a:rPr lang="en-US" sz="2400" dirty="0"/>
              <a:t> Equivalent to the “move” predicate of my companions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8FECFD-0E25-4216-9C10-078BE5102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" y="2057072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153E9-BBEC-48CB-BBDA-66A20AB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Combining what learned in an ASP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2CFD65-98EC-4EAF-AD1B-EFF38258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-6488"/>
            <a:ext cx="750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use the </a:t>
            </a:r>
            <a:r>
              <a:rPr lang="it-IT" sz="2400" dirty="0" err="1"/>
              <a:t>same</a:t>
            </a:r>
            <a:r>
              <a:rPr lang="it-IT" sz="2400" dirty="0"/>
              <a:t> 5x5 </a:t>
            </a:r>
            <a:r>
              <a:rPr lang="it-IT" sz="2400" dirty="0" err="1"/>
              <a:t>maze</a:t>
            </a:r>
            <a:r>
              <a:rPr lang="it-IT" sz="2400" dirty="0"/>
              <a:t> (for some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a 7x7 </a:t>
            </a:r>
            <a:r>
              <a:rPr lang="it-IT" sz="2400" dirty="0" err="1"/>
              <a:t>maze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):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5232"/>
              </p:ext>
            </p:extLst>
          </p:nvPr>
        </p:nvGraphicFramePr>
        <p:xfrm>
          <a:off x="2574524" y="2894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1A3D3-B292-47ED-ABBC-9797B442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it-IT" sz="5800" dirty="0" err="1"/>
              <a:t>Execution</a:t>
            </a:r>
            <a:r>
              <a:rPr lang="it-IT" sz="5800" dirty="0"/>
              <a:t> of the solver on the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EB609-C683-4669-90E7-B194B927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C21C61-EDE7-4B35-B381-1F295C32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0" y="1473199"/>
            <a:ext cx="10829545" cy="18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B8695-A9D0-4C59-BE51-433C13B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on scalability of the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A8AD107-1E45-4FE0-9E7A-6E3B9915AB20}"/>
              </a:ext>
            </a:extLst>
          </p:cNvPr>
          <p:cNvGraphicFramePr/>
          <p:nvPr/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E9109-1498-42B5-9C0D-9F61724C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Performance </a:t>
            </a:r>
            <a:r>
              <a:rPr lang="it-IT" sz="5400" dirty="0" err="1">
                <a:solidFill>
                  <a:srgbClr val="FFFFFF"/>
                </a:solidFill>
              </a:rPr>
              <a:t>analysis</a:t>
            </a:r>
            <a:r>
              <a:rPr lang="it-IT" sz="5400" dirty="0">
                <a:solidFill>
                  <a:srgbClr val="FFFFFF"/>
                </a:solidFill>
              </a:rPr>
              <a:t> </a:t>
            </a:r>
            <a:r>
              <a:rPr lang="it-IT" sz="5400" dirty="0" err="1">
                <a:solidFill>
                  <a:srgbClr val="FFFFFF"/>
                </a:solidFill>
              </a:rPr>
              <a:t>results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B35D4-4DB7-47AC-8385-593EA06D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BFBFBF"/>
                </a:solidFill>
              </a:rPr>
              <a:t>Evident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exp</a:t>
            </a:r>
            <a:r>
              <a:rPr lang="it-IT" sz="1600" dirty="0">
                <a:solidFill>
                  <a:srgbClr val="BFBFBF"/>
                </a:solidFill>
              </a:rPr>
              <a:t>. Trend ! </a:t>
            </a:r>
            <a:r>
              <a:rPr lang="it-IT" sz="1600" dirty="0" err="1">
                <a:solidFill>
                  <a:srgbClr val="BFBFBF"/>
                </a:solidFill>
              </a:rPr>
              <a:t>This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implies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that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it’s</a:t>
            </a:r>
            <a:r>
              <a:rPr lang="it-IT" sz="1600" dirty="0">
                <a:solidFill>
                  <a:srgbClr val="BFBFBF"/>
                </a:solidFill>
              </a:rPr>
              <a:t> a good </a:t>
            </a:r>
            <a:r>
              <a:rPr lang="it-IT" sz="1600" dirty="0" err="1">
                <a:solidFill>
                  <a:srgbClr val="BFBFBF"/>
                </a:solidFill>
              </a:rPr>
              <a:t>practice</a:t>
            </a:r>
            <a:r>
              <a:rPr lang="it-IT" sz="1600" dirty="0">
                <a:solidFill>
                  <a:srgbClr val="BFBFBF"/>
                </a:solidFill>
              </a:rPr>
              <a:t> split a task in </a:t>
            </a:r>
            <a:r>
              <a:rPr lang="it-IT" sz="1600" dirty="0" err="1">
                <a:solidFill>
                  <a:srgbClr val="BFBFBF"/>
                </a:solidFill>
              </a:rPr>
              <a:t>other</a:t>
            </a:r>
            <a:r>
              <a:rPr lang="it-IT" sz="1600" dirty="0">
                <a:solidFill>
                  <a:srgbClr val="BFBFBF"/>
                </a:solidFill>
              </a:rPr>
              <a:t>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45ED3E-54B8-4BB7-8E4B-C5136231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44" y="640081"/>
            <a:ext cx="6023995" cy="3825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8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87DA433B-249B-4F26-9FC2-2E4EE746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-7547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8E1046-4F0F-4203-98B6-67896658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11857-90FA-434C-B61E-35FF2BCF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416551"/>
            <a:ext cx="8595360" cy="2014477"/>
          </a:xfrm>
        </p:spPr>
        <p:txBody>
          <a:bodyPr>
            <a:normAutofit fontScale="85000" lnSpcReduction="20000"/>
          </a:bodyPr>
          <a:lstStyle/>
          <a:p>
            <a:r>
              <a:rPr lang="it-IT" sz="1300" dirty="0"/>
              <a:t>* </a:t>
            </a:r>
            <a:r>
              <a:rPr lang="it-IT" sz="1300" dirty="0" err="1"/>
              <a:t>Learned</a:t>
            </a:r>
            <a:r>
              <a:rPr lang="it-IT" sz="1300" dirty="0"/>
              <a:t> </a:t>
            </a:r>
            <a:r>
              <a:rPr lang="it-IT" sz="1300" dirty="0" err="1"/>
              <a:t>through</a:t>
            </a:r>
            <a:r>
              <a:rPr lang="it-IT" sz="1300" dirty="0"/>
              <a:t> predicate </a:t>
            </a:r>
            <a:r>
              <a:rPr lang="it-IT" sz="1300" dirty="0" err="1"/>
              <a:t>invention</a:t>
            </a:r>
            <a:r>
              <a:rPr lang="it-IT" sz="1300" dirty="0"/>
              <a:t>.</a:t>
            </a:r>
          </a:p>
          <a:p>
            <a:r>
              <a:rPr lang="it-IT" sz="1300" dirty="0" err="1"/>
              <a:t>Timings</a:t>
            </a:r>
            <a:r>
              <a:rPr lang="it-IT" sz="1300" dirty="0"/>
              <a:t> </a:t>
            </a:r>
            <a:r>
              <a:rPr lang="it-IT" sz="1300" dirty="0" err="1"/>
              <a:t>were</a:t>
            </a:r>
            <a:r>
              <a:rPr lang="it-IT" sz="1300" dirty="0"/>
              <a:t> </a:t>
            </a:r>
            <a:r>
              <a:rPr lang="it-IT" sz="1300" dirty="0" err="1"/>
              <a:t>taken</a:t>
            </a:r>
            <a:r>
              <a:rPr lang="it-IT" sz="1300" dirty="0"/>
              <a:t> </a:t>
            </a:r>
            <a:r>
              <a:rPr lang="it-IT" sz="1300" dirty="0" err="1"/>
              <a:t>as</a:t>
            </a:r>
            <a:r>
              <a:rPr lang="it-IT" sz="1300" dirty="0"/>
              <a:t> </a:t>
            </a:r>
            <a:r>
              <a:rPr lang="it-IT" sz="1300" dirty="0" err="1"/>
              <a:t>averages</a:t>
            </a:r>
            <a:r>
              <a:rPr lang="it-IT" sz="1300" dirty="0"/>
              <a:t> of 10 </a:t>
            </a:r>
            <a:r>
              <a:rPr lang="it-IT" sz="1300" dirty="0" err="1"/>
              <a:t>runs</a:t>
            </a:r>
            <a:r>
              <a:rPr lang="it-IT" sz="1300" dirty="0"/>
              <a:t>.</a:t>
            </a:r>
          </a:p>
          <a:p>
            <a:r>
              <a:rPr lang="it-IT" dirty="0" err="1"/>
              <a:t>All</a:t>
            </a:r>
            <a:r>
              <a:rPr lang="it-IT" dirty="0"/>
              <a:t> the tools </a:t>
            </a:r>
            <a:r>
              <a:rPr lang="it-IT" dirty="0" err="1"/>
              <a:t>seem</a:t>
            </a:r>
            <a:r>
              <a:rPr lang="it-IT" dirty="0"/>
              <a:t> to prove </a:t>
            </a:r>
            <a:r>
              <a:rPr lang="it-IT" dirty="0" err="1"/>
              <a:t>that</a:t>
            </a:r>
            <a:r>
              <a:rPr lang="it-IT" dirty="0"/>
              <a:t> learning one task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is</a:t>
            </a:r>
            <a:r>
              <a:rPr lang="it-IT" dirty="0"/>
              <a:t> far more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learning more tasks </a:t>
            </a:r>
            <a:r>
              <a:rPr lang="it-IT" dirty="0" err="1"/>
              <a:t>at</a:t>
            </a:r>
            <a:r>
              <a:rPr lang="it-IT" dirty="0"/>
              <a:t> once.</a:t>
            </a:r>
          </a:p>
          <a:p>
            <a:r>
              <a:rPr lang="it-IT" dirty="0"/>
              <a:t>In </a:t>
            </a:r>
            <a:r>
              <a:rPr lang="it-IT" dirty="0" err="1"/>
              <a:t>metagol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task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on ILASP (</a:t>
            </a:r>
            <a:r>
              <a:rPr lang="it-IT" dirty="0" err="1"/>
              <a:t>computation</a:t>
            </a:r>
            <a:r>
              <a:rPr lang="it-IT" dirty="0"/>
              <a:t> times </a:t>
            </a:r>
            <a:r>
              <a:rPr lang="it-IT" dirty="0" err="1"/>
              <a:t>very</a:t>
            </a:r>
            <a:r>
              <a:rPr lang="it-IT" dirty="0"/>
              <a:t> high).</a:t>
            </a:r>
          </a:p>
          <a:p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impact time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3C9893CB-1F9C-4F26-AC5D-0711303E5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514759"/>
              </p:ext>
            </p:extLst>
          </p:nvPr>
        </p:nvGraphicFramePr>
        <p:xfrm>
          <a:off x="1262063" y="1828800"/>
          <a:ext cx="85947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88217795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929272764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85201973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59240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Metagol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ILASP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adjacent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175.884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9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9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2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 &amp;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9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-60436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dirty="0"/>
              <a:t>HYPER and </a:t>
            </a:r>
            <a:r>
              <a:rPr lang="en-US" sz="1700" dirty="0" err="1"/>
              <a:t>Metagol</a:t>
            </a:r>
            <a:r>
              <a:rPr lang="en-US" sz="1700" dirty="0"/>
              <a:t> seem to have quite a similar approach, though the latter seems far more efficient than the former.</a:t>
            </a:r>
          </a:p>
          <a:p>
            <a:r>
              <a:rPr lang="en-US" sz="1700" dirty="0"/>
              <a:t>The tradeoff for </a:t>
            </a:r>
            <a:r>
              <a:rPr lang="en-US" sz="1700" dirty="0" err="1"/>
              <a:t>Metagol’s</a:t>
            </a:r>
            <a:r>
              <a:rPr lang="en-US" sz="1700" dirty="0"/>
              <a:t> efficiency is related to the fact that it requires a far more precise initial idea of the result in order to use the correct metarules.</a:t>
            </a:r>
          </a:p>
          <a:p>
            <a:r>
              <a:rPr lang="en-US" sz="1700" dirty="0"/>
              <a:t>The more “problem oriented” approach of ASP and its expressiveness make the learning of some predicates trivial. Once learned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700" dirty="0"/>
              <a:t> predicate, further learnings weren’t necessary.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42043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Bonus: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 err="1">
                <a:latin typeface="+mn-lt"/>
                <a:cs typeface="Courier New" panose="02070309020205020404" pitchFamily="49" charset="0"/>
              </a:rPr>
              <a:t>correct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?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86AEE9-D37E-4E41-8597-ACF2C4A9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 </a:t>
            </a:r>
            <a:r>
              <a:rPr lang="it-IT" dirty="0" err="1"/>
              <a:t>quite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reach_2(A,D),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,reach(D,B,C).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is caused by the (partly) declarative nature of Prolog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312287-B755-4DAB-82C4-B5677F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can lead to infinite </a:t>
            </a:r>
            <a:r>
              <a:rPr lang="it-IT" b="1" dirty="0"/>
              <a:t>loops</a:t>
            </a:r>
            <a:r>
              <a:rPr lang="it-IT" dirty="0"/>
              <a:t> in </a:t>
            </a:r>
            <a:r>
              <a:rPr lang="it-IT" dirty="0" err="1"/>
              <a:t>Prolog</a:t>
            </a:r>
            <a:r>
              <a:rPr lang="it-IT" dirty="0"/>
              <a:t> </a:t>
            </a:r>
            <a:r>
              <a:rPr lang="it-IT" dirty="0" err="1"/>
              <a:t>querying</a:t>
            </a:r>
            <a:r>
              <a:rPr lang="it-IT" dirty="0"/>
              <a:t>.</a:t>
            </a:r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C50F7A01-5C60-48AE-8806-47B899C4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46882"/>
              </p:ext>
            </p:extLst>
          </p:nvPr>
        </p:nvGraphicFramePr>
        <p:xfrm>
          <a:off x="6126480" y="2764599"/>
          <a:ext cx="4480560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967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33557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797971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701304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720785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779229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Solution: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Recursion</a:t>
            </a:r>
            <a:endParaRPr lang="it-IT" dirty="0"/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05785A5B-8D6F-45E5-9AA3-82A80B7C3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exploits </a:t>
            </a:r>
            <a:r>
              <a:rPr lang="it-IT" sz="2000" b="1" dirty="0" err="1"/>
              <a:t>tail</a:t>
            </a:r>
            <a:r>
              <a:rPr lang="it-IT" sz="2000" b="1" dirty="0"/>
              <a:t> </a:t>
            </a:r>
            <a:r>
              <a:rPr lang="it-IT" sz="2000" b="1" dirty="0" err="1"/>
              <a:t>recursion</a:t>
            </a:r>
            <a:r>
              <a:rPr lang="it-IT" sz="2000" b="1" dirty="0"/>
              <a:t> </a:t>
            </a:r>
            <a:r>
              <a:rPr lang="it-IT" sz="2000" dirty="0"/>
              <a:t>and </a:t>
            </a:r>
            <a:r>
              <a:rPr lang="it-IT" sz="2000" b="1" dirty="0" err="1"/>
              <a:t>accumulators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avoid</a:t>
            </a:r>
            <a:r>
              <a:rPr lang="it-IT" sz="2000" dirty="0"/>
              <a:t> loops.</a:t>
            </a:r>
          </a:p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2000" dirty="0">
                <a:cs typeface="Courier New" panose="02070309020205020404" pitchFamily="49" charset="0"/>
              </a:rPr>
              <a:t>checks </a:t>
            </a:r>
            <a:r>
              <a:rPr lang="it-IT" sz="2000" dirty="0" err="1">
                <a:cs typeface="Courier New" panose="02070309020205020404" pitchFamily="49" charset="0"/>
              </a:rPr>
              <a:t>whether</a:t>
            </a:r>
            <a:r>
              <a:rPr lang="it-IT" sz="2000" dirty="0">
                <a:cs typeface="Courier New" panose="02070309020205020404" pitchFamily="49" charset="0"/>
              </a:rPr>
              <a:t> the </a:t>
            </a:r>
            <a:r>
              <a:rPr lang="it-IT" sz="2000" dirty="0" err="1">
                <a:cs typeface="Courier New" panose="02070309020205020404" pitchFamily="49" charset="0"/>
              </a:rPr>
              <a:t>encountered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node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has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already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been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visited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before</a:t>
            </a:r>
            <a:r>
              <a:rPr lang="it-IT" sz="2000" dirty="0">
                <a:cs typeface="Courier New" panose="02070309020205020404" pitchFamily="49" charset="0"/>
              </a:rPr>
              <a:t>.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6911FC2-0CE1-49E0-9689-B3681FDBB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reach(A,B,L) :- reach_1(A,B,[A],L).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reach_1(A,A,L,L).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A,B,Acc,L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move(A,C),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reach_1(C,B,[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C|Acc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],L).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6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Hyper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5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term(cell,(A,B),[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A:integer,B:integer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4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4CC3A69-EFFD-4A61-989F-C28750E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131200"/>
            <a:ext cx="3269567" cy="126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FB1D69CE-4BF7-4CCB-ADAA-1ADAF97F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5" y="4117367"/>
            <a:ext cx="357187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Goal: </a:t>
            </a:r>
            <a:r>
              <a:rPr lang="it-IT" sz="2000" dirty="0" err="1">
                <a:cs typeface="Courier New" panose="02070309020205020404" pitchFamily="49" charset="0"/>
              </a:rPr>
              <a:t>Learn</a:t>
            </a:r>
            <a:r>
              <a:rPr lang="it-IT" sz="2000" dirty="0">
                <a:cs typeface="Courier New" panose="02070309020205020404" pitchFamily="49" charset="0"/>
              </a:rPr>
              <a:t> to </a:t>
            </a:r>
            <a:r>
              <a:rPr lang="it-IT" sz="2000" dirty="0" err="1">
                <a:cs typeface="Courier New" panose="02070309020205020404" pitchFamily="49" charset="0"/>
              </a:rPr>
              <a:t>move</a:t>
            </a:r>
            <a:r>
              <a:rPr lang="it-IT" sz="2000" dirty="0">
                <a:cs typeface="Courier New" panose="02070309020205020404" pitchFamily="49" charset="0"/>
              </a:rPr>
              <a:t> to an </a:t>
            </a:r>
            <a:r>
              <a:rPr lang="it-IT" sz="2000" dirty="0" err="1">
                <a:cs typeface="Courier New" panose="02070309020205020404" pitchFamily="49" charset="0"/>
              </a:rPr>
              <a:t>adjacent</a:t>
            </a:r>
            <a:r>
              <a:rPr lang="it-IT" sz="2000" dirty="0">
                <a:cs typeface="Courier New" panose="02070309020205020404" pitchFamily="49" charset="0"/>
              </a:rPr>
              <a:t>, </a:t>
            </a:r>
            <a:r>
              <a:rPr lang="it-IT" sz="2000" dirty="0" err="1">
                <a:cs typeface="Courier New" panose="02070309020205020404" pitchFamily="49" charset="0"/>
              </a:rPr>
              <a:t>legal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with no </a:t>
            </a:r>
            <a:r>
              <a:rPr lang="it-IT" sz="2000" dirty="0" err="1">
                <a:cs typeface="Courier New" panose="02070309020205020404" pitchFamily="49" charset="0"/>
              </a:rPr>
              <a:t>obstacle</a:t>
            </a:r>
            <a:r>
              <a:rPr lang="it-IT" sz="2000" dirty="0">
                <a:cs typeface="Courier New" panose="02070309020205020404" pitchFamily="49" charset="0"/>
              </a:rPr>
              <a:t>). (Predicate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20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(\+(G),[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[]):- G=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None.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104C6DD5-0D7A-4F41-8AB6-E09F3C2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5" y="2131200"/>
            <a:ext cx="3269567" cy="152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E0DECE-7515-49B3-9793-5197BF516C49}"/>
              </a:ext>
            </a:extLst>
          </p:cNvPr>
          <p:cNvSpPr txBox="1"/>
          <p:nvPr/>
        </p:nvSpPr>
        <p:spPr>
          <a:xfrm>
            <a:off x="705285" y="390591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9406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345</TotalTime>
  <Words>3179</Words>
  <Application>Microsoft Office PowerPoint</Application>
  <PresentationFormat>Widescreen</PresentationFormat>
  <Paragraphs>353</Paragraphs>
  <Slides>37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The Maze</vt:lpstr>
      <vt:lpstr>Our tools</vt:lpstr>
      <vt:lpstr>Our goals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Performance of Hyper</vt:lpstr>
      <vt:lpstr>Findings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  <vt:lpstr>ILASP</vt:lpstr>
      <vt:lpstr>Brief overview on ASP</vt:lpstr>
      <vt:lpstr>ILASP</vt:lpstr>
      <vt:lpstr>Learning to to move on adjacent cells</vt:lpstr>
      <vt:lpstr>Output of ILASP task – next pred.</vt:lpstr>
      <vt:lpstr>Output of ILASP task – nextLegit pred.</vt:lpstr>
      <vt:lpstr>Combining what learned in an ASP model</vt:lpstr>
      <vt:lpstr>Execution of the solver on the model</vt:lpstr>
      <vt:lpstr>Analysis on scalability of the tool</vt:lpstr>
      <vt:lpstr>Performance analysis results</vt:lpstr>
      <vt:lpstr>Conclusions</vt:lpstr>
      <vt:lpstr>Performance comparison</vt:lpstr>
      <vt:lpstr>Approach comparison</vt:lpstr>
      <vt:lpstr>Bonus: is reach/3 correct?</vt:lpstr>
      <vt:lpstr>Solution: Tail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Angelo Andreussi</cp:lastModifiedBy>
  <cp:revision>10</cp:revision>
  <dcterms:created xsi:type="dcterms:W3CDTF">2021-07-01T07:55:41Z</dcterms:created>
  <dcterms:modified xsi:type="dcterms:W3CDTF">2021-07-04T16:46:46Z</dcterms:modified>
</cp:coreProperties>
</file>