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5d04a557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5d04a557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5d04a557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5d04a557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5d04a557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5d04a557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5d04a557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5d04a557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5d04a557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5d04a557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5d04a557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5d04a557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5d04a5570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5d04a5570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xuZN2werPrg" TargetMode="External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#4: Recap of Robotics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8232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Tennessee Tremain, Alexander DiDomenico and Wilmary Guzman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You Faced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21300" y="1961450"/>
            <a:ext cx="3554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Sprint 2 took a longer time adjusting the block code and making sure that it ran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thoroughly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smoothly.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1313700" y="3629375"/>
            <a:ext cx="336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Videos took a very long time to film (other than Sprint #3)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1313700" y="886250"/>
            <a:ext cx="33699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challenged we faced at first as a group was the lack of communication within the group, which backed up or work progress for sprint 1.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050" y="1307850"/>
            <a:ext cx="3717748" cy="27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of Each Team Member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Flowchart- Wilmary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Gantt Chart - Wilmary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SDD Code-Tennessee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Sensor Data- Alexander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Testing - all team member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Take Video - Wilmary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Algorithm -  Tennessee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050" y="1611075"/>
            <a:ext cx="291120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Have You Learned About Software Engineering?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377525"/>
            <a:ext cx="34923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517" lvl="0" marL="457200" rtl="0" algn="l">
              <a:spcBef>
                <a:spcPts val="0"/>
              </a:spcBef>
              <a:spcAft>
                <a:spcPts val="0"/>
              </a:spcAft>
              <a:buSzPts val="1605"/>
              <a:buChar char="●"/>
            </a:pPr>
            <a:r>
              <a:rPr lang="en" sz="1604"/>
              <a:t>Several Individual Parts Make Up One Large Project</a:t>
            </a:r>
            <a:endParaRPr sz="1604"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2291925"/>
            <a:ext cx="34923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517" lvl="0" marL="457200" rtl="0" algn="l">
              <a:spcBef>
                <a:spcPts val="0"/>
              </a:spcBef>
              <a:spcAft>
                <a:spcPts val="0"/>
              </a:spcAft>
              <a:buSzPts val="1605"/>
              <a:buChar char="●"/>
            </a:pPr>
            <a:r>
              <a:rPr lang="en" sz="1604"/>
              <a:t>There Are Problems In Every Project Which You Would Never Expect</a:t>
            </a:r>
            <a:endParaRPr sz="1604"/>
          </a:p>
        </p:txBody>
      </p:sp>
      <p:sp>
        <p:nvSpPr>
          <p:cNvPr id="159" name="Google Shape;159;p16"/>
          <p:cNvSpPr txBox="1"/>
          <p:nvPr/>
        </p:nvSpPr>
        <p:spPr>
          <a:xfrm>
            <a:off x="5162850" y="1406775"/>
            <a:ext cx="385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1317350" y="3446275"/>
            <a:ext cx="35598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5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5"/>
              <a:buFont typeface="Lato"/>
              <a:buChar char="●"/>
            </a:pPr>
            <a:r>
              <a:rPr lang="en" sz="1604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Software engineering also has an impact on our daily routines</a:t>
            </a:r>
            <a:endParaRPr sz="1604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500" y="1606125"/>
            <a:ext cx="3962050" cy="2641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You Do Differently?</a:t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221300" y="1567550"/>
            <a:ext cx="4048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Starting Planning Earlier</a:t>
            </a:r>
            <a:endParaRPr sz="2300"/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1221300" y="2329550"/>
            <a:ext cx="4099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Splitting up Tests Into Individual Runs</a:t>
            </a:r>
            <a:endParaRPr sz="2300"/>
          </a:p>
        </p:txBody>
      </p:sp>
      <p:sp>
        <p:nvSpPr>
          <p:cNvPr id="169" name="Google Shape;169;p17"/>
          <p:cNvSpPr txBox="1"/>
          <p:nvPr>
            <p:ph idx="1" type="body"/>
          </p:nvPr>
        </p:nvSpPr>
        <p:spPr>
          <a:xfrm>
            <a:off x="1221300" y="3396350"/>
            <a:ext cx="4530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Videoing Later (Before Individual Sections Were Not Perfect)</a:t>
            </a:r>
            <a:endParaRPr sz="2300"/>
          </a:p>
        </p:txBody>
      </p:sp>
      <p:pic>
        <p:nvPicPr>
          <p:cNvPr id="170" name="Google Shape;1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9150" y="1307850"/>
            <a:ext cx="2648137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Code For Sprint 3 Agility</a:t>
            </a:r>
            <a:endParaRPr/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2913" y="1047575"/>
            <a:ext cx="2738176" cy="390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Of Your Robot Doing the Agility Sprint:</a:t>
            </a:r>
            <a:endParaRPr/>
          </a:p>
        </p:txBody>
      </p:sp>
      <p:pic>
        <p:nvPicPr>
          <p:cNvPr id="182" name="Google Shape;182;p19" title="Agility Sprint #3 Vide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8425" y="13078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WATCHING</a:t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575" y="1307850"/>
            <a:ext cx="353085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