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exen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exend-bold.fntdata"/><Relationship Id="rId10" Type="http://schemas.openxmlformats.org/officeDocument/2006/relationships/font" Target="fonts/Lexend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3c3fa8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3c3fa8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37f7be62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37f7be6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3a8d9061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3a8d9061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26300" y="1423050"/>
            <a:ext cx="2594100" cy="1148700"/>
          </a:xfrm>
          <a:prstGeom prst="roundRect">
            <a:avLst>
              <a:gd fmla="val 16667" name="adj"/>
            </a:avLst>
          </a:prstGeom>
          <a:solidFill>
            <a:srgbClr val="0B6A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Adventure Works Cycles</a:t>
            </a:r>
            <a:endParaRPr b="1"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550" y="2398050"/>
            <a:ext cx="1251599" cy="125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6247800" y="993150"/>
            <a:ext cx="1838100" cy="904200"/>
          </a:xfrm>
          <a:prstGeom prst="roundRect">
            <a:avLst>
              <a:gd fmla="val 16667" name="adj"/>
            </a:avLst>
          </a:prstGeom>
          <a:solidFill>
            <a:srgbClr val="0B6A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Página 1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47800" y="2745450"/>
            <a:ext cx="1838100" cy="904200"/>
          </a:xfrm>
          <a:prstGeom prst="roundRect">
            <a:avLst>
              <a:gd fmla="val 16667" name="adj"/>
            </a:avLst>
          </a:prstGeom>
          <a:solidFill>
            <a:srgbClr val="0B6A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Página 2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032325" y="778200"/>
            <a:ext cx="1422900" cy="13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Imagen 1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032325" y="2530500"/>
            <a:ext cx="1422900" cy="133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Imagen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6A3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6A3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50" y="148225"/>
            <a:ext cx="667024" cy="6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1054299" y="148175"/>
            <a:ext cx="7831800" cy="666900"/>
          </a:xfrm>
          <a:prstGeom prst="roundRect">
            <a:avLst>
              <a:gd fmla="val 16667" name="adj"/>
            </a:avLst>
          </a:prstGeom>
          <a:solidFill>
            <a:srgbClr val="5037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236250" y="294424"/>
            <a:ext cx="1113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Página 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63050" y="955063"/>
            <a:ext cx="8723400" cy="3421500"/>
          </a:xfrm>
          <a:prstGeom prst="roundRect">
            <a:avLst>
              <a:gd fmla="val 16667" name="adj"/>
            </a:avLst>
          </a:prstGeom>
          <a:solidFill>
            <a:srgbClr val="5037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894872" y="343291"/>
            <a:ext cx="1151100" cy="276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Seg. 1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79304" y="343291"/>
            <a:ext cx="1151100" cy="276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Seg. 2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863735" y="343291"/>
            <a:ext cx="1151100" cy="276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Seg. 3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348167" y="343291"/>
            <a:ext cx="1151100" cy="276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Borrar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63050" y="4476475"/>
            <a:ext cx="8723400" cy="518700"/>
          </a:xfrm>
          <a:prstGeom prst="roundRect">
            <a:avLst>
              <a:gd fmla="val 16667" name="adj"/>
            </a:avLst>
          </a:prstGeom>
          <a:solidFill>
            <a:srgbClr val="5037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948650" y="4572775"/>
            <a:ext cx="1126500" cy="32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Portada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7494525" y="4572775"/>
            <a:ext cx="1126500" cy="32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2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008750" y="4572775"/>
            <a:ext cx="1126500" cy="32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Glosario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44800" y="4515325"/>
            <a:ext cx="409500" cy="44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687650" y="4515325"/>
            <a:ext cx="409500" cy="44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175175" y="4515325"/>
            <a:ext cx="409500" cy="44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00" y="4572775"/>
            <a:ext cx="326100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9350" y="4572775"/>
            <a:ext cx="326100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9575" y="378925"/>
            <a:ext cx="205638" cy="20563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3425" y="378800"/>
            <a:ext cx="205638" cy="20563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7275" y="370550"/>
            <a:ext cx="205638" cy="20563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1350" y="378925"/>
            <a:ext cx="205650" cy="20565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414950" y="1882350"/>
            <a:ext cx="1660200" cy="689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$ 146.467.756</a:t>
            </a:r>
            <a:endParaRPr sz="1700"/>
          </a:p>
        </p:txBody>
      </p:sp>
      <p:sp>
        <p:nvSpPr>
          <p:cNvPr id="90" name="Google Shape;90;p15"/>
          <p:cNvSpPr/>
          <p:nvPr/>
        </p:nvSpPr>
        <p:spPr>
          <a:xfrm>
            <a:off x="414950" y="3316925"/>
            <a:ext cx="1660200" cy="689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456.746</a:t>
            </a:r>
            <a:endParaRPr sz="1700"/>
          </a:p>
        </p:txBody>
      </p:sp>
      <p:sp>
        <p:nvSpPr>
          <p:cNvPr id="91" name="Google Shape;91;p15"/>
          <p:cNvSpPr txBox="1"/>
          <p:nvPr/>
        </p:nvSpPr>
        <p:spPr>
          <a:xfrm>
            <a:off x="688250" y="1402874"/>
            <a:ext cx="1113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Texto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88250" y="2837449"/>
            <a:ext cx="1113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Texto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24525" y="1079775"/>
            <a:ext cx="5420700" cy="16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24525" y="2774300"/>
            <a:ext cx="5420700" cy="1543050"/>
          </a:xfrm>
          <a:prstGeom prst="rect">
            <a:avLst/>
          </a:prstGeom>
          <a:solidFill>
            <a:srgbClr val="503729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6A3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50" y="148225"/>
            <a:ext cx="667024" cy="66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1054299" y="148175"/>
            <a:ext cx="7831800" cy="666900"/>
          </a:xfrm>
          <a:prstGeom prst="roundRect">
            <a:avLst>
              <a:gd fmla="val 16667" name="adj"/>
            </a:avLst>
          </a:prstGeom>
          <a:solidFill>
            <a:srgbClr val="5037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236250" y="294424"/>
            <a:ext cx="1113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Página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163050" y="955063"/>
            <a:ext cx="8723400" cy="3421500"/>
          </a:xfrm>
          <a:prstGeom prst="roundRect">
            <a:avLst>
              <a:gd fmla="val 16667" name="adj"/>
            </a:avLst>
          </a:prstGeom>
          <a:solidFill>
            <a:srgbClr val="5037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894872" y="343291"/>
            <a:ext cx="1151100" cy="276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Seg. 1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379304" y="343291"/>
            <a:ext cx="1151100" cy="276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Seg. 2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5863735" y="343291"/>
            <a:ext cx="1151100" cy="276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Seg. 3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348167" y="343291"/>
            <a:ext cx="1151100" cy="276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Borrar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63050" y="4476475"/>
            <a:ext cx="8723400" cy="518700"/>
          </a:xfrm>
          <a:prstGeom prst="roundRect">
            <a:avLst>
              <a:gd fmla="val 16667" name="adj"/>
            </a:avLst>
          </a:prstGeom>
          <a:solidFill>
            <a:srgbClr val="5037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948650" y="4572775"/>
            <a:ext cx="1126500" cy="32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Portada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494525" y="4572775"/>
            <a:ext cx="1126500" cy="32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1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008750" y="4572775"/>
            <a:ext cx="1126500" cy="32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Glosario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644800" y="4515325"/>
            <a:ext cx="409500" cy="44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687650" y="4515325"/>
            <a:ext cx="409500" cy="44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7175175" y="4515325"/>
            <a:ext cx="409500" cy="44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00" y="4572775"/>
            <a:ext cx="326100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9350" y="4572775"/>
            <a:ext cx="326100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9575" y="378925"/>
            <a:ext cx="205638" cy="20563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3425" y="378800"/>
            <a:ext cx="205638" cy="20563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7275" y="370550"/>
            <a:ext cx="205638" cy="20563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1350" y="378925"/>
            <a:ext cx="205650" cy="20565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414950" y="1882350"/>
            <a:ext cx="1660200" cy="689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$ 146.467.756</a:t>
            </a:r>
            <a:endParaRPr sz="1700"/>
          </a:p>
        </p:txBody>
      </p:sp>
      <p:sp>
        <p:nvSpPr>
          <p:cNvPr id="121" name="Google Shape;121;p16"/>
          <p:cNvSpPr/>
          <p:nvPr/>
        </p:nvSpPr>
        <p:spPr>
          <a:xfrm>
            <a:off x="414950" y="3316925"/>
            <a:ext cx="1660200" cy="689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456.746</a:t>
            </a:r>
            <a:endParaRPr sz="1700"/>
          </a:p>
        </p:txBody>
      </p:sp>
      <p:sp>
        <p:nvSpPr>
          <p:cNvPr id="122" name="Google Shape;122;p16"/>
          <p:cNvSpPr txBox="1"/>
          <p:nvPr/>
        </p:nvSpPr>
        <p:spPr>
          <a:xfrm>
            <a:off x="688250" y="1402874"/>
            <a:ext cx="1113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Texto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88250" y="2837449"/>
            <a:ext cx="1113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Texto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13200" y="1548875"/>
            <a:ext cx="3200400" cy="2457450"/>
          </a:xfrm>
          <a:prstGeom prst="rect">
            <a:avLst/>
          </a:prstGeom>
          <a:solidFill>
            <a:srgbClr val="503729"/>
          </a:solidFill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1650" y="1565050"/>
            <a:ext cx="3069374" cy="2457450"/>
          </a:xfrm>
          <a:prstGeom prst="rect">
            <a:avLst/>
          </a:prstGeom>
          <a:solidFill>
            <a:srgbClr val="503729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