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önstä" initials="S" lastIdx="5" clrIdx="0">
    <p:extLst>
      <p:ext uri="{19B8F6BF-5375-455C-9EA6-DF929625EA0E}">
        <p15:presenceInfo xmlns:p15="http://schemas.microsoft.com/office/powerpoint/2012/main" userId="Skönstä"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3T10:07:26.800" idx="1">
    <p:pos x="1368" y="91"/>
    <p:text>1. Tässä etsitään hakukentästä virtuaalikoneet, valitse ensimmäinen vaihtoehto.</p:text>
    <p:extLst>
      <p:ext uri="{C676402C-5697-4E1C-873F-D02D1690AC5C}">
        <p15:threadingInfo xmlns:p15="http://schemas.microsoft.com/office/powerpoint/2012/main" timeZoneBias="-180"/>
      </p:ext>
    </p:extLst>
  </p:cm>
  <p:cm authorId="1" dt="2020-04-03T10:08:39.258" idx="2">
    <p:pos x="569" y="3529"/>
    <p:text>2. Tästä valitaan uusi virtuaalikone, paina add.</p:text>
    <p:extLst>
      <p:ext uri="{C676402C-5697-4E1C-873F-D02D1690AC5C}">
        <p15:threadingInfo xmlns:p15="http://schemas.microsoft.com/office/powerpoint/2012/main" timeZoneBias="-180"/>
      </p:ext>
    </p:extLst>
  </p:cm>
  <p:cm authorId="1" dt="2020-04-03T10:09:18.420" idx="3">
    <p:pos x="5331" y="710"/>
    <p:text>3. Tässä valitset sopivat tiedot virtuaalikoneellesi.</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i-FI"/>
              <a:t>Muokkaa ots. perustyyl. napsautt.</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318575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amakuva ja kuvateksti">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i-FI"/>
              <a:t>Muokkaa ots. perustyyl. napsautt.</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dirty="0"/>
              <a:t>Lisää kuva napsauttamalla kuvaketta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6" name="Footer Placeholder 5"/>
          <p:cNvSpPr>
            <a:spLocks noGrp="1"/>
          </p:cNvSpPr>
          <p:nvPr>
            <p:ph type="ftr" sz="quarter" idx="11"/>
          </p:nvPr>
        </p:nvSpPr>
        <p:spPr/>
        <p:txBody>
          <a:bodyPr/>
          <a:lstStyle/>
          <a:p>
            <a:endParaRPr lang="fi-FI" dirty="0"/>
          </a:p>
        </p:txBody>
      </p:sp>
      <p:sp>
        <p:nvSpPr>
          <p:cNvPr id="7" name="Slide Number Placeholder 6"/>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96978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tsikko ja kuvateksti">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i-FI"/>
              <a:t>Muokkaa ots. perustyyl. napsautt.</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4157218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inaus ja kuvateksti">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i-FI"/>
              <a:t>Muokkaa ots. perustyyl. napsautt.</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i-FI"/>
              <a:t>Muokkaa tekstin perustyylejä napsauttamalla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6505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imikortti">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i-FI"/>
              <a:t>Muokkaa ots. perustyyl. napsautt.</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3090666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arak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i-FI"/>
              <a:t>Muokkaa ots. perustyyl. napsautt.</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4"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4224025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uvan sarak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i-FI"/>
              <a:t>Muokkaa ots. perustyyl. napsautt.</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dirty="0"/>
              <a:t>Lisää kuva napsauttamalla kuvaketta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dirty="0"/>
              <a:t>Lisää kuva napsauttamalla kuvaketta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dirty="0"/>
              <a:t>Lisää kuva napsauttamalla kuvaketta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4"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784191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Vertical Text Placeholder 2"/>
          <p:cNvSpPr>
            <a:spLocks noGrp="1"/>
          </p:cNvSpPr>
          <p:nvPr>
            <p:ph type="body" orient="vert" idx="1"/>
          </p:nvPr>
        </p:nvSpPr>
        <p:spPr/>
        <p:txBody>
          <a:bodyPr vert="eaVert" anchor="t" anchorCtr="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492318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i-FI"/>
              <a:t>Muokkaa ots. perustyyl. napsautt.</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260825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125051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i-FI"/>
              <a:t>Muokkaa ots. perustyyl. napsautt.</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6" name="Slide Number Placeholder 5"/>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333379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6" name="Footer Placeholder 5"/>
          <p:cNvSpPr>
            <a:spLocks noGrp="1"/>
          </p:cNvSpPr>
          <p:nvPr>
            <p:ph type="ftr" sz="quarter" idx="11"/>
          </p:nvPr>
        </p:nvSpPr>
        <p:spPr/>
        <p:txBody>
          <a:bodyPr/>
          <a:lstStyle/>
          <a:p>
            <a:endParaRPr lang="fi-FI" dirty="0"/>
          </a:p>
        </p:txBody>
      </p:sp>
      <p:sp>
        <p:nvSpPr>
          <p:cNvPr id="7" name="Slide Number Placeholder 6"/>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343741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a:t>Muokkaa ots. perustyyl. napsautt.</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8" name="Footer Placeholder 7"/>
          <p:cNvSpPr>
            <a:spLocks noGrp="1"/>
          </p:cNvSpPr>
          <p:nvPr>
            <p:ph type="ftr" sz="quarter" idx="11"/>
          </p:nvPr>
        </p:nvSpPr>
        <p:spPr/>
        <p:txBody>
          <a:bodyPr/>
          <a:lstStyle/>
          <a:p>
            <a:endParaRPr lang="fi-FI" dirty="0"/>
          </a:p>
        </p:txBody>
      </p:sp>
      <p:sp>
        <p:nvSpPr>
          <p:cNvPr id="9" name="Slide Number Placeholder 8"/>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26966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7" name="Date Placeholder 2"/>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3"/>
          <p:cNvSpPr>
            <a:spLocks noGrp="1"/>
          </p:cNvSpPr>
          <p:nvPr>
            <p:ph type="ftr" sz="quarter" idx="11"/>
          </p:nvPr>
        </p:nvSpPr>
        <p:spPr/>
        <p:txBody>
          <a:bodyPr/>
          <a:lstStyle/>
          <a:p>
            <a:endParaRPr lang="fi-FI" dirty="0"/>
          </a:p>
        </p:txBody>
      </p:sp>
      <p:sp>
        <p:nvSpPr>
          <p:cNvPr id="6" name="Slide Number Placeholder 4"/>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43439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2"/>
          <p:cNvSpPr>
            <a:spLocks noGrp="1"/>
          </p:cNvSpPr>
          <p:nvPr>
            <p:ph type="ftr" sz="quarter" idx="11"/>
          </p:nvPr>
        </p:nvSpPr>
        <p:spPr/>
        <p:txBody>
          <a:bodyPr/>
          <a:lstStyle/>
          <a:p>
            <a:endParaRPr lang="fi-FI" dirty="0"/>
          </a:p>
        </p:txBody>
      </p:sp>
      <p:sp>
        <p:nvSpPr>
          <p:cNvPr id="6" name="Slide Number Placeholder 3"/>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154048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i-FI"/>
              <a:t>Muokkaa ots. perustyyl. napsautt.</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7" name="Date Placeholder 4"/>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5" name="Footer Placeholder 5"/>
          <p:cNvSpPr>
            <a:spLocks noGrp="1"/>
          </p:cNvSpPr>
          <p:nvPr>
            <p:ph type="ftr" sz="quarter" idx="11"/>
          </p:nvPr>
        </p:nvSpPr>
        <p:spPr/>
        <p:txBody>
          <a:bodyPr/>
          <a:lstStyle/>
          <a:p>
            <a:endParaRPr lang="fi-FI" dirty="0"/>
          </a:p>
        </p:txBody>
      </p:sp>
      <p:sp>
        <p:nvSpPr>
          <p:cNvPr id="6" name="Slide Number Placeholder 6"/>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171501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i-FI"/>
              <a:t>Muokkaa ots. perustyyl. napsautt.</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dirty="0"/>
              <a:t>Lisää kuva napsauttamalla kuvaketta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8BA65984-BFC2-4017-B2EA-42F05896DEC8}" type="datetimeFigureOut">
              <a:rPr lang="fi-FI" smtClean="0"/>
              <a:t>3.4.2020</a:t>
            </a:fld>
            <a:endParaRPr lang="fi-FI" dirty="0"/>
          </a:p>
        </p:txBody>
      </p:sp>
      <p:sp>
        <p:nvSpPr>
          <p:cNvPr id="6" name="Footer Placeholder 5"/>
          <p:cNvSpPr>
            <a:spLocks noGrp="1"/>
          </p:cNvSpPr>
          <p:nvPr>
            <p:ph type="ftr" sz="quarter" idx="11"/>
          </p:nvPr>
        </p:nvSpPr>
        <p:spPr/>
        <p:txBody>
          <a:bodyPr/>
          <a:lstStyle/>
          <a:p>
            <a:endParaRPr lang="fi-FI" dirty="0"/>
          </a:p>
        </p:txBody>
      </p:sp>
      <p:sp>
        <p:nvSpPr>
          <p:cNvPr id="7" name="Slide Number Placeholder 6"/>
          <p:cNvSpPr>
            <a:spLocks noGrp="1"/>
          </p:cNvSpPr>
          <p:nvPr>
            <p:ph type="sldNum" sz="quarter" idx="12"/>
          </p:nvPr>
        </p:nvSpPr>
        <p:spPr/>
        <p:txBody>
          <a:bodyPr/>
          <a:lstStyle/>
          <a:p>
            <a:fld id="{AF20A1FB-9C13-4CD2-B697-F04E694DD731}" type="slidenum">
              <a:rPr lang="fi-FI" smtClean="0"/>
              <a:t>‹#›</a:t>
            </a:fld>
            <a:endParaRPr lang="fi-FI" dirty="0"/>
          </a:p>
        </p:txBody>
      </p:sp>
    </p:spTree>
    <p:extLst>
      <p:ext uri="{BB962C8B-B14F-4D97-AF65-F5344CB8AC3E}">
        <p14:creationId xmlns:p14="http://schemas.microsoft.com/office/powerpoint/2010/main" val="251036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i-FI"/>
              <a:t>Muokkaa ots. perustyyl. napsautt.</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A65984-BFC2-4017-B2EA-42F05896DEC8}" type="datetimeFigureOut">
              <a:rPr lang="fi-FI" smtClean="0"/>
              <a:t>3.4.2020</a:t>
            </a:fld>
            <a:endParaRPr lang="fi-FI"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i-FI"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20A1FB-9C13-4CD2-B697-F04E694DD731}" type="slidenum">
              <a:rPr lang="fi-FI" smtClean="0"/>
              <a:t>‹#›</a:t>
            </a:fld>
            <a:endParaRPr lang="fi-FI" dirty="0"/>
          </a:p>
        </p:txBody>
      </p:sp>
    </p:spTree>
    <p:extLst>
      <p:ext uri="{BB962C8B-B14F-4D97-AF65-F5344CB8AC3E}">
        <p14:creationId xmlns:p14="http://schemas.microsoft.com/office/powerpoint/2010/main" val="1425533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32665BF-665B-4394-A21B-F51324781481}"/>
              </a:ext>
            </a:extLst>
          </p:cNvPr>
          <p:cNvSpPr>
            <a:spLocks noGrp="1"/>
          </p:cNvSpPr>
          <p:nvPr>
            <p:ph type="ctrTitle"/>
          </p:nvPr>
        </p:nvSpPr>
        <p:spPr>
          <a:xfrm>
            <a:off x="995929" y="858100"/>
            <a:ext cx="8825658" cy="785075"/>
          </a:xfrm>
        </p:spPr>
        <p:txBody>
          <a:bodyPr/>
          <a:lstStyle/>
          <a:p>
            <a:r>
              <a:rPr lang="fi-FI" sz="3200" dirty="0"/>
              <a:t>SERVERIN ASENNUS VIRTUAALIKONEELLE, TOIMIALUEEN LUONTI JA WINDOWS 10 KONEEN LIITTÄMINEN</a:t>
            </a:r>
          </a:p>
        </p:txBody>
      </p:sp>
      <p:sp>
        <p:nvSpPr>
          <p:cNvPr id="3" name="Alaotsikko 2">
            <a:extLst>
              <a:ext uri="{FF2B5EF4-FFF2-40B4-BE49-F238E27FC236}">
                <a16:creationId xmlns:a16="http://schemas.microsoft.com/office/drawing/2014/main" id="{0A813299-F61C-4A60-8CDE-79C318F6964C}"/>
              </a:ext>
            </a:extLst>
          </p:cNvPr>
          <p:cNvSpPr>
            <a:spLocks noGrp="1"/>
          </p:cNvSpPr>
          <p:nvPr>
            <p:ph type="subTitle" idx="1"/>
          </p:nvPr>
        </p:nvSpPr>
        <p:spPr>
          <a:xfrm>
            <a:off x="861355" y="1775697"/>
            <a:ext cx="8825658" cy="5281188"/>
          </a:xfrm>
        </p:spPr>
        <p:txBody>
          <a:bodyPr>
            <a:normAutofit/>
          </a:bodyPr>
          <a:lstStyle/>
          <a:p>
            <a:pPr marL="457200" indent="-457200">
              <a:buFont typeface="Wingdings 3" charset="2"/>
              <a:buAutoNum type="arabicPeriod"/>
            </a:pPr>
            <a:r>
              <a:rPr lang="fi-FI" dirty="0"/>
              <a:t>Seuraavassa diassa on kuvia tulevista vaiheista.</a:t>
            </a:r>
          </a:p>
          <a:p>
            <a:pPr marL="457200" indent="-457200">
              <a:buAutoNum type="arabicPeriod"/>
            </a:pPr>
            <a:r>
              <a:rPr lang="fi-FI" dirty="0"/>
              <a:t>Mene Microsoft Azureen, kirjaudu sisään koulun edu tunnuksilla.</a:t>
            </a:r>
          </a:p>
          <a:p>
            <a:pPr marL="457200" indent="-457200">
              <a:buAutoNum type="arabicPeriod"/>
            </a:pPr>
            <a:r>
              <a:rPr lang="fi-FI" dirty="0"/>
              <a:t>Kirjoita hakukenttään Virtual machines, valitse ensimmäinen kohta ”virtual machines”.</a:t>
            </a:r>
          </a:p>
          <a:p>
            <a:pPr marL="457200" indent="-457200">
              <a:buAutoNum type="arabicPeriod"/>
            </a:pPr>
            <a:r>
              <a:rPr lang="fi-FI" dirty="0"/>
              <a:t>Vasemmalla laidalla lukee ”add” paina siitä. </a:t>
            </a:r>
          </a:p>
          <a:p>
            <a:pPr marL="457200" indent="-457200">
              <a:buAutoNum type="arabicPeriod"/>
            </a:pPr>
            <a:r>
              <a:rPr lang="fi-FI" dirty="0"/>
              <a:t>Nyt pääset valitsemaan virtuaalikoneen asetuksia. Valitse oikea jäsenyytesi, esim. free trial. Valitse sopiva nimi virtuaalikoneellesi ja alue, muisti/prosessori. VALITSE WINDOWS SERVER 2019 DATACENTER.</a:t>
            </a:r>
          </a:p>
          <a:p>
            <a:pPr marL="457200" indent="-457200">
              <a:buAutoNum type="arabicPeriod"/>
            </a:pPr>
            <a:r>
              <a:rPr lang="fi-FI" dirty="0"/>
              <a:t>VALITSE VIRTUAALIKONEESI KÄYTTÄJÄNIMI JA SILLE SALASANA.</a:t>
            </a:r>
          </a:p>
          <a:p>
            <a:pPr marL="457200" indent="-457200">
              <a:buAutoNum type="arabicPeriod"/>
            </a:pPr>
            <a:r>
              <a:rPr lang="fi-FI" dirty="0"/>
              <a:t>SITTEN VALITSE RDP 3389 PORTIN LISÄKSI HTTP 80. SÄILYTÄ KAIKKI MUUT oletuksena mitä ei tarvitse muokata.</a:t>
            </a:r>
          </a:p>
          <a:p>
            <a:pPr marL="457200" indent="-457200">
              <a:buAutoNum type="arabicPeriod"/>
            </a:pPr>
            <a:endParaRPr lang="fi-FI" dirty="0"/>
          </a:p>
        </p:txBody>
      </p:sp>
    </p:spTree>
    <p:extLst>
      <p:ext uri="{BB962C8B-B14F-4D97-AF65-F5344CB8AC3E}">
        <p14:creationId xmlns:p14="http://schemas.microsoft.com/office/powerpoint/2010/main" val="385532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A3427186-93B9-49E0-8180-2515B89EE1E2}"/>
              </a:ext>
            </a:extLst>
          </p:cNvPr>
          <p:cNvSpPr>
            <a:spLocks noGrp="1"/>
          </p:cNvSpPr>
          <p:nvPr>
            <p:ph type="body" idx="1"/>
          </p:nvPr>
        </p:nvSpPr>
        <p:spPr>
          <a:xfrm>
            <a:off x="285782" y="2129357"/>
            <a:ext cx="7207608" cy="4032292"/>
          </a:xfrm>
        </p:spPr>
        <p:txBody>
          <a:bodyPr>
            <a:noAutofit/>
          </a:bodyPr>
          <a:lstStyle/>
          <a:p>
            <a:r>
              <a:rPr lang="fi-FI" dirty="0"/>
              <a:t>ETHERNETISTÄ KLIKKAA ”PROPERTIES” JA KUTEN TOISESTA KUVASTA NÄKYY MUOKKAA ALEMMASTA OSIOSTA DNS SERVER OSOITTEEKSI SE IPV4 OSOITE MIKÄ LÖYDETTIIN CMD:STÄ, TÄSSÄ TAPAUKSESSA SE ON 10.0.0.5</a:t>
            </a:r>
          </a:p>
          <a:p>
            <a:r>
              <a:rPr lang="fi-FI" dirty="0"/>
              <a:t>VIRTUAALIKONE SAATTAA NYT JÄÄTYÄ, MUTTA EI SE MITÄÄN HAITTAA, AVAA VAAN UUDESTAAN JA KATSOO, ETTÄ INTERNETYHTEYS TOIMII.</a:t>
            </a:r>
          </a:p>
          <a:p>
            <a:r>
              <a:rPr lang="fi-FI" dirty="0"/>
              <a:t>NYT PITÄISI OLLA KAIKKI PURKISSA JA ALETAAN KATSOMAAN WINDOWS 10 ASIOITA.</a:t>
            </a:r>
          </a:p>
        </p:txBody>
      </p:sp>
      <p:pic>
        <p:nvPicPr>
          <p:cNvPr id="5" name="Kuva 4" descr="Kuva, joka sisältää kohteen näyttökuva&#10;&#10;Kuvaus luotu automaattisesti">
            <a:extLst>
              <a:ext uri="{FF2B5EF4-FFF2-40B4-BE49-F238E27FC236}">
                <a16:creationId xmlns:a16="http://schemas.microsoft.com/office/drawing/2014/main" id="{DD9D79A3-1739-44FE-B7BC-D3D3DCA1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390" y="135640"/>
            <a:ext cx="4568570" cy="570823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Kuva 6" descr="Kuva, joka sisältää kohteen näyttökuva&#10;&#10;Kuvaus luotu automaattisesti">
            <a:extLst>
              <a:ext uri="{FF2B5EF4-FFF2-40B4-BE49-F238E27FC236}">
                <a16:creationId xmlns:a16="http://schemas.microsoft.com/office/drawing/2014/main" id="{D4790608-E4F9-4A92-ABA3-FBEE63C9E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40" y="131970"/>
            <a:ext cx="7174522" cy="1828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2726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580B85-F8AC-42ED-A854-0F1A7585DA7A}"/>
              </a:ext>
            </a:extLst>
          </p:cNvPr>
          <p:cNvSpPr>
            <a:spLocks noGrp="1"/>
          </p:cNvSpPr>
          <p:nvPr>
            <p:ph type="title"/>
          </p:nvPr>
        </p:nvSpPr>
        <p:spPr>
          <a:xfrm>
            <a:off x="94783" y="135533"/>
            <a:ext cx="8825657" cy="708962"/>
          </a:xfrm>
        </p:spPr>
        <p:txBody>
          <a:bodyPr/>
          <a:lstStyle/>
          <a:p>
            <a:r>
              <a:rPr lang="fi-FI" dirty="0"/>
              <a:t>WINDOWS 10</a:t>
            </a:r>
          </a:p>
        </p:txBody>
      </p:sp>
      <p:sp>
        <p:nvSpPr>
          <p:cNvPr id="3" name="Tekstin paikkamerkki 2">
            <a:extLst>
              <a:ext uri="{FF2B5EF4-FFF2-40B4-BE49-F238E27FC236}">
                <a16:creationId xmlns:a16="http://schemas.microsoft.com/office/drawing/2014/main" id="{AC33EF68-538E-4C2A-8872-B323D52992F3}"/>
              </a:ext>
            </a:extLst>
          </p:cNvPr>
          <p:cNvSpPr>
            <a:spLocks noGrp="1"/>
          </p:cNvSpPr>
          <p:nvPr>
            <p:ph type="body" idx="1"/>
          </p:nvPr>
        </p:nvSpPr>
        <p:spPr>
          <a:xfrm>
            <a:off x="94782" y="717886"/>
            <a:ext cx="8825658" cy="5717380"/>
          </a:xfrm>
        </p:spPr>
        <p:txBody>
          <a:bodyPr/>
          <a:lstStyle/>
          <a:p>
            <a:r>
              <a:rPr lang="fi-FI" sz="1800" dirty="0"/>
              <a:t>KUN ALUSSA TEIMME WINDOWS SERVERIN MICROSOFT AZURESSA, NIIN NYT TEHDÄÄN SAMALLA TAVALLA WINDOWS 10, PAITSI, ETTÄ SERVER 2019 TILALLE VAIHDETAAN WINDOWS 10, JA NIMETÄÄN SE MYÖS ESIM. WIN10. ELIKKÄS KUVAN MUKAISELLA TAVALLA.</a:t>
            </a:r>
          </a:p>
          <a:p>
            <a:endParaRPr lang="fi-FI" dirty="0"/>
          </a:p>
        </p:txBody>
      </p:sp>
      <p:pic>
        <p:nvPicPr>
          <p:cNvPr id="5" name="Kuva 4" descr="Kuva, joka sisältää kohteen näyttökuva&#10;&#10;Kuvaus luotu automaattisesti">
            <a:extLst>
              <a:ext uri="{FF2B5EF4-FFF2-40B4-BE49-F238E27FC236}">
                <a16:creationId xmlns:a16="http://schemas.microsoft.com/office/drawing/2014/main" id="{4DB78568-7D6D-44BD-A1C3-7884C5DFC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1" y="1958310"/>
            <a:ext cx="6669820" cy="476415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0910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F03138B4-5722-4386-A6C2-61D1619F442A}"/>
              </a:ext>
            </a:extLst>
          </p:cNvPr>
          <p:cNvSpPr>
            <a:spLocks noGrp="1"/>
          </p:cNvSpPr>
          <p:nvPr>
            <p:ph type="body" idx="1"/>
          </p:nvPr>
        </p:nvSpPr>
        <p:spPr>
          <a:xfrm>
            <a:off x="0" y="19850"/>
            <a:ext cx="8825658" cy="6838149"/>
          </a:xfrm>
        </p:spPr>
        <p:txBody>
          <a:bodyPr/>
          <a:lstStyle/>
          <a:p>
            <a:r>
              <a:rPr lang="fi-FI" dirty="0"/>
              <a:t>ÄSKEISEN KUVAN JÄLKEEN MUUTEN HOMMA JATKUU SAMALLA TAVALLA KUTEN SERVERISSÄ AIKAISEMMIN.</a:t>
            </a:r>
          </a:p>
          <a:p>
            <a:r>
              <a:rPr lang="fi-FI" dirty="0"/>
              <a:t>KUN OLET SAANUT WINDOWS 10 ASENNETTUA JA AVATTUA, VOI ENSIMMÄISENÄ VAIKKAPA VAIHTAA TUON INTERNETASTUKSEN MYÖS TÄHÄN WINDOWS 10. ELIKKÄS TAAS INTERNETASETUKSIIN JA DNS SERVER KOHTAAN ALAS SE SAMA OSOITE, TÄSSÄ TAPAUKSESSA ”10.0.0.5”</a:t>
            </a:r>
          </a:p>
          <a:p>
            <a:r>
              <a:rPr lang="fi-FI" dirty="0"/>
              <a:t>KONE SAATTAA TAAS JÄÄTYÄ, MUTTA UUDESTAAN KÄYNTIIN JA KATSOO, ETTÄ INTERNETYHTEYS ON TOIMINNASSA.</a:t>
            </a:r>
          </a:p>
          <a:p>
            <a:endParaRPr lang="fi-FI" dirty="0"/>
          </a:p>
        </p:txBody>
      </p:sp>
      <p:pic>
        <p:nvPicPr>
          <p:cNvPr id="11" name="Kuva 10" descr="Kuva, joka sisältää kohteen näyttökuva&#10;&#10;Kuvaus luotu automaattisesti">
            <a:extLst>
              <a:ext uri="{FF2B5EF4-FFF2-40B4-BE49-F238E27FC236}">
                <a16:creationId xmlns:a16="http://schemas.microsoft.com/office/drawing/2014/main" id="{7510A41E-297D-4AC1-9BA4-7CEBB6D7A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556" y="1874456"/>
            <a:ext cx="4248444" cy="48340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965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74AEC06-3265-4781-B6FB-27024C50614B}"/>
              </a:ext>
            </a:extLst>
          </p:cNvPr>
          <p:cNvSpPr>
            <a:spLocks noGrp="1"/>
          </p:cNvSpPr>
          <p:nvPr>
            <p:ph type="title"/>
          </p:nvPr>
        </p:nvSpPr>
        <p:spPr>
          <a:xfrm>
            <a:off x="121287" y="142461"/>
            <a:ext cx="8825657" cy="1348380"/>
          </a:xfrm>
        </p:spPr>
        <p:txBody>
          <a:bodyPr/>
          <a:lstStyle/>
          <a:p>
            <a:r>
              <a:rPr lang="fi-FI" dirty="0"/>
              <a:t>WINDOWS 10 VIRTUAALIKONEEN LIITTÄMINEN TOIMIALUEESEEN</a:t>
            </a:r>
          </a:p>
        </p:txBody>
      </p:sp>
      <p:sp>
        <p:nvSpPr>
          <p:cNvPr id="3" name="Tekstin paikkamerkki 2">
            <a:extLst>
              <a:ext uri="{FF2B5EF4-FFF2-40B4-BE49-F238E27FC236}">
                <a16:creationId xmlns:a16="http://schemas.microsoft.com/office/drawing/2014/main" id="{A06DB27D-9BFC-4DDF-8CDE-E799A58D3439}"/>
              </a:ext>
            </a:extLst>
          </p:cNvPr>
          <p:cNvSpPr>
            <a:spLocks noGrp="1"/>
          </p:cNvSpPr>
          <p:nvPr>
            <p:ph type="body" idx="1"/>
          </p:nvPr>
        </p:nvSpPr>
        <p:spPr>
          <a:xfrm>
            <a:off x="121286" y="1490841"/>
            <a:ext cx="8825658" cy="5224698"/>
          </a:xfrm>
        </p:spPr>
        <p:txBody>
          <a:bodyPr/>
          <a:lstStyle/>
          <a:p>
            <a:r>
              <a:rPr lang="fi-FI" dirty="0"/>
              <a:t>WINDOWS 10 VIRTUAALIKONEESTA AVATAAN RESURSSIENHALLINTA (FILE EXPLORER).</a:t>
            </a:r>
          </a:p>
          <a:p>
            <a:r>
              <a:rPr lang="fi-FI" dirty="0"/>
              <a:t>OIKEAKLIKKAA KOHDASTA TÄMÄ TIETOKONE (THIS PC).</a:t>
            </a:r>
          </a:p>
          <a:p>
            <a:r>
              <a:rPr lang="fi-FI" dirty="0"/>
              <a:t>OIKEALTA KLIKKAA CHANGE SETTINGS (VAIHDA ASETUKSIA).</a:t>
            </a:r>
          </a:p>
          <a:p>
            <a:r>
              <a:rPr lang="fi-FI" dirty="0"/>
              <a:t>KLIKKAA KOHDASTA ”WORKGROUP OR DOMAIN” JA KIRJOITA SIIHEN TOIMIALUEEN NIMI, TÄSSÄ TAPAUKSESSA TOMIALUEENI NIMI ON KONSTA.LOCAL JA OLIN JO LIITTYNYT SIIHEN.</a:t>
            </a:r>
          </a:p>
          <a:p>
            <a:r>
              <a:rPr lang="fi-FI" dirty="0"/>
              <a:t>SEURAAVASSA DIASSA PARI KUVAA NÄISTÄ.</a:t>
            </a:r>
          </a:p>
        </p:txBody>
      </p:sp>
    </p:spTree>
    <p:extLst>
      <p:ext uri="{BB962C8B-B14F-4D97-AF65-F5344CB8AC3E}">
        <p14:creationId xmlns:p14="http://schemas.microsoft.com/office/powerpoint/2010/main" val="334944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Kuva 8" descr="Kuva, joka sisältää kohteen näyttökuva&#10;&#10;Kuvaus luotu automaattisesti">
            <a:extLst>
              <a:ext uri="{FF2B5EF4-FFF2-40B4-BE49-F238E27FC236}">
                <a16:creationId xmlns:a16="http://schemas.microsoft.com/office/drawing/2014/main" id="{9321E802-7F28-415F-BB9F-A431CF510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682" y="164479"/>
            <a:ext cx="9235940" cy="46129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Kuva 10" descr="Kuva, joka sisältää kohteen näyttökuva&#10;&#10;Kuvaus luotu automaattisesti">
            <a:extLst>
              <a:ext uri="{FF2B5EF4-FFF2-40B4-BE49-F238E27FC236}">
                <a16:creationId xmlns:a16="http://schemas.microsoft.com/office/drawing/2014/main" id="{ADFC1C63-069A-4DAD-9373-C48B7C35B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78" y="164479"/>
            <a:ext cx="2379145" cy="52712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3" name="Tekstin paikkamerkki 12">
            <a:extLst>
              <a:ext uri="{FF2B5EF4-FFF2-40B4-BE49-F238E27FC236}">
                <a16:creationId xmlns:a16="http://schemas.microsoft.com/office/drawing/2014/main" id="{F55657EE-A3CC-4DA5-9613-6A268950FA13}"/>
              </a:ext>
            </a:extLst>
          </p:cNvPr>
          <p:cNvSpPr>
            <a:spLocks noGrp="1"/>
          </p:cNvSpPr>
          <p:nvPr>
            <p:ph type="body" idx="1"/>
          </p:nvPr>
        </p:nvSpPr>
        <p:spPr>
          <a:xfrm>
            <a:off x="2732682" y="5005503"/>
            <a:ext cx="8825658" cy="1688018"/>
          </a:xfrm>
        </p:spPr>
        <p:txBody>
          <a:bodyPr>
            <a:normAutofit/>
          </a:bodyPr>
          <a:lstStyle/>
          <a:p>
            <a:r>
              <a:rPr lang="fi-FI" dirty="0"/>
              <a:t>KUN ONNISTUNEESTI OLEMME TOIMIALUEESEEN LIITTYNYT TULEE TEKSTI ”WELCOME TO XXXX.LOCAL” TAI JOTAIN SINNEPÄIN(TERVETULOA XXXX.LOCAL TOMIALUEESEEN)TÄSSÄ TAPAUKSESSA KONSTA.LOCAL</a:t>
            </a:r>
          </a:p>
          <a:p>
            <a:r>
              <a:rPr lang="fi-FI" dirty="0"/>
              <a:t>NYT SIIRRYMME TAKAISIN SERVERIIN.</a:t>
            </a:r>
          </a:p>
        </p:txBody>
      </p:sp>
    </p:spTree>
    <p:extLst>
      <p:ext uri="{BB962C8B-B14F-4D97-AF65-F5344CB8AC3E}">
        <p14:creationId xmlns:p14="http://schemas.microsoft.com/office/powerpoint/2010/main" val="203425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24B1ECB8-AEE9-4601-A486-7F3FE19F01B9}"/>
              </a:ext>
            </a:extLst>
          </p:cNvPr>
          <p:cNvSpPr>
            <a:spLocks noGrp="1"/>
          </p:cNvSpPr>
          <p:nvPr>
            <p:ph type="body" idx="1"/>
          </p:nvPr>
        </p:nvSpPr>
        <p:spPr>
          <a:xfrm>
            <a:off x="0" y="33102"/>
            <a:ext cx="8825658" cy="6076149"/>
          </a:xfrm>
        </p:spPr>
        <p:txBody>
          <a:bodyPr/>
          <a:lstStyle/>
          <a:p>
            <a:r>
              <a:rPr lang="fi-FI" dirty="0"/>
              <a:t>SERVERISSÄ AVATAAN SERVER MANAGERIN TOOLS OSIO JA ACTIVE DIRECTORY DOMAINS AND TRUSTS.</a:t>
            </a:r>
          </a:p>
          <a:p>
            <a:r>
              <a:rPr lang="fi-FI" dirty="0"/>
              <a:t>SITTEN TOIMIALUEEN NIMEN KOHDALTA OIKEAKLIKATAAN MANAGE KOHTA JA AVATAAN SE.</a:t>
            </a:r>
          </a:p>
          <a:p>
            <a:r>
              <a:rPr lang="fi-FI" dirty="0"/>
              <a:t>SITTEN NÄEMME COMPUTERS OSIOSSA WINDOWS 10 KONEEN, JONKA ÄSKEN LISÄSIMME TOMIALUEESEEN ONNISTUNEESTI.</a:t>
            </a:r>
          </a:p>
          <a:p>
            <a:r>
              <a:rPr lang="fi-FI" dirty="0"/>
              <a:t>TÄÄLLÄ VALIKOSSA VOIMME MUOKATA ASETUKSIA JA TOIMIALUEEN LIITTYVIÄ ASIOITA.</a:t>
            </a:r>
          </a:p>
        </p:txBody>
      </p:sp>
      <p:pic>
        <p:nvPicPr>
          <p:cNvPr id="5" name="Kuva 4" descr="Kuva, joka sisältää kohteen näyttökuva, katu&#10;&#10;Kuvaus luotu automaattisesti">
            <a:extLst>
              <a:ext uri="{FF2B5EF4-FFF2-40B4-BE49-F238E27FC236}">
                <a16:creationId xmlns:a16="http://schemas.microsoft.com/office/drawing/2014/main" id="{85D1D234-0A16-46F8-98B6-9086F925C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26" y="3315338"/>
            <a:ext cx="4065891" cy="24157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Kuva 6" descr="Kuva, joka sisältää kohteen näyttökuva&#10;&#10;Kuvaus luotu automaattisesti">
            <a:extLst>
              <a:ext uri="{FF2B5EF4-FFF2-40B4-BE49-F238E27FC236}">
                <a16:creationId xmlns:a16="http://schemas.microsoft.com/office/drawing/2014/main" id="{FCD1E2C8-E161-43CD-BE63-0FE816D7E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468" y="3315339"/>
            <a:ext cx="6482857" cy="24157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419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isällön paikkamerkki 4" descr="Kuva, joka sisältää kohteen näyttökuva&#10;&#10;Kuvaus luotu automaattisesti">
            <a:extLst>
              <a:ext uri="{FF2B5EF4-FFF2-40B4-BE49-F238E27FC236}">
                <a16:creationId xmlns:a16="http://schemas.microsoft.com/office/drawing/2014/main" id="{52A1AC05-289B-4687-8572-F3593D25E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553"/>
            <a:ext cx="6458828" cy="34054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Kuva 8" descr="Kuva, joka sisältää kohteen näyttökuva&#10;&#10;Kuvaus luotu automaattisesti">
            <a:extLst>
              <a:ext uri="{FF2B5EF4-FFF2-40B4-BE49-F238E27FC236}">
                <a16:creationId xmlns:a16="http://schemas.microsoft.com/office/drawing/2014/main" id="{86E62248-F40D-487D-86C9-0F2883584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 y="3727173"/>
            <a:ext cx="5321277" cy="29890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Kuva 12" descr="Kuva, joka sisältää kohteen näyttökuva&#10;&#10;Kuvaus luotu automaattisesti">
            <a:extLst>
              <a:ext uri="{FF2B5EF4-FFF2-40B4-BE49-F238E27FC236}">
                <a16:creationId xmlns:a16="http://schemas.microsoft.com/office/drawing/2014/main" id="{08119EC2-EDA4-4E43-BA62-E3ECD6A561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851" y="23553"/>
            <a:ext cx="5799149" cy="446907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5221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uva 4" descr="Kuva, joka sisältää kohteen näyttökuva&#10;&#10;Kuvaus luotu automaattisesti">
            <a:extLst>
              <a:ext uri="{FF2B5EF4-FFF2-40B4-BE49-F238E27FC236}">
                <a16:creationId xmlns:a16="http://schemas.microsoft.com/office/drawing/2014/main" id="{15509635-DFBE-4B09-8C00-26FDF7BFE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99" y="289922"/>
            <a:ext cx="6202877" cy="47286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Otsikko 5">
            <a:extLst>
              <a:ext uri="{FF2B5EF4-FFF2-40B4-BE49-F238E27FC236}">
                <a16:creationId xmlns:a16="http://schemas.microsoft.com/office/drawing/2014/main" id="{C81F737B-F2C0-4D1D-BCFC-E96D433F1883}"/>
              </a:ext>
            </a:extLst>
          </p:cNvPr>
          <p:cNvSpPr>
            <a:spLocks noGrp="1"/>
          </p:cNvSpPr>
          <p:nvPr>
            <p:ph type="title"/>
          </p:nvPr>
        </p:nvSpPr>
        <p:spPr>
          <a:xfrm>
            <a:off x="6530476" y="438863"/>
            <a:ext cx="5533015" cy="1400530"/>
          </a:xfrm>
        </p:spPr>
        <p:txBody>
          <a:bodyPr/>
          <a:lstStyle/>
          <a:p>
            <a:r>
              <a:rPr lang="fi-FI" sz="2000" dirty="0">
                <a:solidFill>
                  <a:schemeClr val="bg2">
                    <a:lumMod val="60000"/>
                    <a:lumOff val="40000"/>
                  </a:schemeClr>
                </a:solidFill>
              </a:rPr>
              <a:t>VALITSE NÄMÄ PORTIT, SÄILYTÄ MUUTEN ASETUKSET OLETUKSENA, KUN HOMMA ON MUUTEN VALMIINA KLIKKAA ”REVIEW+CREATE”</a:t>
            </a:r>
          </a:p>
        </p:txBody>
      </p:sp>
    </p:spTree>
    <p:extLst>
      <p:ext uri="{BB962C8B-B14F-4D97-AF65-F5344CB8AC3E}">
        <p14:creationId xmlns:p14="http://schemas.microsoft.com/office/powerpoint/2010/main" val="236666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D84471F-4A7D-4623-85C7-5AD8F136988E}"/>
              </a:ext>
            </a:extLst>
          </p:cNvPr>
          <p:cNvSpPr>
            <a:spLocks noGrp="1"/>
          </p:cNvSpPr>
          <p:nvPr>
            <p:ph type="title"/>
          </p:nvPr>
        </p:nvSpPr>
        <p:spPr>
          <a:xfrm>
            <a:off x="279486" y="5331427"/>
            <a:ext cx="9404723" cy="1400530"/>
          </a:xfrm>
        </p:spPr>
        <p:txBody>
          <a:bodyPr/>
          <a:lstStyle/>
          <a:p>
            <a:r>
              <a:rPr lang="fi-FI" sz="2400" dirty="0">
                <a:solidFill>
                  <a:schemeClr val="bg2">
                    <a:lumMod val="60000"/>
                    <a:lumOff val="40000"/>
                  </a:schemeClr>
                </a:solidFill>
              </a:rPr>
              <a:t>ÄSKEISEN VAIHEEN JÄLKEEN TULEE TÄMMÖINEN, PIDÄ MUUTEN VALINNAT OLETUKSENA, MUTTA LUO UUSI ”STORAGE ACCOUNT”. KLIKKAA ”REVIEW+CREATE” UUDESTAAN. SEN JÄLKEEN VIELÄ CREATE KERRAN.</a:t>
            </a:r>
          </a:p>
        </p:txBody>
      </p:sp>
      <p:pic>
        <p:nvPicPr>
          <p:cNvPr id="4" name="Kuva 3" descr="Kuva, joka sisältää kohteen näyttökuva&#10;&#10;Kuvaus luotu automaattisesti">
            <a:extLst>
              <a:ext uri="{FF2B5EF4-FFF2-40B4-BE49-F238E27FC236}">
                <a16:creationId xmlns:a16="http://schemas.microsoft.com/office/drawing/2014/main" id="{478C25A7-A9D8-405A-ADF1-89D2FD08B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86" y="252652"/>
            <a:ext cx="6815677" cy="496646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6581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isällön paikkamerkki 3">
            <a:extLst>
              <a:ext uri="{FF2B5EF4-FFF2-40B4-BE49-F238E27FC236}">
                <a16:creationId xmlns:a16="http://schemas.microsoft.com/office/drawing/2014/main" id="{1C2BE4A0-2A46-47DC-BDD8-4E1CF80288DB}"/>
              </a:ext>
            </a:extLst>
          </p:cNvPr>
          <p:cNvSpPr>
            <a:spLocks noGrp="1"/>
          </p:cNvSpPr>
          <p:nvPr>
            <p:ph idx="1"/>
          </p:nvPr>
        </p:nvSpPr>
        <p:spPr>
          <a:xfrm>
            <a:off x="107536" y="189993"/>
            <a:ext cx="8946541" cy="4195481"/>
          </a:xfrm>
        </p:spPr>
        <p:txBody>
          <a:bodyPr/>
          <a:lstStyle/>
          <a:p>
            <a:r>
              <a:rPr lang="fi-FI" dirty="0">
                <a:solidFill>
                  <a:schemeClr val="bg2">
                    <a:lumMod val="60000"/>
                    <a:lumOff val="40000"/>
                  </a:schemeClr>
                </a:solidFill>
              </a:rPr>
              <a:t>ODOTTELE, ETTÄ VIRTUAALIKONEESI LATAUTUU.</a:t>
            </a:r>
          </a:p>
          <a:p>
            <a:r>
              <a:rPr lang="fi-FI" dirty="0">
                <a:solidFill>
                  <a:schemeClr val="bg2">
                    <a:lumMod val="60000"/>
                    <a:lumOff val="40000"/>
                  </a:schemeClr>
                </a:solidFill>
              </a:rPr>
              <a:t>KUN VIRTUAALIKONE ON LATAUNUT PAINA ALEMPAA ”GO TO RESOURCE”</a:t>
            </a:r>
          </a:p>
          <a:p>
            <a:r>
              <a:rPr lang="fi-FI" dirty="0">
                <a:solidFill>
                  <a:schemeClr val="bg2">
                    <a:lumMod val="60000"/>
                    <a:lumOff val="40000"/>
                  </a:schemeClr>
                </a:solidFill>
              </a:rPr>
              <a:t>OVERVIEW KOHDASTA PAINA CONNECT JA VALITSE RDP.</a:t>
            </a:r>
          </a:p>
          <a:p>
            <a:r>
              <a:rPr lang="fi-FI" dirty="0">
                <a:solidFill>
                  <a:schemeClr val="bg2">
                    <a:lumMod val="60000"/>
                    <a:lumOff val="40000"/>
                  </a:schemeClr>
                </a:solidFill>
              </a:rPr>
              <a:t>PIDÄ IP OSOITE OLETUKSENA JA PORTTI 3389.</a:t>
            </a:r>
          </a:p>
          <a:p>
            <a:r>
              <a:rPr lang="fi-FI" dirty="0">
                <a:solidFill>
                  <a:schemeClr val="bg2">
                    <a:lumMod val="60000"/>
                    <a:lumOff val="40000"/>
                  </a:schemeClr>
                </a:solidFill>
              </a:rPr>
              <a:t>PAINA DOWNLOAD RDP FILE.</a:t>
            </a:r>
          </a:p>
          <a:p>
            <a:r>
              <a:rPr lang="fi-FI" dirty="0">
                <a:solidFill>
                  <a:schemeClr val="bg2">
                    <a:lumMod val="60000"/>
                    <a:lumOff val="40000"/>
                  </a:schemeClr>
                </a:solidFill>
              </a:rPr>
              <a:t>SEURAAVASSA DIASSA PARI KUVAA LISÄÄ.</a:t>
            </a:r>
          </a:p>
          <a:p>
            <a:endParaRPr lang="fi-FI" dirty="0">
              <a:solidFill>
                <a:schemeClr val="bg2">
                  <a:lumMod val="60000"/>
                  <a:lumOff val="40000"/>
                </a:schemeClr>
              </a:solidFill>
            </a:endParaRPr>
          </a:p>
        </p:txBody>
      </p:sp>
      <p:pic>
        <p:nvPicPr>
          <p:cNvPr id="6" name="Kuva 5" descr="Kuva, joka sisältää kohteen näyttökuva&#10;&#10;Kuvaus luotu automaattisesti">
            <a:extLst>
              <a:ext uri="{FF2B5EF4-FFF2-40B4-BE49-F238E27FC236}">
                <a16:creationId xmlns:a16="http://schemas.microsoft.com/office/drawing/2014/main" id="{8525C26B-325D-4436-AE81-F5B435BC1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955" y="1155763"/>
            <a:ext cx="4623924" cy="32384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Kuva 7" descr="Kuva, joka sisältää kohteen näyttökuva&#10;&#10;Kuvaus luotu automaattisesti">
            <a:extLst>
              <a:ext uri="{FF2B5EF4-FFF2-40B4-BE49-F238E27FC236}">
                <a16:creationId xmlns:a16="http://schemas.microsoft.com/office/drawing/2014/main" id="{F707FE68-14F5-4A16-8267-3FEA97729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36" y="4570266"/>
            <a:ext cx="8693158" cy="20243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2753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kstin paikkamerkki 7">
            <a:extLst>
              <a:ext uri="{FF2B5EF4-FFF2-40B4-BE49-F238E27FC236}">
                <a16:creationId xmlns:a16="http://schemas.microsoft.com/office/drawing/2014/main" id="{1D7F969B-31EC-46C1-93BC-AAB84930A4FD}"/>
              </a:ext>
            </a:extLst>
          </p:cNvPr>
          <p:cNvSpPr>
            <a:spLocks noGrp="1"/>
          </p:cNvSpPr>
          <p:nvPr>
            <p:ph type="body" idx="1"/>
          </p:nvPr>
        </p:nvSpPr>
        <p:spPr>
          <a:xfrm>
            <a:off x="147856" y="3609763"/>
            <a:ext cx="8825658" cy="3116622"/>
          </a:xfrm>
        </p:spPr>
        <p:txBody>
          <a:bodyPr>
            <a:noAutofit/>
          </a:bodyPr>
          <a:lstStyle/>
          <a:p>
            <a:r>
              <a:rPr lang="fi-FI" dirty="0"/>
              <a:t>KUN OLIT LADANNUT RDP TIEDOSTON AVAA SE JA VALITSE YHDISTÄ.</a:t>
            </a:r>
          </a:p>
          <a:p>
            <a:r>
              <a:rPr lang="fi-FI" dirty="0"/>
              <a:t>ALUSSA VALITTIIN KÄYTTÄJÄTUNNUS JA SALASANA, KIRJAUDU NIILLÄ VIRTUALIKONEELLESI.</a:t>
            </a:r>
          </a:p>
          <a:p>
            <a:r>
              <a:rPr lang="fi-FI" dirty="0"/>
              <a:t>VIRTUAALIKONE KYSELEE TIETOJA/ASETUKSIA, LAITA KAIKKIIN MINIMIASETUKSET.</a:t>
            </a:r>
          </a:p>
        </p:txBody>
      </p:sp>
      <p:pic>
        <p:nvPicPr>
          <p:cNvPr id="5" name="Sisällön paikkamerkki 4" descr="Kuva, joka sisältää kohteen näyttökuva&#10;&#10;Kuvaus luotu automaattisesti">
            <a:extLst>
              <a:ext uri="{FF2B5EF4-FFF2-40B4-BE49-F238E27FC236}">
                <a16:creationId xmlns:a16="http://schemas.microsoft.com/office/drawing/2014/main" id="{C5CFF263-5495-41C5-8F99-9916DBA28E4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7856" y="131615"/>
            <a:ext cx="5605742" cy="3297385"/>
          </a:xfrm>
        </p:spPr>
      </p:pic>
      <p:pic>
        <p:nvPicPr>
          <p:cNvPr id="10" name="Kuva 9" descr="Kuva, joka sisältää kohteen näyttökuva&#10;&#10;Kuvaus luotu automaattisesti">
            <a:extLst>
              <a:ext uri="{FF2B5EF4-FFF2-40B4-BE49-F238E27FC236}">
                <a16:creationId xmlns:a16="http://schemas.microsoft.com/office/drawing/2014/main" id="{DBF99463-02EE-4DA7-BB76-0B93B8E09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04" y="131615"/>
            <a:ext cx="4499143" cy="3297385"/>
          </a:xfrm>
          <a:prstGeom prst="rect">
            <a:avLst/>
          </a:prstGeom>
        </p:spPr>
      </p:pic>
    </p:spTree>
    <p:extLst>
      <p:ext uri="{BB962C8B-B14F-4D97-AF65-F5344CB8AC3E}">
        <p14:creationId xmlns:p14="http://schemas.microsoft.com/office/powerpoint/2010/main" val="63473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B26153E-DACA-4202-A1E1-CB9BCD7FAD7B}"/>
              </a:ext>
            </a:extLst>
          </p:cNvPr>
          <p:cNvSpPr>
            <a:spLocks noGrp="1"/>
          </p:cNvSpPr>
          <p:nvPr>
            <p:ph type="title"/>
          </p:nvPr>
        </p:nvSpPr>
        <p:spPr>
          <a:xfrm>
            <a:off x="0" y="39021"/>
            <a:ext cx="8825657" cy="860400"/>
          </a:xfrm>
        </p:spPr>
        <p:txBody>
          <a:bodyPr/>
          <a:lstStyle/>
          <a:p>
            <a:r>
              <a:rPr lang="fi-FI" dirty="0"/>
              <a:t>SERVERIN KÄYTTÖ JA TOIMIALUE</a:t>
            </a:r>
          </a:p>
        </p:txBody>
      </p:sp>
      <p:sp>
        <p:nvSpPr>
          <p:cNvPr id="3" name="Tekstin paikkamerkki 2">
            <a:extLst>
              <a:ext uri="{FF2B5EF4-FFF2-40B4-BE49-F238E27FC236}">
                <a16:creationId xmlns:a16="http://schemas.microsoft.com/office/drawing/2014/main" id="{65F1BD0E-228A-4029-B74C-3D9429988C45}"/>
              </a:ext>
            </a:extLst>
          </p:cNvPr>
          <p:cNvSpPr>
            <a:spLocks noGrp="1"/>
          </p:cNvSpPr>
          <p:nvPr>
            <p:ph type="body" idx="1"/>
          </p:nvPr>
        </p:nvSpPr>
        <p:spPr>
          <a:xfrm>
            <a:off x="145774" y="899421"/>
            <a:ext cx="8825658" cy="5919558"/>
          </a:xfrm>
        </p:spPr>
        <p:txBody>
          <a:bodyPr/>
          <a:lstStyle/>
          <a:p>
            <a:r>
              <a:rPr lang="fi-FI" dirty="0"/>
              <a:t>AINA KUN AVAAT SERVERIN AVAUTUU MYÖS SERVER MANAGER.</a:t>
            </a:r>
          </a:p>
          <a:p>
            <a:r>
              <a:rPr lang="fi-FI" dirty="0"/>
              <a:t>SERVER MANAGERISSA VALITSET ADD </a:t>
            </a:r>
            <a:r>
              <a:rPr lang="fi-FI" dirty="0" err="1"/>
              <a:t>ROLes</a:t>
            </a:r>
            <a:r>
              <a:rPr lang="fi-FI" dirty="0"/>
              <a:t> AND FEATURES.</a:t>
            </a:r>
          </a:p>
          <a:p>
            <a:r>
              <a:rPr lang="fi-FI" dirty="0"/>
              <a:t>KLIKKAAT NIIN MONTA KERTAA NEXT KUNNES OLET TÄSSÄ VALIKOSSA.</a:t>
            </a:r>
          </a:p>
        </p:txBody>
      </p:sp>
      <p:pic>
        <p:nvPicPr>
          <p:cNvPr id="5" name="Kuva 4" descr="Kuva, joka sisältää kohteen näyttökuva&#10;&#10;Kuvaus luotu automaattisesti">
            <a:extLst>
              <a:ext uri="{FF2B5EF4-FFF2-40B4-BE49-F238E27FC236}">
                <a16:creationId xmlns:a16="http://schemas.microsoft.com/office/drawing/2014/main" id="{7542F7C0-559F-46A0-A796-F8C5B315F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4" y="2474526"/>
            <a:ext cx="6406159" cy="35994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Kuva 6" descr="Kuva, joka sisältää kohteen näyttökuva&#10;&#10;Kuvaus luotu automaattisesti">
            <a:extLst>
              <a:ext uri="{FF2B5EF4-FFF2-40B4-BE49-F238E27FC236}">
                <a16:creationId xmlns:a16="http://schemas.microsoft.com/office/drawing/2014/main" id="{502BA17F-1AC8-419F-B267-E78D86F62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903" y="2314593"/>
            <a:ext cx="5001323" cy="41725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57039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77F3A5C9-E47B-410B-8153-774DEF9E476C}"/>
              </a:ext>
            </a:extLst>
          </p:cNvPr>
          <p:cNvSpPr>
            <a:spLocks noGrp="1"/>
          </p:cNvSpPr>
          <p:nvPr>
            <p:ph type="body" idx="1"/>
          </p:nvPr>
        </p:nvSpPr>
        <p:spPr>
          <a:xfrm>
            <a:off x="134538" y="46354"/>
            <a:ext cx="8825658" cy="6539975"/>
          </a:xfrm>
        </p:spPr>
        <p:txBody>
          <a:bodyPr>
            <a:normAutofit/>
          </a:bodyPr>
          <a:lstStyle/>
          <a:p>
            <a:r>
              <a:rPr lang="fi-FI" dirty="0"/>
              <a:t>KUN OLET PÄÄSSYT VALIKKOON KLIKKAA ”ACTIVE DIRECTORY DOMAIN SERVICES”.</a:t>
            </a:r>
          </a:p>
          <a:p>
            <a:r>
              <a:rPr lang="fi-FI" dirty="0"/>
              <a:t>SITTEN VAAN KLIKKAA NEXTIA NIIN PITKÄÄN, ETTÄ VOIT PAINAA INSTALL.</a:t>
            </a:r>
          </a:p>
          <a:p>
            <a:r>
              <a:rPr lang="fi-FI" dirty="0"/>
              <a:t>KUN OLET LADANNUT SEN, SERVER MANAGERISSA YLHÄÄLLÄ NÄKYY KELTAINEN KOLMIO JA SIINÄ VIIMEISTELET TÄMÄN ASENNUKSEN.</a:t>
            </a:r>
          </a:p>
          <a:p>
            <a:r>
              <a:rPr lang="fi-FI" dirty="0"/>
              <a:t>KUN OLET KLIKANNUT KELTAISESTA KOLMIOSTA ALETAAN SIINÄ TEKEMÄÄN TOIMIALUETTA SINULLE.</a:t>
            </a:r>
          </a:p>
          <a:p>
            <a:r>
              <a:rPr lang="fi-FI" dirty="0"/>
              <a:t>VALITSE ”NEW FOREST” JA SILLE SOPIVA NIMI ESIM. ”MARKO.LOCAL”</a:t>
            </a:r>
          </a:p>
          <a:p>
            <a:r>
              <a:rPr lang="fi-FI" dirty="0"/>
              <a:t>VALITSE MYÖS SOPIVA SALASANA SINNE, KUN KONE SITÄ KYSYY.</a:t>
            </a:r>
          </a:p>
          <a:p>
            <a:r>
              <a:rPr lang="fi-FI" dirty="0"/>
              <a:t>KUN NÄMÄ ON TEHTY VOIT AVATA SERVER MANAGERIN TOOLS KOHDASTA ”ACTIVE DIRECTORY DOMAINS AND TRUSTS”</a:t>
            </a:r>
          </a:p>
          <a:p>
            <a:endParaRPr lang="fi-FI" dirty="0"/>
          </a:p>
          <a:p>
            <a:endParaRPr lang="fi-FI" dirty="0"/>
          </a:p>
        </p:txBody>
      </p:sp>
      <p:pic>
        <p:nvPicPr>
          <p:cNvPr id="5" name="Kuva 4" descr="Kuva, joka sisältää kohteen näyttökuva&#10;&#10;Kuvaus luotu automaattisesti">
            <a:extLst>
              <a:ext uri="{FF2B5EF4-FFF2-40B4-BE49-F238E27FC236}">
                <a16:creationId xmlns:a16="http://schemas.microsoft.com/office/drawing/2014/main" id="{627C779E-EAE4-4968-B72A-B17D5935F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38" y="4433201"/>
            <a:ext cx="5961462" cy="12953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Kuva 6" descr="Kuva, joka sisältää kohteen näyttökuva&#10;&#10;Kuvaus luotu automaattisesti">
            <a:extLst>
              <a:ext uri="{FF2B5EF4-FFF2-40B4-BE49-F238E27FC236}">
                <a16:creationId xmlns:a16="http://schemas.microsoft.com/office/drawing/2014/main" id="{A42C1411-817E-4E1F-907C-2AEB46271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736" y="4426047"/>
            <a:ext cx="5951726" cy="20610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6325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in paikkamerkki 2">
            <a:extLst>
              <a:ext uri="{FF2B5EF4-FFF2-40B4-BE49-F238E27FC236}">
                <a16:creationId xmlns:a16="http://schemas.microsoft.com/office/drawing/2014/main" id="{EDDCB717-3315-47D5-9F23-9846F05FA813}"/>
              </a:ext>
            </a:extLst>
          </p:cNvPr>
          <p:cNvSpPr>
            <a:spLocks noGrp="1"/>
          </p:cNvSpPr>
          <p:nvPr>
            <p:ph type="body" idx="1"/>
          </p:nvPr>
        </p:nvSpPr>
        <p:spPr>
          <a:xfrm>
            <a:off x="147790" y="178876"/>
            <a:ext cx="8825658" cy="6679123"/>
          </a:xfrm>
        </p:spPr>
        <p:txBody>
          <a:bodyPr>
            <a:normAutofit/>
          </a:bodyPr>
          <a:lstStyle/>
          <a:p>
            <a:r>
              <a:rPr lang="fi-FI" dirty="0"/>
              <a:t>KUN TOIMIALUE ON NYT VALMIINA JA HALUAMME LISÄTÄ WINDOWS 10 VIRTUAALIKONEEN SINNE, NIIN PITÄÄ MUOKATA YKSI INTERNETASETUS SITÄ ENNEN.</a:t>
            </a:r>
          </a:p>
          <a:p>
            <a:r>
              <a:rPr lang="fi-FI" dirty="0"/>
              <a:t>Kirjoita serverin hakukenttään ”cmd” ja avaa se.</a:t>
            </a:r>
          </a:p>
          <a:p>
            <a:r>
              <a:rPr lang="fi-FI" dirty="0"/>
              <a:t>Kun olet cmd:ssä kirjoita ”ipconfig”.</a:t>
            </a:r>
          </a:p>
          <a:p>
            <a:r>
              <a:rPr lang="fi-FI" dirty="0"/>
              <a:t>Ipv4 osoitteesta selviää osoite mitä nyt tarvitsemme.</a:t>
            </a:r>
          </a:p>
          <a:p>
            <a:r>
              <a:rPr lang="fi-FI" dirty="0"/>
              <a:t>Mene serverin internetasetuksiin, kuvien mukaisesti ja muokkaa asetus.</a:t>
            </a:r>
          </a:p>
          <a:p>
            <a:r>
              <a:rPr lang="fi-FI" dirty="0"/>
              <a:t>Seuraavassa diassa lisää kuvia.</a:t>
            </a:r>
          </a:p>
          <a:p>
            <a:endParaRPr lang="fi-FI" dirty="0"/>
          </a:p>
        </p:txBody>
      </p:sp>
      <p:pic>
        <p:nvPicPr>
          <p:cNvPr id="5" name="Kuva 4" descr="Kuva, joka sisältää kohteen näyttökuva, sisä, näyttö, musta&#10;&#10;Kuvaus luotu automaattisesti">
            <a:extLst>
              <a:ext uri="{FF2B5EF4-FFF2-40B4-BE49-F238E27FC236}">
                <a16:creationId xmlns:a16="http://schemas.microsoft.com/office/drawing/2014/main" id="{4F614874-F8E2-48FB-8146-563C4D7B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90" y="3717669"/>
            <a:ext cx="6925642" cy="2915057"/>
          </a:xfrm>
          <a:prstGeom prst="rect">
            <a:avLst/>
          </a:prstGeom>
        </p:spPr>
      </p:pic>
    </p:spTree>
    <p:extLst>
      <p:ext uri="{BB962C8B-B14F-4D97-AF65-F5344CB8AC3E}">
        <p14:creationId xmlns:p14="http://schemas.microsoft.com/office/powerpoint/2010/main" val="1613911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i">
  <a:themeElements>
    <a:clrScheme name="Ioni">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i">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i">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139</TotalTime>
  <Words>736</Words>
  <Application>Microsoft Office PowerPoint</Application>
  <PresentationFormat>Laajakuva</PresentationFormat>
  <Paragraphs>56</Paragraphs>
  <Slides>15</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15</vt:i4>
      </vt:variant>
    </vt:vector>
  </HeadingPairs>
  <TitlesOfParts>
    <vt:vector size="19" baseType="lpstr">
      <vt:lpstr>Arial</vt:lpstr>
      <vt:lpstr>Century Gothic</vt:lpstr>
      <vt:lpstr>Wingdings 3</vt:lpstr>
      <vt:lpstr>Ioni</vt:lpstr>
      <vt:lpstr>SERVERIN ASENNUS VIRTUAALIKONEELLE, TOIMIALUEEN LUONTI JA WINDOWS 10 KONEEN LIITTÄMINEN</vt:lpstr>
      <vt:lpstr>PowerPoint-esitys</vt:lpstr>
      <vt:lpstr>VALITSE NÄMÄ PORTIT, SÄILYTÄ MUUTEN ASETUKSET OLETUKSENA, KUN HOMMA ON MUUTEN VALMIINA KLIKKAA ”REVIEW+CREATE”</vt:lpstr>
      <vt:lpstr>ÄSKEISEN VAIHEEN JÄLKEEN TULEE TÄMMÖINEN, PIDÄ MUUTEN VALINNAT OLETUKSENA, MUTTA LUO UUSI ”STORAGE ACCOUNT”. KLIKKAA ”REVIEW+CREATE” UUDESTAAN. SEN JÄLKEEN VIELÄ CREATE KERRAN.</vt:lpstr>
      <vt:lpstr>PowerPoint-esitys</vt:lpstr>
      <vt:lpstr>PowerPoint-esitys</vt:lpstr>
      <vt:lpstr>SERVERIN KÄYTTÖ JA TOIMIALUE</vt:lpstr>
      <vt:lpstr>PowerPoint-esitys</vt:lpstr>
      <vt:lpstr>PowerPoint-esitys</vt:lpstr>
      <vt:lpstr>PowerPoint-esitys</vt:lpstr>
      <vt:lpstr>WINDOWS 10</vt:lpstr>
      <vt:lpstr>PowerPoint-esitys</vt:lpstr>
      <vt:lpstr>WINDOWS 10 VIRTUAALIKONEEN LIITTÄMINEN TOIMIALUEESEEN</vt:lpstr>
      <vt:lpstr>PowerPoint-esitys</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Virtuaalikoneen luonti</dc:title>
  <dc:creator>Skönstä</dc:creator>
  <cp:lastModifiedBy>Skönstä</cp:lastModifiedBy>
  <cp:revision>15</cp:revision>
  <dcterms:created xsi:type="dcterms:W3CDTF">2020-04-03T06:51:38Z</dcterms:created>
  <dcterms:modified xsi:type="dcterms:W3CDTF">2020-04-03T09:11:18Z</dcterms:modified>
</cp:coreProperties>
</file>