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2"/>
  </p:notesMasterIdLst>
  <p:sldIdLst>
    <p:sldId id="330" r:id="rId5"/>
    <p:sldId id="534" r:id="rId6"/>
    <p:sldId id="332" r:id="rId7"/>
    <p:sldId id="535" r:id="rId8"/>
    <p:sldId id="536" r:id="rId9"/>
    <p:sldId id="537" r:id="rId10"/>
    <p:sldId id="538" r:id="rId11"/>
    <p:sldId id="575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76" r:id="rId31"/>
    <p:sldId id="557" r:id="rId32"/>
    <p:sldId id="577" r:id="rId33"/>
    <p:sldId id="558" r:id="rId34"/>
    <p:sldId id="559" r:id="rId35"/>
    <p:sldId id="560" r:id="rId36"/>
    <p:sldId id="561" r:id="rId37"/>
    <p:sldId id="562" r:id="rId38"/>
    <p:sldId id="563" r:id="rId39"/>
    <p:sldId id="374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6679" autoAdjust="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E84F7-1D51-4D97-88BB-A72115AAFD83}" type="doc">
      <dgm:prSet loTypeId="urn:microsoft.com/office/officeart/2005/8/layout/bProcess3" loCatId="process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0AC14F0-9FED-4DAC-9C51-97ECE59686AB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Array</a:t>
          </a:r>
          <a:endParaRPr lang="en-US" sz="1400" dirty="0">
            <a:latin typeface="+mn-lt"/>
          </a:endParaRPr>
        </a:p>
      </dgm:t>
    </dgm:pt>
    <dgm:pt modelId="{A5D7CFC7-8DCD-4B16-A774-43DCFAC8FB52}" type="parTrans" cxnId="{BF110D9B-A85F-472D-97DA-E48DAB6AE6C3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308F97F9-5F89-4A4D-B349-702A7E751F1C}" type="sibTrans" cxnId="{BF110D9B-A85F-472D-97DA-E48DAB6AE6C3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BD3148C2-48A1-45A5-AA50-8B95AA71C489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ArrayList</a:t>
          </a:r>
          <a:endParaRPr lang="en-US" sz="1400" dirty="0">
            <a:latin typeface="+mn-lt"/>
          </a:endParaRPr>
        </a:p>
      </dgm:t>
    </dgm:pt>
    <dgm:pt modelId="{39F3F841-D32F-4AA4-A584-46644F504E1F}" type="parTrans" cxnId="{99159A3F-366C-43D7-90DC-680B76B3EEBB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DFC017AF-E357-4C78-A9B0-80ADA11263AB}" type="sibTrans" cxnId="{99159A3F-366C-43D7-90DC-680B76B3EEBB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9ADED130-C536-4B71-B6BE-20229C928D27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HashSet</a:t>
          </a:r>
          <a:endParaRPr lang="en-US" sz="1400" dirty="0">
            <a:latin typeface="+mn-lt"/>
          </a:endParaRPr>
        </a:p>
      </dgm:t>
    </dgm:pt>
    <dgm:pt modelId="{01DCA18C-EBC8-4124-8C1D-A4596DABEBE0}" type="parTrans" cxnId="{B994FA97-A470-4EC3-B386-1F72F8C3A42E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1CDDE695-E86B-48C1-BFCF-2B8C67B740BE}" type="sibTrans" cxnId="{B994FA97-A470-4EC3-B386-1F72F8C3A42E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9D6A9EC6-040F-4575-99B3-4F122099CD3E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HashMap</a:t>
          </a:r>
          <a:endParaRPr lang="en-US" sz="1400" dirty="0">
            <a:latin typeface="+mn-lt"/>
          </a:endParaRPr>
        </a:p>
      </dgm:t>
    </dgm:pt>
    <dgm:pt modelId="{C373D86E-944D-46B8-9E18-57F6C97F3712}" type="parTrans" cxnId="{68372B3C-75EE-4693-A68E-996609EE7716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839F422C-26D2-42D5-8803-0F868F382DB7}" type="sibTrans" cxnId="{68372B3C-75EE-4693-A68E-996609EE7716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7B50BD59-DA44-4793-AA65-FD881FA06B3C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(Key-Value in Data Science)</a:t>
          </a:r>
          <a:endParaRPr lang="en-US" sz="1400" dirty="0">
            <a:latin typeface="+mn-lt"/>
          </a:endParaRPr>
        </a:p>
      </dgm:t>
    </dgm:pt>
    <dgm:pt modelId="{E644DA36-3C92-467D-A144-097CD629F4DA}" type="parTrans" cxnId="{771078A6-DC71-4E9B-9DD4-99A2A4BCF6E1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BF79A2CF-29BC-491D-8792-AD61AA34CDE3}" type="sibTrans" cxnId="{771078A6-DC71-4E9B-9DD4-99A2A4BCF6E1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8DDFA0C-B7E6-4D87-8CEB-C05636E61F10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Recursion</a:t>
          </a:r>
          <a:endParaRPr lang="en-US" sz="1400" dirty="0">
            <a:latin typeface="+mn-lt"/>
          </a:endParaRPr>
        </a:p>
      </dgm:t>
    </dgm:pt>
    <dgm:pt modelId="{1AA4CED4-0315-459C-985F-A45EF6E417C9}" type="parTrans" cxnId="{6B874FBE-7B0F-4C1A-8F03-FFB65C65B53F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F21824F8-DAB3-4B42-8EBE-9B2AAFB5449D}" type="sibTrans" cxnId="{6B874FBE-7B0F-4C1A-8F03-FFB65C65B53F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F95CF2B4-3675-448D-AEB9-C979FBF7C8F8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Time Complexity</a:t>
          </a:r>
          <a:endParaRPr lang="en-US" sz="1400" dirty="0">
            <a:latin typeface="+mn-lt"/>
          </a:endParaRPr>
        </a:p>
      </dgm:t>
    </dgm:pt>
    <dgm:pt modelId="{CAB7564F-B278-44E8-AE37-5EAEA73232D4}" type="parTrans" cxnId="{7DCAB514-97BE-44F8-99D2-1F1341B44469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4891587E-1856-4EBE-B8BD-4CD907550031}" type="sibTrans" cxnId="{7DCAB514-97BE-44F8-99D2-1F1341B44469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903390AD-E065-4CA1-A4F7-A9DE5A5657FB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Searching Algorithm</a:t>
          </a:r>
          <a:endParaRPr lang="en-US" sz="1400" dirty="0">
            <a:latin typeface="+mn-lt"/>
          </a:endParaRPr>
        </a:p>
      </dgm:t>
    </dgm:pt>
    <dgm:pt modelId="{C0725A9C-FEE1-409A-B856-80D7B28FA796}" type="parTrans" cxnId="{94F6A4C1-B8AE-44E4-B1D2-6A0BF4FF3636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1E922CD7-27EA-4C8E-9624-F55DD2089E42}" type="sibTrans" cxnId="{94F6A4C1-B8AE-44E4-B1D2-6A0BF4FF3636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AC96FCCE-C9CA-4104-8E87-DF34D0B12966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Sorting Algorithm</a:t>
          </a:r>
          <a:endParaRPr lang="en-US" sz="1400" dirty="0">
            <a:latin typeface="+mn-lt"/>
          </a:endParaRPr>
        </a:p>
      </dgm:t>
    </dgm:pt>
    <dgm:pt modelId="{2F03D1EB-925E-49D1-99B7-8774623089A7}" type="parTrans" cxnId="{EABD44E5-A9BF-4D2E-8BE3-4B370B899ABB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A14907B3-B331-427C-B514-5B985E078D82}" type="sibTrans" cxnId="{EABD44E5-A9BF-4D2E-8BE3-4B370B899ABB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1FED728F-611C-4937-BE39-A7F4F411DE72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Stack Operations</a:t>
          </a:r>
          <a:endParaRPr lang="en-US" sz="1400" dirty="0">
            <a:latin typeface="+mn-lt"/>
          </a:endParaRPr>
        </a:p>
      </dgm:t>
    </dgm:pt>
    <dgm:pt modelId="{B08D3A70-141D-499D-9F18-F5DE1EEDC706}" type="parTrans" cxnId="{4F5AB93A-9EF8-4632-9284-1293F326F33C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77361C49-CE28-4499-A561-FBCEEBBE9661}" type="sibTrans" cxnId="{4F5AB93A-9EF8-4632-9284-1293F326F33C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B97A8EE6-315F-4494-874B-11F3F4D54D24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LinkedList</a:t>
          </a:r>
          <a:endParaRPr lang="en-US" sz="1400" dirty="0">
            <a:latin typeface="+mn-lt"/>
          </a:endParaRPr>
        </a:p>
      </dgm:t>
    </dgm:pt>
    <dgm:pt modelId="{A6C85B02-E8F2-439C-9B59-941831706E2D}" type="parTrans" cxnId="{857EA878-2183-4600-8AC7-2F02E6BAAA37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81372C3-7F08-46B5-AD7A-CDB18FB408E0}" type="sibTrans" cxnId="{857EA878-2183-4600-8AC7-2F02E6BAAA37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B19E540-4229-4F10-8187-7E61FE852B39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Binary Search Tree</a:t>
          </a:r>
          <a:endParaRPr lang="en-US" sz="1400" dirty="0">
            <a:latin typeface="+mn-lt"/>
          </a:endParaRPr>
        </a:p>
      </dgm:t>
    </dgm:pt>
    <dgm:pt modelId="{A1C48D9A-4583-4D9A-9CD3-58E96DA9F616}" type="parTrans" cxnId="{CDDB1032-85CF-45CC-8A26-EECDCE117787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934619DB-E377-49AB-A60F-F373364A51DA}" type="sibTrans" cxnId="{CDDB1032-85CF-45CC-8A26-EECDCE117787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1E10A9D8-FE95-423E-AEEA-C9ED55F1B009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Binary Tree</a:t>
          </a:r>
          <a:endParaRPr lang="en-US" sz="1400" dirty="0">
            <a:latin typeface="+mn-lt"/>
          </a:endParaRPr>
        </a:p>
      </dgm:t>
    </dgm:pt>
    <dgm:pt modelId="{DD173DCF-D4BD-4D8D-A5C6-F19CF2A10A79}" type="parTrans" cxnId="{CC426E00-A7FB-488F-AE5B-5A0707813A4C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3BCEAD54-C4EE-40C9-9476-C516DEAE60CD}" type="sibTrans" cxnId="{CC426E00-A7FB-488F-AE5B-5A0707813A4C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BA9540F1-EB33-40A5-A6BD-280C2FE1CB70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Priority Queue/Heap</a:t>
          </a:r>
          <a:endParaRPr lang="en-US" sz="1400" dirty="0">
            <a:latin typeface="+mn-lt"/>
          </a:endParaRPr>
        </a:p>
      </dgm:t>
    </dgm:pt>
    <dgm:pt modelId="{AD74FBDF-DC30-43A2-9ECE-A4DB4B6A5F78}" type="parTrans" cxnId="{65DA113C-6970-4F7F-B24E-06F03D2CCAE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6F3B6CB-29AD-450D-9F2E-5D71C6BBAAEF}" type="sibTrans" cxnId="{65DA113C-6970-4F7F-B24E-06F03D2CCAE5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2AB201B8-9B22-4DAE-9673-3866763E222A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Trie</a:t>
          </a:r>
          <a:endParaRPr lang="en-US" sz="1400" dirty="0">
            <a:latin typeface="+mn-lt"/>
          </a:endParaRPr>
        </a:p>
      </dgm:t>
    </dgm:pt>
    <dgm:pt modelId="{61E23FA2-90E9-47E3-8374-FA986A745CA6}" type="parTrans" cxnId="{24328D64-94E8-4CB8-A70A-2A88457E6AC8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79D68B6-3ACB-492A-B400-CB21457C0E3C}" type="sibTrans" cxnId="{24328D64-94E8-4CB8-A70A-2A88457E6AC8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63940584-4E10-4E99-B666-36FA97BEEFCD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Red-Black Tree</a:t>
          </a:r>
          <a:endParaRPr lang="en-US" sz="1400" dirty="0">
            <a:latin typeface="+mn-lt"/>
          </a:endParaRPr>
        </a:p>
      </dgm:t>
    </dgm:pt>
    <dgm:pt modelId="{E2D6EE56-9374-4A01-8E68-A419330935BB}" type="parTrans" cxnId="{36F7FB98-EB11-47F6-90B6-501062FDA258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4FB4C564-6B7E-482B-9660-3470A3816ABE}" type="sibTrans" cxnId="{36F7FB98-EB11-47F6-90B6-501062FDA258}">
      <dgm:prSet custT="1"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7D7528CC-9D89-42BE-AABF-87925B74C05F}">
      <dgm:prSet phldrT="[텍스트]" custT="1"/>
      <dgm:spPr/>
      <dgm:t>
        <a:bodyPr/>
        <a:lstStyle/>
        <a:p>
          <a:r>
            <a:rPr lang="en-US" sz="1400" smtClean="0">
              <a:latin typeface="+mn-lt"/>
            </a:rPr>
            <a:t>Hashing</a:t>
          </a:r>
          <a:endParaRPr lang="en-US" sz="1400" dirty="0">
            <a:latin typeface="+mn-lt"/>
          </a:endParaRPr>
        </a:p>
      </dgm:t>
    </dgm:pt>
    <dgm:pt modelId="{E15F5F0A-5280-4B71-B882-5FBC68DF062E}" type="parTrans" cxnId="{0ACCAE13-F933-470A-8EDD-77E5CDC2E713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79A33676-A6E1-4F43-9891-4C0187BD1A32}" type="sibTrans" cxnId="{0ACCAE13-F933-470A-8EDD-77E5CDC2E713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C610CD2F-C74E-4AF0-B82F-EDB72B22C498}" type="pres">
      <dgm:prSet presAssocID="{9F6E84F7-1D51-4D97-88BB-A72115AAFD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A47938-16AD-4829-AC32-9AAE909593D7}" type="pres">
      <dgm:prSet presAssocID="{40AC14F0-9FED-4DAC-9C51-97ECE59686AB}" presName="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06FAD-DAC0-4316-AE01-C07F86976528}" type="pres">
      <dgm:prSet presAssocID="{308F97F9-5F89-4A4D-B349-702A7E751F1C}" presName="sibTrans" presStyleLbl="sibTrans1D1" presStyleIdx="0" presStyleCnt="16"/>
      <dgm:spPr/>
      <dgm:t>
        <a:bodyPr/>
        <a:lstStyle/>
        <a:p>
          <a:endParaRPr lang="en-US"/>
        </a:p>
      </dgm:t>
    </dgm:pt>
    <dgm:pt modelId="{3250DC3E-65F2-4EC4-80EA-671FA478DA1A}" type="pres">
      <dgm:prSet presAssocID="{308F97F9-5F89-4A4D-B349-702A7E751F1C}" presName="connectorText" presStyleLbl="sibTrans1D1" presStyleIdx="0" presStyleCnt="16"/>
      <dgm:spPr/>
      <dgm:t>
        <a:bodyPr/>
        <a:lstStyle/>
        <a:p>
          <a:endParaRPr lang="en-US"/>
        </a:p>
      </dgm:t>
    </dgm:pt>
    <dgm:pt modelId="{5DAA24A2-CB67-48D3-B830-9CF8B328480E}" type="pres">
      <dgm:prSet presAssocID="{BD3148C2-48A1-45A5-AA50-8B95AA71C489}" presName="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46E50-54D9-49CE-86B4-2C76A920AE01}" type="pres">
      <dgm:prSet presAssocID="{DFC017AF-E357-4C78-A9B0-80ADA11263AB}" presName="sibTrans" presStyleLbl="sibTrans1D1" presStyleIdx="1" presStyleCnt="16"/>
      <dgm:spPr/>
      <dgm:t>
        <a:bodyPr/>
        <a:lstStyle/>
        <a:p>
          <a:endParaRPr lang="en-US"/>
        </a:p>
      </dgm:t>
    </dgm:pt>
    <dgm:pt modelId="{3B424285-3B5F-40CE-9F79-8D176C80C490}" type="pres">
      <dgm:prSet presAssocID="{DFC017AF-E357-4C78-A9B0-80ADA11263AB}" presName="connectorText" presStyleLbl="sibTrans1D1" presStyleIdx="1" presStyleCnt="16"/>
      <dgm:spPr/>
      <dgm:t>
        <a:bodyPr/>
        <a:lstStyle/>
        <a:p>
          <a:endParaRPr lang="en-US"/>
        </a:p>
      </dgm:t>
    </dgm:pt>
    <dgm:pt modelId="{BC5A5E48-DDE8-4241-AD78-AF4CA36244AF}" type="pres">
      <dgm:prSet presAssocID="{9ADED130-C536-4B71-B6BE-20229C928D27}" presName="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F1C23-9A5B-4924-B104-E7962EA1AEA3}" type="pres">
      <dgm:prSet presAssocID="{1CDDE695-E86B-48C1-BFCF-2B8C67B740BE}" presName="sibTrans" presStyleLbl="sibTrans1D1" presStyleIdx="2" presStyleCnt="16"/>
      <dgm:spPr/>
      <dgm:t>
        <a:bodyPr/>
        <a:lstStyle/>
        <a:p>
          <a:endParaRPr lang="en-US"/>
        </a:p>
      </dgm:t>
    </dgm:pt>
    <dgm:pt modelId="{BD74A44D-27C3-4B20-8086-CC81754C64B1}" type="pres">
      <dgm:prSet presAssocID="{1CDDE695-E86B-48C1-BFCF-2B8C67B740BE}" presName="connectorText" presStyleLbl="sibTrans1D1" presStyleIdx="2" presStyleCnt="16"/>
      <dgm:spPr/>
      <dgm:t>
        <a:bodyPr/>
        <a:lstStyle/>
        <a:p>
          <a:endParaRPr lang="en-US"/>
        </a:p>
      </dgm:t>
    </dgm:pt>
    <dgm:pt modelId="{160148E1-7925-49F5-BFFE-798B0C59F70A}" type="pres">
      <dgm:prSet presAssocID="{9D6A9EC6-040F-4575-99B3-4F122099CD3E}" presName="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106AA-967F-40FA-B5B7-47A1EC5CC85E}" type="pres">
      <dgm:prSet presAssocID="{839F422C-26D2-42D5-8803-0F868F382DB7}" presName="sibTrans" presStyleLbl="sibTrans1D1" presStyleIdx="3" presStyleCnt="16"/>
      <dgm:spPr/>
      <dgm:t>
        <a:bodyPr/>
        <a:lstStyle/>
        <a:p>
          <a:endParaRPr lang="en-US"/>
        </a:p>
      </dgm:t>
    </dgm:pt>
    <dgm:pt modelId="{A9E68424-A7F3-456A-A6B7-0C683F777FE0}" type="pres">
      <dgm:prSet presAssocID="{839F422C-26D2-42D5-8803-0F868F382DB7}" presName="connectorText" presStyleLbl="sibTrans1D1" presStyleIdx="3" presStyleCnt="16"/>
      <dgm:spPr/>
      <dgm:t>
        <a:bodyPr/>
        <a:lstStyle/>
        <a:p>
          <a:endParaRPr lang="en-US"/>
        </a:p>
      </dgm:t>
    </dgm:pt>
    <dgm:pt modelId="{FA930B01-3F73-48D9-9951-E06E4324B9E9}" type="pres">
      <dgm:prSet presAssocID="{7B50BD59-DA44-4793-AA65-FD881FA06B3C}" presName="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D81B5-1B5A-48C3-B474-073AF3FC265C}" type="pres">
      <dgm:prSet presAssocID="{BF79A2CF-29BC-491D-8792-AD61AA34CDE3}" presName="sibTrans" presStyleLbl="sibTrans1D1" presStyleIdx="4" presStyleCnt="16"/>
      <dgm:spPr/>
      <dgm:t>
        <a:bodyPr/>
        <a:lstStyle/>
        <a:p>
          <a:endParaRPr lang="en-US"/>
        </a:p>
      </dgm:t>
    </dgm:pt>
    <dgm:pt modelId="{AE3C8F91-31E0-4748-B040-7C23FC58816E}" type="pres">
      <dgm:prSet presAssocID="{BF79A2CF-29BC-491D-8792-AD61AA34CDE3}" presName="connectorText" presStyleLbl="sibTrans1D1" presStyleIdx="4" presStyleCnt="16"/>
      <dgm:spPr/>
      <dgm:t>
        <a:bodyPr/>
        <a:lstStyle/>
        <a:p>
          <a:endParaRPr lang="en-US"/>
        </a:p>
      </dgm:t>
    </dgm:pt>
    <dgm:pt modelId="{05618B33-004E-416C-ADCF-7C6FD8D4AEF7}" type="pres">
      <dgm:prSet presAssocID="{58DDFA0C-B7E6-4D87-8CEB-C05636E61F10}" presName="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93C20-2F67-4298-B62A-D59BF4E38853}" type="pres">
      <dgm:prSet presAssocID="{F21824F8-DAB3-4B42-8EBE-9B2AAFB5449D}" presName="sibTrans" presStyleLbl="sibTrans1D1" presStyleIdx="5" presStyleCnt="16"/>
      <dgm:spPr/>
      <dgm:t>
        <a:bodyPr/>
        <a:lstStyle/>
        <a:p>
          <a:endParaRPr lang="en-US"/>
        </a:p>
      </dgm:t>
    </dgm:pt>
    <dgm:pt modelId="{C07CBFEC-A74F-40B3-8B8C-D2AFD6309B85}" type="pres">
      <dgm:prSet presAssocID="{F21824F8-DAB3-4B42-8EBE-9B2AAFB5449D}" presName="connectorText" presStyleLbl="sibTrans1D1" presStyleIdx="5" presStyleCnt="16"/>
      <dgm:spPr/>
      <dgm:t>
        <a:bodyPr/>
        <a:lstStyle/>
        <a:p>
          <a:endParaRPr lang="en-US"/>
        </a:p>
      </dgm:t>
    </dgm:pt>
    <dgm:pt modelId="{00B3D98A-F6FB-4F6D-A7AE-1A37120F6825}" type="pres">
      <dgm:prSet presAssocID="{F95CF2B4-3675-448D-AEB9-C979FBF7C8F8}" presName="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2E827-10FF-4E69-9189-28F167F6883F}" type="pres">
      <dgm:prSet presAssocID="{4891587E-1856-4EBE-B8BD-4CD907550031}" presName="sibTrans" presStyleLbl="sibTrans1D1" presStyleIdx="6" presStyleCnt="16"/>
      <dgm:spPr/>
      <dgm:t>
        <a:bodyPr/>
        <a:lstStyle/>
        <a:p>
          <a:endParaRPr lang="en-US"/>
        </a:p>
      </dgm:t>
    </dgm:pt>
    <dgm:pt modelId="{2FF44BB0-5734-4646-88AF-73AFE7156B5D}" type="pres">
      <dgm:prSet presAssocID="{4891587E-1856-4EBE-B8BD-4CD907550031}" presName="connectorText" presStyleLbl="sibTrans1D1" presStyleIdx="6" presStyleCnt="16"/>
      <dgm:spPr/>
      <dgm:t>
        <a:bodyPr/>
        <a:lstStyle/>
        <a:p>
          <a:endParaRPr lang="en-US"/>
        </a:p>
      </dgm:t>
    </dgm:pt>
    <dgm:pt modelId="{0982E5AF-6194-4860-93ED-44023FE314AD}" type="pres">
      <dgm:prSet presAssocID="{903390AD-E065-4CA1-A4F7-A9DE5A5657FB}" presName="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6ABBD-F1C4-4EC9-B1C7-4845BB883B5A}" type="pres">
      <dgm:prSet presAssocID="{1E922CD7-27EA-4C8E-9624-F55DD2089E42}" presName="sibTrans" presStyleLbl="sibTrans1D1" presStyleIdx="7" presStyleCnt="16"/>
      <dgm:spPr/>
      <dgm:t>
        <a:bodyPr/>
        <a:lstStyle/>
        <a:p>
          <a:endParaRPr lang="en-US"/>
        </a:p>
      </dgm:t>
    </dgm:pt>
    <dgm:pt modelId="{0BD1AFE1-849A-498C-82C2-F3D9EDD20CFD}" type="pres">
      <dgm:prSet presAssocID="{1E922CD7-27EA-4C8E-9624-F55DD2089E42}" presName="connectorText" presStyleLbl="sibTrans1D1" presStyleIdx="7" presStyleCnt="16"/>
      <dgm:spPr/>
      <dgm:t>
        <a:bodyPr/>
        <a:lstStyle/>
        <a:p>
          <a:endParaRPr lang="en-US"/>
        </a:p>
      </dgm:t>
    </dgm:pt>
    <dgm:pt modelId="{81006ABD-4C16-4178-B89E-C6F234552A72}" type="pres">
      <dgm:prSet presAssocID="{AC96FCCE-C9CA-4104-8E87-DF34D0B12966}" presName="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3443F-0272-44A5-91FF-F65997ED6A8D}" type="pres">
      <dgm:prSet presAssocID="{A14907B3-B331-427C-B514-5B985E078D82}" presName="sibTrans" presStyleLbl="sibTrans1D1" presStyleIdx="8" presStyleCnt="16"/>
      <dgm:spPr/>
      <dgm:t>
        <a:bodyPr/>
        <a:lstStyle/>
        <a:p>
          <a:endParaRPr lang="en-US"/>
        </a:p>
      </dgm:t>
    </dgm:pt>
    <dgm:pt modelId="{DBDE6BBE-3BBD-4CCB-A37A-4F23DA9560C5}" type="pres">
      <dgm:prSet presAssocID="{A14907B3-B331-427C-B514-5B985E078D82}" presName="connectorText" presStyleLbl="sibTrans1D1" presStyleIdx="8" presStyleCnt="16"/>
      <dgm:spPr/>
      <dgm:t>
        <a:bodyPr/>
        <a:lstStyle/>
        <a:p>
          <a:endParaRPr lang="en-US"/>
        </a:p>
      </dgm:t>
    </dgm:pt>
    <dgm:pt modelId="{604EFAEB-A599-45BC-A210-CA9E1BF23ABF}" type="pres">
      <dgm:prSet presAssocID="{1FED728F-611C-4937-BE39-A7F4F411DE72}" presName="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27824-2A43-47EE-9E31-25FC891F1500}" type="pres">
      <dgm:prSet presAssocID="{77361C49-CE28-4499-A561-FBCEEBBE9661}" presName="sibTrans" presStyleLbl="sibTrans1D1" presStyleIdx="9" presStyleCnt="16"/>
      <dgm:spPr/>
      <dgm:t>
        <a:bodyPr/>
        <a:lstStyle/>
        <a:p>
          <a:endParaRPr lang="en-US"/>
        </a:p>
      </dgm:t>
    </dgm:pt>
    <dgm:pt modelId="{1E9A99FD-E244-4B18-9ACD-7E8A3B19C9CD}" type="pres">
      <dgm:prSet presAssocID="{77361C49-CE28-4499-A561-FBCEEBBE9661}" presName="connectorText" presStyleLbl="sibTrans1D1" presStyleIdx="9" presStyleCnt="16"/>
      <dgm:spPr/>
      <dgm:t>
        <a:bodyPr/>
        <a:lstStyle/>
        <a:p>
          <a:endParaRPr lang="en-US"/>
        </a:p>
      </dgm:t>
    </dgm:pt>
    <dgm:pt modelId="{F9473D24-8E87-42CF-9FFE-088222B0E175}" type="pres">
      <dgm:prSet presAssocID="{B97A8EE6-315F-4494-874B-11F3F4D54D24}" presName="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F515F-5EAC-469C-BCD3-58ACA6BF7806}" type="pres">
      <dgm:prSet presAssocID="{581372C3-7F08-46B5-AD7A-CDB18FB408E0}" presName="sibTrans" presStyleLbl="sibTrans1D1" presStyleIdx="10" presStyleCnt="16"/>
      <dgm:spPr/>
      <dgm:t>
        <a:bodyPr/>
        <a:lstStyle/>
        <a:p>
          <a:endParaRPr lang="en-US"/>
        </a:p>
      </dgm:t>
    </dgm:pt>
    <dgm:pt modelId="{F430A1C3-5919-405F-B74F-8F94B1CA592E}" type="pres">
      <dgm:prSet presAssocID="{581372C3-7F08-46B5-AD7A-CDB18FB408E0}" presName="connectorText" presStyleLbl="sibTrans1D1" presStyleIdx="10" presStyleCnt="16"/>
      <dgm:spPr/>
      <dgm:t>
        <a:bodyPr/>
        <a:lstStyle/>
        <a:p>
          <a:endParaRPr lang="en-US"/>
        </a:p>
      </dgm:t>
    </dgm:pt>
    <dgm:pt modelId="{46890303-8A06-45DE-A91E-96C14D6F2459}" type="pres">
      <dgm:prSet presAssocID="{5B19E540-4229-4F10-8187-7E61FE852B39}" presName="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A07E7-949C-4E20-8D20-194A8B01F084}" type="pres">
      <dgm:prSet presAssocID="{934619DB-E377-49AB-A60F-F373364A51DA}" presName="sibTrans" presStyleLbl="sibTrans1D1" presStyleIdx="11" presStyleCnt="16"/>
      <dgm:spPr/>
      <dgm:t>
        <a:bodyPr/>
        <a:lstStyle/>
        <a:p>
          <a:endParaRPr lang="en-US"/>
        </a:p>
      </dgm:t>
    </dgm:pt>
    <dgm:pt modelId="{53BCBEB4-3E2D-4C33-B4C7-3CF44B3498F7}" type="pres">
      <dgm:prSet presAssocID="{934619DB-E377-49AB-A60F-F373364A51DA}" presName="connectorText" presStyleLbl="sibTrans1D1" presStyleIdx="11" presStyleCnt="16"/>
      <dgm:spPr/>
      <dgm:t>
        <a:bodyPr/>
        <a:lstStyle/>
        <a:p>
          <a:endParaRPr lang="en-US"/>
        </a:p>
      </dgm:t>
    </dgm:pt>
    <dgm:pt modelId="{CA8CC24A-22A0-4E5D-8425-D7C4DD55551C}" type="pres">
      <dgm:prSet presAssocID="{1E10A9D8-FE95-423E-AEEA-C9ED55F1B009}" presName="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2D9AD-D21F-4C20-99CD-3CE51E89FD26}" type="pres">
      <dgm:prSet presAssocID="{3BCEAD54-C4EE-40C9-9476-C516DEAE60CD}" presName="sibTrans" presStyleLbl="sibTrans1D1" presStyleIdx="12" presStyleCnt="16"/>
      <dgm:spPr/>
      <dgm:t>
        <a:bodyPr/>
        <a:lstStyle/>
        <a:p>
          <a:endParaRPr lang="en-US"/>
        </a:p>
      </dgm:t>
    </dgm:pt>
    <dgm:pt modelId="{F018BFCA-129E-4333-9018-222F1A8529B0}" type="pres">
      <dgm:prSet presAssocID="{3BCEAD54-C4EE-40C9-9476-C516DEAE60CD}" presName="connectorText" presStyleLbl="sibTrans1D1" presStyleIdx="12" presStyleCnt="16"/>
      <dgm:spPr/>
      <dgm:t>
        <a:bodyPr/>
        <a:lstStyle/>
        <a:p>
          <a:endParaRPr lang="en-US"/>
        </a:p>
      </dgm:t>
    </dgm:pt>
    <dgm:pt modelId="{287FFA91-FFF3-465A-A104-16AB3BB52042}" type="pres">
      <dgm:prSet presAssocID="{BA9540F1-EB33-40A5-A6BD-280C2FE1CB70}" presName="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5D7FF-1637-4C75-A420-70E1741D719B}" type="pres">
      <dgm:prSet presAssocID="{56F3B6CB-29AD-450D-9F2E-5D71C6BBAAEF}" presName="sibTrans" presStyleLbl="sibTrans1D1" presStyleIdx="13" presStyleCnt="16"/>
      <dgm:spPr/>
      <dgm:t>
        <a:bodyPr/>
        <a:lstStyle/>
        <a:p>
          <a:endParaRPr lang="en-US"/>
        </a:p>
      </dgm:t>
    </dgm:pt>
    <dgm:pt modelId="{0BC32819-B803-4E99-B5FF-25F1530117A4}" type="pres">
      <dgm:prSet presAssocID="{56F3B6CB-29AD-450D-9F2E-5D71C6BBAAEF}" presName="connectorText" presStyleLbl="sibTrans1D1" presStyleIdx="13" presStyleCnt="16"/>
      <dgm:spPr/>
      <dgm:t>
        <a:bodyPr/>
        <a:lstStyle/>
        <a:p>
          <a:endParaRPr lang="en-US"/>
        </a:p>
      </dgm:t>
    </dgm:pt>
    <dgm:pt modelId="{EED327C1-9D72-44B7-8807-89CD5E8AAE9D}" type="pres">
      <dgm:prSet presAssocID="{2AB201B8-9B22-4DAE-9673-3866763E222A}" presName="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F0A9B-14BC-4DD2-A794-8ED708EEADBF}" type="pres">
      <dgm:prSet presAssocID="{579D68B6-3ACB-492A-B400-CB21457C0E3C}" presName="sibTrans" presStyleLbl="sibTrans1D1" presStyleIdx="14" presStyleCnt="16"/>
      <dgm:spPr/>
      <dgm:t>
        <a:bodyPr/>
        <a:lstStyle/>
        <a:p>
          <a:endParaRPr lang="en-US"/>
        </a:p>
      </dgm:t>
    </dgm:pt>
    <dgm:pt modelId="{01E38706-AC92-4E85-B1E2-12A5F9B37D39}" type="pres">
      <dgm:prSet presAssocID="{579D68B6-3ACB-492A-B400-CB21457C0E3C}" presName="connectorText" presStyleLbl="sibTrans1D1" presStyleIdx="14" presStyleCnt="16"/>
      <dgm:spPr/>
      <dgm:t>
        <a:bodyPr/>
        <a:lstStyle/>
        <a:p>
          <a:endParaRPr lang="en-US"/>
        </a:p>
      </dgm:t>
    </dgm:pt>
    <dgm:pt modelId="{2FCBFF60-4D11-4308-82CD-3C0036650749}" type="pres">
      <dgm:prSet presAssocID="{63940584-4E10-4E99-B666-36FA97BEEFCD}" presName="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2056F-614C-40B9-AC20-08A74F0D9F2D}" type="pres">
      <dgm:prSet presAssocID="{4FB4C564-6B7E-482B-9660-3470A3816ABE}" presName="sibTrans" presStyleLbl="sibTrans1D1" presStyleIdx="15" presStyleCnt="16"/>
      <dgm:spPr/>
      <dgm:t>
        <a:bodyPr/>
        <a:lstStyle/>
        <a:p>
          <a:endParaRPr lang="en-US"/>
        </a:p>
      </dgm:t>
    </dgm:pt>
    <dgm:pt modelId="{94C913BA-4691-4A79-8842-29D5ECEDF384}" type="pres">
      <dgm:prSet presAssocID="{4FB4C564-6B7E-482B-9660-3470A3816ABE}" presName="connectorText" presStyleLbl="sibTrans1D1" presStyleIdx="15" presStyleCnt="16"/>
      <dgm:spPr/>
      <dgm:t>
        <a:bodyPr/>
        <a:lstStyle/>
        <a:p>
          <a:endParaRPr lang="en-US"/>
        </a:p>
      </dgm:t>
    </dgm:pt>
    <dgm:pt modelId="{6AC582FA-B09F-48DA-8043-D223FF7185C7}" type="pres">
      <dgm:prSet presAssocID="{7D7528CC-9D89-42BE-AABF-87925B74C05F}" presName="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7D17F-2E1E-45AB-A3E0-635CB77796D9}" type="presOf" srcId="{4FB4C564-6B7E-482B-9660-3470A3816ABE}" destId="{AE32056F-614C-40B9-AC20-08A74F0D9F2D}" srcOrd="0" destOrd="0" presId="urn:microsoft.com/office/officeart/2005/8/layout/bProcess3"/>
    <dgm:cxn modelId="{CC426E00-A7FB-488F-AE5B-5A0707813A4C}" srcId="{9F6E84F7-1D51-4D97-88BB-A72115AAFD83}" destId="{1E10A9D8-FE95-423E-AEEA-C9ED55F1B009}" srcOrd="12" destOrd="0" parTransId="{DD173DCF-D4BD-4D8D-A5C6-F19CF2A10A79}" sibTransId="{3BCEAD54-C4EE-40C9-9476-C516DEAE60CD}"/>
    <dgm:cxn modelId="{FBA644E6-3759-4854-B89C-62CFBEBE2832}" type="presOf" srcId="{9ADED130-C536-4B71-B6BE-20229C928D27}" destId="{BC5A5E48-DDE8-4241-AD78-AF4CA36244AF}" srcOrd="0" destOrd="0" presId="urn:microsoft.com/office/officeart/2005/8/layout/bProcess3"/>
    <dgm:cxn modelId="{4F5AB93A-9EF8-4632-9284-1293F326F33C}" srcId="{9F6E84F7-1D51-4D97-88BB-A72115AAFD83}" destId="{1FED728F-611C-4937-BE39-A7F4F411DE72}" srcOrd="9" destOrd="0" parTransId="{B08D3A70-141D-499D-9F18-F5DE1EEDC706}" sibTransId="{77361C49-CE28-4499-A561-FBCEEBBE9661}"/>
    <dgm:cxn modelId="{B994FA97-A470-4EC3-B386-1F72F8C3A42E}" srcId="{9F6E84F7-1D51-4D97-88BB-A72115AAFD83}" destId="{9ADED130-C536-4B71-B6BE-20229C928D27}" srcOrd="2" destOrd="0" parTransId="{01DCA18C-EBC8-4124-8C1D-A4596DABEBE0}" sibTransId="{1CDDE695-E86B-48C1-BFCF-2B8C67B740BE}"/>
    <dgm:cxn modelId="{CC83C692-C05E-4524-9E60-08B5DBC742EE}" type="presOf" srcId="{839F422C-26D2-42D5-8803-0F868F382DB7}" destId="{A9E68424-A7F3-456A-A6B7-0C683F777FE0}" srcOrd="1" destOrd="0" presId="urn:microsoft.com/office/officeart/2005/8/layout/bProcess3"/>
    <dgm:cxn modelId="{B14D9531-E682-4DA3-BE41-B2FBF6D5A567}" type="presOf" srcId="{7D7528CC-9D89-42BE-AABF-87925B74C05F}" destId="{6AC582FA-B09F-48DA-8043-D223FF7185C7}" srcOrd="0" destOrd="0" presId="urn:microsoft.com/office/officeart/2005/8/layout/bProcess3"/>
    <dgm:cxn modelId="{BD83751B-8CEE-49C1-BB7C-BF7774F372F0}" type="presOf" srcId="{A14907B3-B331-427C-B514-5B985E078D82}" destId="{40D3443F-0272-44A5-91FF-F65997ED6A8D}" srcOrd="0" destOrd="0" presId="urn:microsoft.com/office/officeart/2005/8/layout/bProcess3"/>
    <dgm:cxn modelId="{F6BAAB5F-0C34-44C9-93B2-842C78724892}" type="presOf" srcId="{40AC14F0-9FED-4DAC-9C51-97ECE59686AB}" destId="{93A47938-16AD-4829-AC32-9AAE909593D7}" srcOrd="0" destOrd="0" presId="urn:microsoft.com/office/officeart/2005/8/layout/bProcess3"/>
    <dgm:cxn modelId="{B4E61226-FEBA-41EB-A1FD-E577E0398098}" type="presOf" srcId="{3BCEAD54-C4EE-40C9-9476-C516DEAE60CD}" destId="{1722D9AD-D21F-4C20-99CD-3CE51E89FD26}" srcOrd="0" destOrd="0" presId="urn:microsoft.com/office/officeart/2005/8/layout/bProcess3"/>
    <dgm:cxn modelId="{4AAD18C2-5350-4372-B094-B4D87D9B626D}" type="presOf" srcId="{BF79A2CF-29BC-491D-8792-AD61AA34CDE3}" destId="{E6FD81B5-1B5A-48C3-B474-073AF3FC265C}" srcOrd="0" destOrd="0" presId="urn:microsoft.com/office/officeart/2005/8/layout/bProcess3"/>
    <dgm:cxn modelId="{B2AAF503-6DA6-4063-A4D9-99B7904DD753}" type="presOf" srcId="{B97A8EE6-315F-4494-874B-11F3F4D54D24}" destId="{F9473D24-8E87-42CF-9FFE-088222B0E175}" srcOrd="0" destOrd="0" presId="urn:microsoft.com/office/officeart/2005/8/layout/bProcess3"/>
    <dgm:cxn modelId="{530FD70A-14FB-447B-BD6F-4A473FFF4E5D}" type="presOf" srcId="{581372C3-7F08-46B5-AD7A-CDB18FB408E0}" destId="{F430A1C3-5919-405F-B74F-8F94B1CA592E}" srcOrd="1" destOrd="0" presId="urn:microsoft.com/office/officeart/2005/8/layout/bProcess3"/>
    <dgm:cxn modelId="{51B9727E-33BA-44E4-A49E-8B29FFB07DC2}" type="presOf" srcId="{63940584-4E10-4E99-B666-36FA97BEEFCD}" destId="{2FCBFF60-4D11-4308-82CD-3C0036650749}" srcOrd="0" destOrd="0" presId="urn:microsoft.com/office/officeart/2005/8/layout/bProcess3"/>
    <dgm:cxn modelId="{4373961F-BDD3-4597-B15B-8C298ED255A7}" type="presOf" srcId="{BA9540F1-EB33-40A5-A6BD-280C2FE1CB70}" destId="{287FFA91-FFF3-465A-A104-16AB3BB52042}" srcOrd="0" destOrd="0" presId="urn:microsoft.com/office/officeart/2005/8/layout/bProcess3"/>
    <dgm:cxn modelId="{771078A6-DC71-4E9B-9DD4-99A2A4BCF6E1}" srcId="{9F6E84F7-1D51-4D97-88BB-A72115AAFD83}" destId="{7B50BD59-DA44-4793-AA65-FD881FA06B3C}" srcOrd="4" destOrd="0" parTransId="{E644DA36-3C92-467D-A144-097CD629F4DA}" sibTransId="{BF79A2CF-29BC-491D-8792-AD61AA34CDE3}"/>
    <dgm:cxn modelId="{857EA878-2183-4600-8AC7-2F02E6BAAA37}" srcId="{9F6E84F7-1D51-4D97-88BB-A72115AAFD83}" destId="{B97A8EE6-315F-4494-874B-11F3F4D54D24}" srcOrd="10" destOrd="0" parTransId="{A6C85B02-E8F2-439C-9B59-941831706E2D}" sibTransId="{581372C3-7F08-46B5-AD7A-CDB18FB408E0}"/>
    <dgm:cxn modelId="{C3CD6190-D3B2-4F15-921D-7366CAEE5621}" type="presOf" srcId="{9D6A9EC6-040F-4575-99B3-4F122099CD3E}" destId="{160148E1-7925-49F5-BFFE-798B0C59F70A}" srcOrd="0" destOrd="0" presId="urn:microsoft.com/office/officeart/2005/8/layout/bProcess3"/>
    <dgm:cxn modelId="{6BC9A511-A00F-4B78-94CC-44B2800CE0CE}" type="presOf" srcId="{4FB4C564-6B7E-482B-9660-3470A3816ABE}" destId="{94C913BA-4691-4A79-8842-29D5ECEDF384}" srcOrd="1" destOrd="0" presId="urn:microsoft.com/office/officeart/2005/8/layout/bProcess3"/>
    <dgm:cxn modelId="{12E9A83D-1AA1-4A10-918C-ADF8D3C66D99}" type="presOf" srcId="{1E10A9D8-FE95-423E-AEEA-C9ED55F1B009}" destId="{CA8CC24A-22A0-4E5D-8425-D7C4DD55551C}" srcOrd="0" destOrd="0" presId="urn:microsoft.com/office/officeart/2005/8/layout/bProcess3"/>
    <dgm:cxn modelId="{7B69A0F8-597E-4BD1-88A5-BB35DBD888EE}" type="presOf" srcId="{A14907B3-B331-427C-B514-5B985E078D82}" destId="{DBDE6BBE-3BBD-4CCB-A37A-4F23DA9560C5}" srcOrd="1" destOrd="0" presId="urn:microsoft.com/office/officeart/2005/8/layout/bProcess3"/>
    <dgm:cxn modelId="{75B6B666-351E-4B08-A9A1-E92F06AA636F}" type="presOf" srcId="{7B50BD59-DA44-4793-AA65-FD881FA06B3C}" destId="{FA930B01-3F73-48D9-9951-E06E4324B9E9}" srcOrd="0" destOrd="0" presId="urn:microsoft.com/office/officeart/2005/8/layout/bProcess3"/>
    <dgm:cxn modelId="{CEB26075-E638-423F-AA34-0AECAF233AFB}" type="presOf" srcId="{56F3B6CB-29AD-450D-9F2E-5D71C6BBAAEF}" destId="{0BC32819-B803-4E99-B5FF-25F1530117A4}" srcOrd="1" destOrd="0" presId="urn:microsoft.com/office/officeart/2005/8/layout/bProcess3"/>
    <dgm:cxn modelId="{94F6A4C1-B8AE-44E4-B1D2-6A0BF4FF3636}" srcId="{9F6E84F7-1D51-4D97-88BB-A72115AAFD83}" destId="{903390AD-E065-4CA1-A4F7-A9DE5A5657FB}" srcOrd="7" destOrd="0" parTransId="{C0725A9C-FEE1-409A-B856-80D7B28FA796}" sibTransId="{1E922CD7-27EA-4C8E-9624-F55DD2089E42}"/>
    <dgm:cxn modelId="{64A401E1-838D-41E5-829D-CF76D76580B1}" type="presOf" srcId="{4891587E-1856-4EBE-B8BD-4CD907550031}" destId="{2FF44BB0-5734-4646-88AF-73AFE7156B5D}" srcOrd="1" destOrd="0" presId="urn:microsoft.com/office/officeart/2005/8/layout/bProcess3"/>
    <dgm:cxn modelId="{24328D64-94E8-4CB8-A70A-2A88457E6AC8}" srcId="{9F6E84F7-1D51-4D97-88BB-A72115AAFD83}" destId="{2AB201B8-9B22-4DAE-9673-3866763E222A}" srcOrd="14" destOrd="0" parTransId="{61E23FA2-90E9-47E3-8374-FA986A745CA6}" sibTransId="{579D68B6-3ACB-492A-B400-CB21457C0E3C}"/>
    <dgm:cxn modelId="{CDDB1032-85CF-45CC-8A26-EECDCE117787}" srcId="{9F6E84F7-1D51-4D97-88BB-A72115AAFD83}" destId="{5B19E540-4229-4F10-8187-7E61FE852B39}" srcOrd="11" destOrd="0" parTransId="{A1C48D9A-4583-4D9A-9CD3-58E96DA9F616}" sibTransId="{934619DB-E377-49AB-A60F-F373364A51DA}"/>
    <dgm:cxn modelId="{2281B68F-CDD0-4E2B-917B-DCA98A6187B0}" type="presOf" srcId="{5B19E540-4229-4F10-8187-7E61FE852B39}" destId="{46890303-8A06-45DE-A91E-96C14D6F2459}" srcOrd="0" destOrd="0" presId="urn:microsoft.com/office/officeart/2005/8/layout/bProcess3"/>
    <dgm:cxn modelId="{822F6DC2-3530-449E-B8D5-788CE45E629E}" type="presOf" srcId="{839F422C-26D2-42D5-8803-0F868F382DB7}" destId="{DBF106AA-967F-40FA-B5B7-47A1EC5CC85E}" srcOrd="0" destOrd="0" presId="urn:microsoft.com/office/officeart/2005/8/layout/bProcess3"/>
    <dgm:cxn modelId="{2E6E61F4-B4B9-4E7D-A5A3-C9534E63D0B6}" type="presOf" srcId="{579D68B6-3ACB-492A-B400-CB21457C0E3C}" destId="{006F0A9B-14BC-4DD2-A794-8ED708EEADBF}" srcOrd="0" destOrd="0" presId="urn:microsoft.com/office/officeart/2005/8/layout/bProcess3"/>
    <dgm:cxn modelId="{7DCAB514-97BE-44F8-99D2-1F1341B44469}" srcId="{9F6E84F7-1D51-4D97-88BB-A72115AAFD83}" destId="{F95CF2B4-3675-448D-AEB9-C979FBF7C8F8}" srcOrd="6" destOrd="0" parTransId="{CAB7564F-B278-44E8-AE37-5EAEA73232D4}" sibTransId="{4891587E-1856-4EBE-B8BD-4CD907550031}"/>
    <dgm:cxn modelId="{99159A3F-366C-43D7-90DC-680B76B3EEBB}" srcId="{9F6E84F7-1D51-4D97-88BB-A72115AAFD83}" destId="{BD3148C2-48A1-45A5-AA50-8B95AA71C489}" srcOrd="1" destOrd="0" parTransId="{39F3F841-D32F-4AA4-A584-46644F504E1F}" sibTransId="{DFC017AF-E357-4C78-A9B0-80ADA11263AB}"/>
    <dgm:cxn modelId="{1DC0485E-AA0F-4369-9B9B-471AE6856CB0}" type="presOf" srcId="{56F3B6CB-29AD-450D-9F2E-5D71C6BBAAEF}" destId="{3AE5D7FF-1637-4C75-A420-70E1741D719B}" srcOrd="0" destOrd="0" presId="urn:microsoft.com/office/officeart/2005/8/layout/bProcess3"/>
    <dgm:cxn modelId="{65DA113C-6970-4F7F-B24E-06F03D2CCAE5}" srcId="{9F6E84F7-1D51-4D97-88BB-A72115AAFD83}" destId="{BA9540F1-EB33-40A5-A6BD-280C2FE1CB70}" srcOrd="13" destOrd="0" parTransId="{AD74FBDF-DC30-43A2-9ECE-A4DB4B6A5F78}" sibTransId="{56F3B6CB-29AD-450D-9F2E-5D71C6BBAAEF}"/>
    <dgm:cxn modelId="{CC690A55-6882-4A3F-B7B6-251438B6F9F1}" type="presOf" srcId="{F95CF2B4-3675-448D-AEB9-C979FBF7C8F8}" destId="{00B3D98A-F6FB-4F6D-A7AE-1A37120F6825}" srcOrd="0" destOrd="0" presId="urn:microsoft.com/office/officeart/2005/8/layout/bProcess3"/>
    <dgm:cxn modelId="{47383FCA-28D0-4F9F-89DF-DB63F2B7D6D5}" type="presOf" srcId="{1CDDE695-E86B-48C1-BFCF-2B8C67B740BE}" destId="{A70F1C23-9A5B-4924-B104-E7962EA1AEA3}" srcOrd="0" destOrd="0" presId="urn:microsoft.com/office/officeart/2005/8/layout/bProcess3"/>
    <dgm:cxn modelId="{C45E2C21-9819-4B89-9701-E76EF0692E7B}" type="presOf" srcId="{BF79A2CF-29BC-491D-8792-AD61AA34CDE3}" destId="{AE3C8F91-31E0-4748-B040-7C23FC58816E}" srcOrd="1" destOrd="0" presId="urn:microsoft.com/office/officeart/2005/8/layout/bProcess3"/>
    <dgm:cxn modelId="{8A7E87B3-CC90-4B18-A5A7-6B7FC189B694}" type="presOf" srcId="{1E922CD7-27EA-4C8E-9624-F55DD2089E42}" destId="{0BD1AFE1-849A-498C-82C2-F3D9EDD20CFD}" srcOrd="1" destOrd="0" presId="urn:microsoft.com/office/officeart/2005/8/layout/bProcess3"/>
    <dgm:cxn modelId="{68372B3C-75EE-4693-A68E-996609EE7716}" srcId="{9F6E84F7-1D51-4D97-88BB-A72115AAFD83}" destId="{9D6A9EC6-040F-4575-99B3-4F122099CD3E}" srcOrd="3" destOrd="0" parTransId="{C373D86E-944D-46B8-9E18-57F6C97F3712}" sibTransId="{839F422C-26D2-42D5-8803-0F868F382DB7}"/>
    <dgm:cxn modelId="{4C1FF6E3-3DF9-488C-86CC-C44A6791E343}" type="presOf" srcId="{579D68B6-3ACB-492A-B400-CB21457C0E3C}" destId="{01E38706-AC92-4E85-B1E2-12A5F9B37D39}" srcOrd="1" destOrd="0" presId="urn:microsoft.com/office/officeart/2005/8/layout/bProcess3"/>
    <dgm:cxn modelId="{12133E2D-DF24-42D2-A626-CAA044FD2CDE}" type="presOf" srcId="{DFC017AF-E357-4C78-A9B0-80ADA11263AB}" destId="{3B424285-3B5F-40CE-9F79-8D176C80C490}" srcOrd="1" destOrd="0" presId="urn:microsoft.com/office/officeart/2005/8/layout/bProcess3"/>
    <dgm:cxn modelId="{B34E947E-2650-492E-A683-12A457FCAB8C}" type="presOf" srcId="{1FED728F-611C-4937-BE39-A7F4F411DE72}" destId="{604EFAEB-A599-45BC-A210-CA9E1BF23ABF}" srcOrd="0" destOrd="0" presId="urn:microsoft.com/office/officeart/2005/8/layout/bProcess3"/>
    <dgm:cxn modelId="{09E548A7-0062-47DB-A390-53D885A5A814}" type="presOf" srcId="{F21824F8-DAB3-4B42-8EBE-9B2AAFB5449D}" destId="{57793C20-2F67-4298-B62A-D59BF4E38853}" srcOrd="0" destOrd="0" presId="urn:microsoft.com/office/officeart/2005/8/layout/bProcess3"/>
    <dgm:cxn modelId="{0ACCAE13-F933-470A-8EDD-77E5CDC2E713}" srcId="{9F6E84F7-1D51-4D97-88BB-A72115AAFD83}" destId="{7D7528CC-9D89-42BE-AABF-87925B74C05F}" srcOrd="16" destOrd="0" parTransId="{E15F5F0A-5280-4B71-B882-5FBC68DF062E}" sibTransId="{79A33676-A6E1-4F43-9891-4C0187BD1A32}"/>
    <dgm:cxn modelId="{02440007-E6ED-498C-9759-B7FC169C8748}" type="presOf" srcId="{77361C49-CE28-4499-A561-FBCEEBBE9661}" destId="{9D427824-2A43-47EE-9E31-25FC891F1500}" srcOrd="0" destOrd="0" presId="urn:microsoft.com/office/officeart/2005/8/layout/bProcess3"/>
    <dgm:cxn modelId="{EABD44E5-A9BF-4D2E-8BE3-4B370B899ABB}" srcId="{9F6E84F7-1D51-4D97-88BB-A72115AAFD83}" destId="{AC96FCCE-C9CA-4104-8E87-DF34D0B12966}" srcOrd="8" destOrd="0" parTransId="{2F03D1EB-925E-49D1-99B7-8774623089A7}" sibTransId="{A14907B3-B331-427C-B514-5B985E078D82}"/>
    <dgm:cxn modelId="{62E3F182-CEC8-416B-92CD-889688334282}" type="presOf" srcId="{F21824F8-DAB3-4B42-8EBE-9B2AAFB5449D}" destId="{C07CBFEC-A74F-40B3-8B8C-D2AFD6309B85}" srcOrd="1" destOrd="0" presId="urn:microsoft.com/office/officeart/2005/8/layout/bProcess3"/>
    <dgm:cxn modelId="{14554ACC-2CF3-4AA2-B80A-32E12F56C378}" type="presOf" srcId="{4891587E-1856-4EBE-B8BD-4CD907550031}" destId="{BC32E827-10FF-4E69-9189-28F167F6883F}" srcOrd="0" destOrd="0" presId="urn:microsoft.com/office/officeart/2005/8/layout/bProcess3"/>
    <dgm:cxn modelId="{0A3349D4-D686-4B18-A13C-F04C9C2EACF1}" type="presOf" srcId="{308F97F9-5F89-4A4D-B349-702A7E751F1C}" destId="{6EE06FAD-DAC0-4316-AE01-C07F86976528}" srcOrd="0" destOrd="0" presId="urn:microsoft.com/office/officeart/2005/8/layout/bProcess3"/>
    <dgm:cxn modelId="{1F3BB9BC-96E9-4436-A31B-B1FDF03C2C1B}" type="presOf" srcId="{9F6E84F7-1D51-4D97-88BB-A72115AAFD83}" destId="{C610CD2F-C74E-4AF0-B82F-EDB72B22C498}" srcOrd="0" destOrd="0" presId="urn:microsoft.com/office/officeart/2005/8/layout/bProcess3"/>
    <dgm:cxn modelId="{6B874FBE-7B0F-4C1A-8F03-FFB65C65B53F}" srcId="{9F6E84F7-1D51-4D97-88BB-A72115AAFD83}" destId="{58DDFA0C-B7E6-4D87-8CEB-C05636E61F10}" srcOrd="5" destOrd="0" parTransId="{1AA4CED4-0315-459C-985F-A45EF6E417C9}" sibTransId="{F21824F8-DAB3-4B42-8EBE-9B2AAFB5449D}"/>
    <dgm:cxn modelId="{590D4F8F-3AD7-4DD5-9382-76E383D8CF8D}" type="presOf" srcId="{581372C3-7F08-46B5-AD7A-CDB18FB408E0}" destId="{9EFF515F-5EAC-469C-BCD3-58ACA6BF7806}" srcOrd="0" destOrd="0" presId="urn:microsoft.com/office/officeart/2005/8/layout/bProcess3"/>
    <dgm:cxn modelId="{7D2F25FD-7248-4E82-928A-F1B3910FFE30}" type="presOf" srcId="{DFC017AF-E357-4C78-A9B0-80ADA11263AB}" destId="{48546E50-54D9-49CE-86B4-2C76A920AE01}" srcOrd="0" destOrd="0" presId="urn:microsoft.com/office/officeart/2005/8/layout/bProcess3"/>
    <dgm:cxn modelId="{0748B78D-CDB6-47C2-9184-B57FA62B33E3}" type="presOf" srcId="{903390AD-E065-4CA1-A4F7-A9DE5A5657FB}" destId="{0982E5AF-6194-4860-93ED-44023FE314AD}" srcOrd="0" destOrd="0" presId="urn:microsoft.com/office/officeart/2005/8/layout/bProcess3"/>
    <dgm:cxn modelId="{11D44FE2-50DA-4298-B8FC-80E3919AEB60}" type="presOf" srcId="{308F97F9-5F89-4A4D-B349-702A7E751F1C}" destId="{3250DC3E-65F2-4EC4-80EA-671FA478DA1A}" srcOrd="1" destOrd="0" presId="urn:microsoft.com/office/officeart/2005/8/layout/bProcess3"/>
    <dgm:cxn modelId="{9CDB94AA-1FA6-479F-B70C-776D671B3B09}" type="presOf" srcId="{934619DB-E377-49AB-A60F-F373364A51DA}" destId="{6D5A07E7-949C-4E20-8D20-194A8B01F084}" srcOrd="0" destOrd="0" presId="urn:microsoft.com/office/officeart/2005/8/layout/bProcess3"/>
    <dgm:cxn modelId="{18EE9866-A4CF-4E87-98E7-478CD8463F3D}" type="presOf" srcId="{1CDDE695-E86B-48C1-BFCF-2B8C67B740BE}" destId="{BD74A44D-27C3-4B20-8086-CC81754C64B1}" srcOrd="1" destOrd="0" presId="urn:microsoft.com/office/officeart/2005/8/layout/bProcess3"/>
    <dgm:cxn modelId="{36F7FB98-EB11-47F6-90B6-501062FDA258}" srcId="{9F6E84F7-1D51-4D97-88BB-A72115AAFD83}" destId="{63940584-4E10-4E99-B666-36FA97BEEFCD}" srcOrd="15" destOrd="0" parTransId="{E2D6EE56-9374-4A01-8E68-A419330935BB}" sibTransId="{4FB4C564-6B7E-482B-9660-3470A3816ABE}"/>
    <dgm:cxn modelId="{BF110D9B-A85F-472D-97DA-E48DAB6AE6C3}" srcId="{9F6E84F7-1D51-4D97-88BB-A72115AAFD83}" destId="{40AC14F0-9FED-4DAC-9C51-97ECE59686AB}" srcOrd="0" destOrd="0" parTransId="{A5D7CFC7-8DCD-4B16-A774-43DCFAC8FB52}" sibTransId="{308F97F9-5F89-4A4D-B349-702A7E751F1C}"/>
    <dgm:cxn modelId="{3B0F1DE4-1EE4-47C2-8F5D-43016A388FFC}" type="presOf" srcId="{1E922CD7-27EA-4C8E-9624-F55DD2089E42}" destId="{15E6ABBD-F1C4-4EC9-B1C7-4845BB883B5A}" srcOrd="0" destOrd="0" presId="urn:microsoft.com/office/officeart/2005/8/layout/bProcess3"/>
    <dgm:cxn modelId="{62FF031B-C3C2-41DE-A755-32F2B4630A1D}" type="presOf" srcId="{3BCEAD54-C4EE-40C9-9476-C516DEAE60CD}" destId="{F018BFCA-129E-4333-9018-222F1A8529B0}" srcOrd="1" destOrd="0" presId="urn:microsoft.com/office/officeart/2005/8/layout/bProcess3"/>
    <dgm:cxn modelId="{1747673D-43A3-4DF2-9519-744F4F653EEC}" type="presOf" srcId="{58DDFA0C-B7E6-4D87-8CEB-C05636E61F10}" destId="{05618B33-004E-416C-ADCF-7C6FD8D4AEF7}" srcOrd="0" destOrd="0" presId="urn:microsoft.com/office/officeart/2005/8/layout/bProcess3"/>
    <dgm:cxn modelId="{E818713F-3271-4B5D-8701-E2113D31D2A4}" type="presOf" srcId="{2AB201B8-9B22-4DAE-9673-3866763E222A}" destId="{EED327C1-9D72-44B7-8807-89CD5E8AAE9D}" srcOrd="0" destOrd="0" presId="urn:microsoft.com/office/officeart/2005/8/layout/bProcess3"/>
    <dgm:cxn modelId="{CB2A1F50-D0AF-4CB7-9CE1-0C7CA18A777C}" type="presOf" srcId="{BD3148C2-48A1-45A5-AA50-8B95AA71C489}" destId="{5DAA24A2-CB67-48D3-B830-9CF8B328480E}" srcOrd="0" destOrd="0" presId="urn:microsoft.com/office/officeart/2005/8/layout/bProcess3"/>
    <dgm:cxn modelId="{004B46C4-8A65-4E58-A0FE-6457743393CA}" type="presOf" srcId="{77361C49-CE28-4499-A561-FBCEEBBE9661}" destId="{1E9A99FD-E244-4B18-9ACD-7E8A3B19C9CD}" srcOrd="1" destOrd="0" presId="urn:microsoft.com/office/officeart/2005/8/layout/bProcess3"/>
    <dgm:cxn modelId="{18F0AB4D-22B6-4F3B-B9BF-1FFA87006E8C}" type="presOf" srcId="{AC96FCCE-C9CA-4104-8E87-DF34D0B12966}" destId="{81006ABD-4C16-4178-B89E-C6F234552A72}" srcOrd="0" destOrd="0" presId="urn:microsoft.com/office/officeart/2005/8/layout/bProcess3"/>
    <dgm:cxn modelId="{C64AEFDC-8D3A-4D17-8ABF-1911DC1F80E4}" type="presOf" srcId="{934619DB-E377-49AB-A60F-F373364A51DA}" destId="{53BCBEB4-3E2D-4C33-B4C7-3CF44B3498F7}" srcOrd="1" destOrd="0" presId="urn:microsoft.com/office/officeart/2005/8/layout/bProcess3"/>
    <dgm:cxn modelId="{7B4BD0AE-CE90-46FB-960E-A8F0EEF909EE}" type="presParOf" srcId="{C610CD2F-C74E-4AF0-B82F-EDB72B22C498}" destId="{93A47938-16AD-4829-AC32-9AAE909593D7}" srcOrd="0" destOrd="0" presId="urn:microsoft.com/office/officeart/2005/8/layout/bProcess3"/>
    <dgm:cxn modelId="{34B31D98-A6C4-44A4-A1B9-C38AA7F3004D}" type="presParOf" srcId="{C610CD2F-C74E-4AF0-B82F-EDB72B22C498}" destId="{6EE06FAD-DAC0-4316-AE01-C07F86976528}" srcOrd="1" destOrd="0" presId="urn:microsoft.com/office/officeart/2005/8/layout/bProcess3"/>
    <dgm:cxn modelId="{C49E525C-0DED-4320-A8B4-6C13B1613D3B}" type="presParOf" srcId="{6EE06FAD-DAC0-4316-AE01-C07F86976528}" destId="{3250DC3E-65F2-4EC4-80EA-671FA478DA1A}" srcOrd="0" destOrd="0" presId="urn:microsoft.com/office/officeart/2005/8/layout/bProcess3"/>
    <dgm:cxn modelId="{A83505C9-1B7F-4881-8573-8789362BD806}" type="presParOf" srcId="{C610CD2F-C74E-4AF0-B82F-EDB72B22C498}" destId="{5DAA24A2-CB67-48D3-B830-9CF8B328480E}" srcOrd="2" destOrd="0" presId="urn:microsoft.com/office/officeart/2005/8/layout/bProcess3"/>
    <dgm:cxn modelId="{3DDA4EB9-5E40-4987-A235-DA8449213BBC}" type="presParOf" srcId="{C610CD2F-C74E-4AF0-B82F-EDB72B22C498}" destId="{48546E50-54D9-49CE-86B4-2C76A920AE01}" srcOrd="3" destOrd="0" presId="urn:microsoft.com/office/officeart/2005/8/layout/bProcess3"/>
    <dgm:cxn modelId="{80DE8142-DF43-4FC2-BA01-46E3B06C5075}" type="presParOf" srcId="{48546E50-54D9-49CE-86B4-2C76A920AE01}" destId="{3B424285-3B5F-40CE-9F79-8D176C80C490}" srcOrd="0" destOrd="0" presId="urn:microsoft.com/office/officeart/2005/8/layout/bProcess3"/>
    <dgm:cxn modelId="{F41BB977-D691-47AF-8540-0134083DAA8E}" type="presParOf" srcId="{C610CD2F-C74E-4AF0-B82F-EDB72B22C498}" destId="{BC5A5E48-DDE8-4241-AD78-AF4CA36244AF}" srcOrd="4" destOrd="0" presId="urn:microsoft.com/office/officeart/2005/8/layout/bProcess3"/>
    <dgm:cxn modelId="{1A09BDCD-9DB3-47CA-904B-22B932096AF6}" type="presParOf" srcId="{C610CD2F-C74E-4AF0-B82F-EDB72B22C498}" destId="{A70F1C23-9A5B-4924-B104-E7962EA1AEA3}" srcOrd="5" destOrd="0" presId="urn:microsoft.com/office/officeart/2005/8/layout/bProcess3"/>
    <dgm:cxn modelId="{5B2B08C8-BA81-4277-9159-737BF9D8D7F1}" type="presParOf" srcId="{A70F1C23-9A5B-4924-B104-E7962EA1AEA3}" destId="{BD74A44D-27C3-4B20-8086-CC81754C64B1}" srcOrd="0" destOrd="0" presId="urn:microsoft.com/office/officeart/2005/8/layout/bProcess3"/>
    <dgm:cxn modelId="{7066F885-29B6-4A66-8345-2F55FC62FBB0}" type="presParOf" srcId="{C610CD2F-C74E-4AF0-B82F-EDB72B22C498}" destId="{160148E1-7925-49F5-BFFE-798B0C59F70A}" srcOrd="6" destOrd="0" presId="urn:microsoft.com/office/officeart/2005/8/layout/bProcess3"/>
    <dgm:cxn modelId="{42A704CB-409A-4975-AB1E-4142DAB89F85}" type="presParOf" srcId="{C610CD2F-C74E-4AF0-B82F-EDB72B22C498}" destId="{DBF106AA-967F-40FA-B5B7-47A1EC5CC85E}" srcOrd="7" destOrd="0" presId="urn:microsoft.com/office/officeart/2005/8/layout/bProcess3"/>
    <dgm:cxn modelId="{465A9272-12EF-4E00-A1E1-96FE29E11EEC}" type="presParOf" srcId="{DBF106AA-967F-40FA-B5B7-47A1EC5CC85E}" destId="{A9E68424-A7F3-456A-A6B7-0C683F777FE0}" srcOrd="0" destOrd="0" presId="urn:microsoft.com/office/officeart/2005/8/layout/bProcess3"/>
    <dgm:cxn modelId="{082A274A-CDA3-42D3-A2B5-A9D431050583}" type="presParOf" srcId="{C610CD2F-C74E-4AF0-B82F-EDB72B22C498}" destId="{FA930B01-3F73-48D9-9951-E06E4324B9E9}" srcOrd="8" destOrd="0" presId="urn:microsoft.com/office/officeart/2005/8/layout/bProcess3"/>
    <dgm:cxn modelId="{5B741763-F127-463F-BCBB-9E1E17629A59}" type="presParOf" srcId="{C610CD2F-C74E-4AF0-B82F-EDB72B22C498}" destId="{E6FD81B5-1B5A-48C3-B474-073AF3FC265C}" srcOrd="9" destOrd="0" presId="urn:microsoft.com/office/officeart/2005/8/layout/bProcess3"/>
    <dgm:cxn modelId="{C75DDAE2-46AD-4E8F-B2B9-71F9A255F5B4}" type="presParOf" srcId="{E6FD81B5-1B5A-48C3-B474-073AF3FC265C}" destId="{AE3C8F91-31E0-4748-B040-7C23FC58816E}" srcOrd="0" destOrd="0" presId="urn:microsoft.com/office/officeart/2005/8/layout/bProcess3"/>
    <dgm:cxn modelId="{D093BC1C-7886-43A2-A676-14C8E8E8F2D6}" type="presParOf" srcId="{C610CD2F-C74E-4AF0-B82F-EDB72B22C498}" destId="{05618B33-004E-416C-ADCF-7C6FD8D4AEF7}" srcOrd="10" destOrd="0" presId="urn:microsoft.com/office/officeart/2005/8/layout/bProcess3"/>
    <dgm:cxn modelId="{4AB29205-06BC-48DA-92AF-2145F6DEDA8A}" type="presParOf" srcId="{C610CD2F-C74E-4AF0-B82F-EDB72B22C498}" destId="{57793C20-2F67-4298-B62A-D59BF4E38853}" srcOrd="11" destOrd="0" presId="urn:microsoft.com/office/officeart/2005/8/layout/bProcess3"/>
    <dgm:cxn modelId="{9AD97E6C-1F14-46E9-8D81-3DB1BA959F70}" type="presParOf" srcId="{57793C20-2F67-4298-B62A-D59BF4E38853}" destId="{C07CBFEC-A74F-40B3-8B8C-D2AFD6309B85}" srcOrd="0" destOrd="0" presId="urn:microsoft.com/office/officeart/2005/8/layout/bProcess3"/>
    <dgm:cxn modelId="{3B9391E1-3BC5-4798-906F-7AA02E8BD699}" type="presParOf" srcId="{C610CD2F-C74E-4AF0-B82F-EDB72B22C498}" destId="{00B3D98A-F6FB-4F6D-A7AE-1A37120F6825}" srcOrd="12" destOrd="0" presId="urn:microsoft.com/office/officeart/2005/8/layout/bProcess3"/>
    <dgm:cxn modelId="{143111AB-B523-4346-80D1-4B4981C20DD8}" type="presParOf" srcId="{C610CD2F-C74E-4AF0-B82F-EDB72B22C498}" destId="{BC32E827-10FF-4E69-9189-28F167F6883F}" srcOrd="13" destOrd="0" presId="urn:microsoft.com/office/officeart/2005/8/layout/bProcess3"/>
    <dgm:cxn modelId="{B68B0B69-593B-4015-8700-5B9B41FF9AB0}" type="presParOf" srcId="{BC32E827-10FF-4E69-9189-28F167F6883F}" destId="{2FF44BB0-5734-4646-88AF-73AFE7156B5D}" srcOrd="0" destOrd="0" presId="urn:microsoft.com/office/officeart/2005/8/layout/bProcess3"/>
    <dgm:cxn modelId="{21F24A92-9E9E-4A29-ADFC-5D8FA47DC81A}" type="presParOf" srcId="{C610CD2F-C74E-4AF0-B82F-EDB72B22C498}" destId="{0982E5AF-6194-4860-93ED-44023FE314AD}" srcOrd="14" destOrd="0" presId="urn:microsoft.com/office/officeart/2005/8/layout/bProcess3"/>
    <dgm:cxn modelId="{DBFC7DF7-A190-40B3-989C-A4B670022C28}" type="presParOf" srcId="{C610CD2F-C74E-4AF0-B82F-EDB72B22C498}" destId="{15E6ABBD-F1C4-4EC9-B1C7-4845BB883B5A}" srcOrd="15" destOrd="0" presId="urn:microsoft.com/office/officeart/2005/8/layout/bProcess3"/>
    <dgm:cxn modelId="{B2973B23-7626-4A01-B964-5F7041EE78FD}" type="presParOf" srcId="{15E6ABBD-F1C4-4EC9-B1C7-4845BB883B5A}" destId="{0BD1AFE1-849A-498C-82C2-F3D9EDD20CFD}" srcOrd="0" destOrd="0" presId="urn:microsoft.com/office/officeart/2005/8/layout/bProcess3"/>
    <dgm:cxn modelId="{8BA1724F-4D03-44ED-80A3-080B005EEE3B}" type="presParOf" srcId="{C610CD2F-C74E-4AF0-B82F-EDB72B22C498}" destId="{81006ABD-4C16-4178-B89E-C6F234552A72}" srcOrd="16" destOrd="0" presId="urn:microsoft.com/office/officeart/2005/8/layout/bProcess3"/>
    <dgm:cxn modelId="{24AFA9B6-BEC1-43FE-8E03-4F07B8ABE0BD}" type="presParOf" srcId="{C610CD2F-C74E-4AF0-B82F-EDB72B22C498}" destId="{40D3443F-0272-44A5-91FF-F65997ED6A8D}" srcOrd="17" destOrd="0" presId="urn:microsoft.com/office/officeart/2005/8/layout/bProcess3"/>
    <dgm:cxn modelId="{2E84CBE3-996E-4F47-B086-E761734A6382}" type="presParOf" srcId="{40D3443F-0272-44A5-91FF-F65997ED6A8D}" destId="{DBDE6BBE-3BBD-4CCB-A37A-4F23DA9560C5}" srcOrd="0" destOrd="0" presId="urn:microsoft.com/office/officeart/2005/8/layout/bProcess3"/>
    <dgm:cxn modelId="{90EC105E-D5C5-4619-A98E-F7174B9DBE79}" type="presParOf" srcId="{C610CD2F-C74E-4AF0-B82F-EDB72B22C498}" destId="{604EFAEB-A599-45BC-A210-CA9E1BF23ABF}" srcOrd="18" destOrd="0" presId="urn:microsoft.com/office/officeart/2005/8/layout/bProcess3"/>
    <dgm:cxn modelId="{1F01B956-B878-4D04-9269-CDBC5782741E}" type="presParOf" srcId="{C610CD2F-C74E-4AF0-B82F-EDB72B22C498}" destId="{9D427824-2A43-47EE-9E31-25FC891F1500}" srcOrd="19" destOrd="0" presId="urn:microsoft.com/office/officeart/2005/8/layout/bProcess3"/>
    <dgm:cxn modelId="{3DB181AB-68A2-438E-83BE-CDDD1577C508}" type="presParOf" srcId="{9D427824-2A43-47EE-9E31-25FC891F1500}" destId="{1E9A99FD-E244-4B18-9ACD-7E8A3B19C9CD}" srcOrd="0" destOrd="0" presId="urn:microsoft.com/office/officeart/2005/8/layout/bProcess3"/>
    <dgm:cxn modelId="{7D7883A2-1088-4E82-8F73-E20F2FA2A92D}" type="presParOf" srcId="{C610CD2F-C74E-4AF0-B82F-EDB72B22C498}" destId="{F9473D24-8E87-42CF-9FFE-088222B0E175}" srcOrd="20" destOrd="0" presId="urn:microsoft.com/office/officeart/2005/8/layout/bProcess3"/>
    <dgm:cxn modelId="{E53C861C-ABF1-4211-ABE4-E49ABD5EC9D7}" type="presParOf" srcId="{C610CD2F-C74E-4AF0-B82F-EDB72B22C498}" destId="{9EFF515F-5EAC-469C-BCD3-58ACA6BF7806}" srcOrd="21" destOrd="0" presId="urn:microsoft.com/office/officeart/2005/8/layout/bProcess3"/>
    <dgm:cxn modelId="{CB174233-0573-4067-8904-D59B9C2E66CC}" type="presParOf" srcId="{9EFF515F-5EAC-469C-BCD3-58ACA6BF7806}" destId="{F430A1C3-5919-405F-B74F-8F94B1CA592E}" srcOrd="0" destOrd="0" presId="urn:microsoft.com/office/officeart/2005/8/layout/bProcess3"/>
    <dgm:cxn modelId="{3D4D983A-660C-4016-AF92-F8110D47A39F}" type="presParOf" srcId="{C610CD2F-C74E-4AF0-B82F-EDB72B22C498}" destId="{46890303-8A06-45DE-A91E-96C14D6F2459}" srcOrd="22" destOrd="0" presId="urn:microsoft.com/office/officeart/2005/8/layout/bProcess3"/>
    <dgm:cxn modelId="{FF6F3E7B-6502-4FC6-9566-7BFA9EA2F12C}" type="presParOf" srcId="{C610CD2F-C74E-4AF0-B82F-EDB72B22C498}" destId="{6D5A07E7-949C-4E20-8D20-194A8B01F084}" srcOrd="23" destOrd="0" presId="urn:microsoft.com/office/officeart/2005/8/layout/bProcess3"/>
    <dgm:cxn modelId="{D7D98FA5-982A-46EF-959E-EF2AAF4DE2E2}" type="presParOf" srcId="{6D5A07E7-949C-4E20-8D20-194A8B01F084}" destId="{53BCBEB4-3E2D-4C33-B4C7-3CF44B3498F7}" srcOrd="0" destOrd="0" presId="urn:microsoft.com/office/officeart/2005/8/layout/bProcess3"/>
    <dgm:cxn modelId="{2F1409A8-E6E7-4118-95C6-506E0527947C}" type="presParOf" srcId="{C610CD2F-C74E-4AF0-B82F-EDB72B22C498}" destId="{CA8CC24A-22A0-4E5D-8425-D7C4DD55551C}" srcOrd="24" destOrd="0" presId="urn:microsoft.com/office/officeart/2005/8/layout/bProcess3"/>
    <dgm:cxn modelId="{DAA666B5-FC48-47E8-81FA-8C0A956D6125}" type="presParOf" srcId="{C610CD2F-C74E-4AF0-B82F-EDB72B22C498}" destId="{1722D9AD-D21F-4C20-99CD-3CE51E89FD26}" srcOrd="25" destOrd="0" presId="urn:microsoft.com/office/officeart/2005/8/layout/bProcess3"/>
    <dgm:cxn modelId="{B71F81D6-A9F5-4CC9-80B6-4833D880A26B}" type="presParOf" srcId="{1722D9AD-D21F-4C20-99CD-3CE51E89FD26}" destId="{F018BFCA-129E-4333-9018-222F1A8529B0}" srcOrd="0" destOrd="0" presId="urn:microsoft.com/office/officeart/2005/8/layout/bProcess3"/>
    <dgm:cxn modelId="{4461AB60-446C-4DBD-A2DA-16667B2C2D7E}" type="presParOf" srcId="{C610CD2F-C74E-4AF0-B82F-EDB72B22C498}" destId="{287FFA91-FFF3-465A-A104-16AB3BB52042}" srcOrd="26" destOrd="0" presId="urn:microsoft.com/office/officeart/2005/8/layout/bProcess3"/>
    <dgm:cxn modelId="{49799D8A-43D0-4F28-BA5A-51C08B3850CC}" type="presParOf" srcId="{C610CD2F-C74E-4AF0-B82F-EDB72B22C498}" destId="{3AE5D7FF-1637-4C75-A420-70E1741D719B}" srcOrd="27" destOrd="0" presId="urn:microsoft.com/office/officeart/2005/8/layout/bProcess3"/>
    <dgm:cxn modelId="{82F61AAA-1701-48E5-9EC0-768BC0C4A52B}" type="presParOf" srcId="{3AE5D7FF-1637-4C75-A420-70E1741D719B}" destId="{0BC32819-B803-4E99-B5FF-25F1530117A4}" srcOrd="0" destOrd="0" presId="urn:microsoft.com/office/officeart/2005/8/layout/bProcess3"/>
    <dgm:cxn modelId="{C185662E-6B85-4F77-82B1-0CB1B7267024}" type="presParOf" srcId="{C610CD2F-C74E-4AF0-B82F-EDB72B22C498}" destId="{EED327C1-9D72-44B7-8807-89CD5E8AAE9D}" srcOrd="28" destOrd="0" presId="urn:microsoft.com/office/officeart/2005/8/layout/bProcess3"/>
    <dgm:cxn modelId="{9E0175ED-F012-4210-B556-FE1EC85C6A12}" type="presParOf" srcId="{C610CD2F-C74E-4AF0-B82F-EDB72B22C498}" destId="{006F0A9B-14BC-4DD2-A794-8ED708EEADBF}" srcOrd="29" destOrd="0" presId="urn:microsoft.com/office/officeart/2005/8/layout/bProcess3"/>
    <dgm:cxn modelId="{B8207603-9BB3-467F-AC76-16167530BA89}" type="presParOf" srcId="{006F0A9B-14BC-4DD2-A794-8ED708EEADBF}" destId="{01E38706-AC92-4E85-B1E2-12A5F9B37D39}" srcOrd="0" destOrd="0" presId="urn:microsoft.com/office/officeart/2005/8/layout/bProcess3"/>
    <dgm:cxn modelId="{DAE6ED33-394D-4C07-A983-74C0E3586DB0}" type="presParOf" srcId="{C610CD2F-C74E-4AF0-B82F-EDB72B22C498}" destId="{2FCBFF60-4D11-4308-82CD-3C0036650749}" srcOrd="30" destOrd="0" presId="urn:microsoft.com/office/officeart/2005/8/layout/bProcess3"/>
    <dgm:cxn modelId="{4ECBB764-4752-47D2-9E9A-DD79D5ED64D7}" type="presParOf" srcId="{C610CD2F-C74E-4AF0-B82F-EDB72B22C498}" destId="{AE32056F-614C-40B9-AC20-08A74F0D9F2D}" srcOrd="31" destOrd="0" presId="urn:microsoft.com/office/officeart/2005/8/layout/bProcess3"/>
    <dgm:cxn modelId="{AC1CA4D6-E3BD-4B1F-ADB2-CEA6019F070F}" type="presParOf" srcId="{AE32056F-614C-40B9-AC20-08A74F0D9F2D}" destId="{94C913BA-4691-4A79-8842-29D5ECEDF384}" srcOrd="0" destOrd="0" presId="urn:microsoft.com/office/officeart/2005/8/layout/bProcess3"/>
    <dgm:cxn modelId="{C7351C02-AA46-46F1-B900-E41C79CA58A9}" type="presParOf" srcId="{C610CD2F-C74E-4AF0-B82F-EDB72B22C498}" destId="{6AC582FA-B09F-48DA-8043-D223FF7185C7}" srcOrd="3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06FAD-DAC0-4316-AE01-C07F86976528}">
      <dsp:nvSpPr>
        <dsp:cNvPr id="0" name=""/>
        <dsp:cNvSpPr/>
      </dsp:nvSpPr>
      <dsp:spPr>
        <a:xfrm>
          <a:off x="1226431" y="594336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1344419" y="638651"/>
        <a:ext cx="14030" cy="2808"/>
      </dsp:txXfrm>
    </dsp:sp>
    <dsp:sp modelId="{93A47938-16AD-4829-AC32-9AAE909593D7}">
      <dsp:nvSpPr>
        <dsp:cNvPr id="0" name=""/>
        <dsp:cNvSpPr/>
      </dsp:nvSpPr>
      <dsp:spPr>
        <a:xfrm>
          <a:off x="8195" y="274045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Array</a:t>
          </a:r>
          <a:endParaRPr lang="en-US" sz="1400" kern="1200" dirty="0">
            <a:latin typeface="+mn-lt"/>
          </a:endParaRPr>
        </a:p>
      </dsp:txBody>
      <dsp:txXfrm>
        <a:off x="8195" y="274045"/>
        <a:ext cx="1220035" cy="732021"/>
      </dsp:txXfrm>
    </dsp:sp>
    <dsp:sp modelId="{48546E50-54D9-49CE-86B4-2C76A920AE01}">
      <dsp:nvSpPr>
        <dsp:cNvPr id="0" name=""/>
        <dsp:cNvSpPr/>
      </dsp:nvSpPr>
      <dsp:spPr>
        <a:xfrm>
          <a:off x="2727074" y="594336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2845063" y="638651"/>
        <a:ext cx="14030" cy="2808"/>
      </dsp:txXfrm>
    </dsp:sp>
    <dsp:sp modelId="{5DAA24A2-CB67-48D3-B830-9CF8B328480E}">
      <dsp:nvSpPr>
        <dsp:cNvPr id="0" name=""/>
        <dsp:cNvSpPr/>
      </dsp:nvSpPr>
      <dsp:spPr>
        <a:xfrm>
          <a:off x="1508839" y="274045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ArrayList</a:t>
          </a:r>
          <a:endParaRPr lang="en-US" sz="1400" kern="1200" dirty="0">
            <a:latin typeface="+mn-lt"/>
          </a:endParaRPr>
        </a:p>
      </dsp:txBody>
      <dsp:txXfrm>
        <a:off x="1508839" y="274045"/>
        <a:ext cx="1220035" cy="732021"/>
      </dsp:txXfrm>
    </dsp:sp>
    <dsp:sp modelId="{A70F1C23-9A5B-4924-B104-E7962EA1AEA3}">
      <dsp:nvSpPr>
        <dsp:cNvPr id="0" name=""/>
        <dsp:cNvSpPr/>
      </dsp:nvSpPr>
      <dsp:spPr>
        <a:xfrm>
          <a:off x="4227717" y="594336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4345706" y="638651"/>
        <a:ext cx="14030" cy="2808"/>
      </dsp:txXfrm>
    </dsp:sp>
    <dsp:sp modelId="{BC5A5E48-DDE8-4241-AD78-AF4CA36244AF}">
      <dsp:nvSpPr>
        <dsp:cNvPr id="0" name=""/>
        <dsp:cNvSpPr/>
      </dsp:nvSpPr>
      <dsp:spPr>
        <a:xfrm>
          <a:off x="3009482" y="274045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HashSet</a:t>
          </a:r>
          <a:endParaRPr lang="en-US" sz="1400" kern="1200" dirty="0">
            <a:latin typeface="+mn-lt"/>
          </a:endParaRPr>
        </a:p>
      </dsp:txBody>
      <dsp:txXfrm>
        <a:off x="3009482" y="274045"/>
        <a:ext cx="1220035" cy="732021"/>
      </dsp:txXfrm>
    </dsp:sp>
    <dsp:sp modelId="{DBF106AA-967F-40FA-B5B7-47A1EC5CC85E}">
      <dsp:nvSpPr>
        <dsp:cNvPr id="0" name=""/>
        <dsp:cNvSpPr/>
      </dsp:nvSpPr>
      <dsp:spPr>
        <a:xfrm>
          <a:off x="5728360" y="594336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5846349" y="638651"/>
        <a:ext cx="14030" cy="2808"/>
      </dsp:txXfrm>
    </dsp:sp>
    <dsp:sp modelId="{160148E1-7925-49F5-BFFE-798B0C59F70A}">
      <dsp:nvSpPr>
        <dsp:cNvPr id="0" name=""/>
        <dsp:cNvSpPr/>
      </dsp:nvSpPr>
      <dsp:spPr>
        <a:xfrm>
          <a:off x="4510125" y="274045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HashMap</a:t>
          </a:r>
          <a:endParaRPr lang="en-US" sz="1400" kern="1200" dirty="0">
            <a:latin typeface="+mn-lt"/>
          </a:endParaRPr>
        </a:p>
      </dsp:txBody>
      <dsp:txXfrm>
        <a:off x="4510125" y="274045"/>
        <a:ext cx="1220035" cy="732021"/>
      </dsp:txXfrm>
    </dsp:sp>
    <dsp:sp modelId="{E6FD81B5-1B5A-48C3-B474-073AF3FC265C}">
      <dsp:nvSpPr>
        <dsp:cNvPr id="0" name=""/>
        <dsp:cNvSpPr/>
      </dsp:nvSpPr>
      <dsp:spPr>
        <a:xfrm>
          <a:off x="618213" y="1004266"/>
          <a:ext cx="6002573" cy="250008"/>
        </a:xfrm>
        <a:custGeom>
          <a:avLst/>
          <a:gdLst/>
          <a:ahLst/>
          <a:cxnLst/>
          <a:rect l="0" t="0" r="0" b="0"/>
          <a:pathLst>
            <a:path>
              <a:moveTo>
                <a:pt x="6002573" y="0"/>
              </a:moveTo>
              <a:lnTo>
                <a:pt x="6002573" y="142104"/>
              </a:lnTo>
              <a:lnTo>
                <a:pt x="0" y="142104"/>
              </a:lnTo>
              <a:lnTo>
                <a:pt x="0" y="25000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3469271" y="1127866"/>
        <a:ext cx="300456" cy="2808"/>
      </dsp:txXfrm>
    </dsp:sp>
    <dsp:sp modelId="{FA930B01-3F73-48D9-9951-E06E4324B9E9}">
      <dsp:nvSpPr>
        <dsp:cNvPr id="0" name=""/>
        <dsp:cNvSpPr/>
      </dsp:nvSpPr>
      <dsp:spPr>
        <a:xfrm>
          <a:off x="6010768" y="274045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(Key-Value in Data Science)</a:t>
          </a:r>
          <a:endParaRPr lang="en-US" sz="1400" kern="1200" dirty="0">
            <a:latin typeface="+mn-lt"/>
          </a:endParaRPr>
        </a:p>
      </dsp:txBody>
      <dsp:txXfrm>
        <a:off x="6010768" y="274045"/>
        <a:ext cx="1220035" cy="732021"/>
      </dsp:txXfrm>
    </dsp:sp>
    <dsp:sp modelId="{57793C20-2F67-4298-B62A-D59BF4E38853}">
      <dsp:nvSpPr>
        <dsp:cNvPr id="0" name=""/>
        <dsp:cNvSpPr/>
      </dsp:nvSpPr>
      <dsp:spPr>
        <a:xfrm>
          <a:off x="1226431" y="1606965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1344419" y="1651280"/>
        <a:ext cx="14030" cy="2808"/>
      </dsp:txXfrm>
    </dsp:sp>
    <dsp:sp modelId="{05618B33-004E-416C-ADCF-7C6FD8D4AEF7}">
      <dsp:nvSpPr>
        <dsp:cNvPr id="0" name=""/>
        <dsp:cNvSpPr/>
      </dsp:nvSpPr>
      <dsp:spPr>
        <a:xfrm>
          <a:off x="8195" y="128667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Recursion</a:t>
          </a:r>
          <a:endParaRPr lang="en-US" sz="1400" kern="1200" dirty="0">
            <a:latin typeface="+mn-lt"/>
          </a:endParaRPr>
        </a:p>
      </dsp:txBody>
      <dsp:txXfrm>
        <a:off x="8195" y="1286674"/>
        <a:ext cx="1220035" cy="732021"/>
      </dsp:txXfrm>
    </dsp:sp>
    <dsp:sp modelId="{BC32E827-10FF-4E69-9189-28F167F6883F}">
      <dsp:nvSpPr>
        <dsp:cNvPr id="0" name=""/>
        <dsp:cNvSpPr/>
      </dsp:nvSpPr>
      <dsp:spPr>
        <a:xfrm>
          <a:off x="2727074" y="1606965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2845063" y="1651280"/>
        <a:ext cx="14030" cy="2808"/>
      </dsp:txXfrm>
    </dsp:sp>
    <dsp:sp modelId="{00B3D98A-F6FB-4F6D-A7AE-1A37120F6825}">
      <dsp:nvSpPr>
        <dsp:cNvPr id="0" name=""/>
        <dsp:cNvSpPr/>
      </dsp:nvSpPr>
      <dsp:spPr>
        <a:xfrm>
          <a:off x="1508839" y="128667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Time Complexity</a:t>
          </a:r>
          <a:endParaRPr lang="en-US" sz="1400" kern="1200" dirty="0">
            <a:latin typeface="+mn-lt"/>
          </a:endParaRPr>
        </a:p>
      </dsp:txBody>
      <dsp:txXfrm>
        <a:off x="1508839" y="1286674"/>
        <a:ext cx="1220035" cy="732021"/>
      </dsp:txXfrm>
    </dsp:sp>
    <dsp:sp modelId="{15E6ABBD-F1C4-4EC9-B1C7-4845BB883B5A}">
      <dsp:nvSpPr>
        <dsp:cNvPr id="0" name=""/>
        <dsp:cNvSpPr/>
      </dsp:nvSpPr>
      <dsp:spPr>
        <a:xfrm>
          <a:off x="4227717" y="1606965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4345706" y="1651280"/>
        <a:ext cx="14030" cy="2808"/>
      </dsp:txXfrm>
    </dsp:sp>
    <dsp:sp modelId="{0982E5AF-6194-4860-93ED-44023FE314AD}">
      <dsp:nvSpPr>
        <dsp:cNvPr id="0" name=""/>
        <dsp:cNvSpPr/>
      </dsp:nvSpPr>
      <dsp:spPr>
        <a:xfrm>
          <a:off x="3009482" y="128667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Searching Algorithm</a:t>
          </a:r>
          <a:endParaRPr lang="en-US" sz="1400" kern="1200" dirty="0">
            <a:latin typeface="+mn-lt"/>
          </a:endParaRPr>
        </a:p>
      </dsp:txBody>
      <dsp:txXfrm>
        <a:off x="3009482" y="1286674"/>
        <a:ext cx="1220035" cy="732021"/>
      </dsp:txXfrm>
    </dsp:sp>
    <dsp:sp modelId="{40D3443F-0272-44A5-91FF-F65997ED6A8D}">
      <dsp:nvSpPr>
        <dsp:cNvPr id="0" name=""/>
        <dsp:cNvSpPr/>
      </dsp:nvSpPr>
      <dsp:spPr>
        <a:xfrm>
          <a:off x="5728360" y="1606965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5846349" y="1651280"/>
        <a:ext cx="14030" cy="2808"/>
      </dsp:txXfrm>
    </dsp:sp>
    <dsp:sp modelId="{81006ABD-4C16-4178-B89E-C6F234552A72}">
      <dsp:nvSpPr>
        <dsp:cNvPr id="0" name=""/>
        <dsp:cNvSpPr/>
      </dsp:nvSpPr>
      <dsp:spPr>
        <a:xfrm>
          <a:off x="4510125" y="128667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Sorting Algorithm</a:t>
          </a:r>
          <a:endParaRPr lang="en-US" sz="1400" kern="1200" dirty="0">
            <a:latin typeface="+mn-lt"/>
          </a:endParaRPr>
        </a:p>
      </dsp:txBody>
      <dsp:txXfrm>
        <a:off x="4510125" y="1286674"/>
        <a:ext cx="1220035" cy="732021"/>
      </dsp:txXfrm>
    </dsp:sp>
    <dsp:sp modelId="{9D427824-2A43-47EE-9E31-25FC891F1500}">
      <dsp:nvSpPr>
        <dsp:cNvPr id="0" name=""/>
        <dsp:cNvSpPr/>
      </dsp:nvSpPr>
      <dsp:spPr>
        <a:xfrm>
          <a:off x="618213" y="2016895"/>
          <a:ext cx="6002573" cy="250008"/>
        </a:xfrm>
        <a:custGeom>
          <a:avLst/>
          <a:gdLst/>
          <a:ahLst/>
          <a:cxnLst/>
          <a:rect l="0" t="0" r="0" b="0"/>
          <a:pathLst>
            <a:path>
              <a:moveTo>
                <a:pt x="6002573" y="0"/>
              </a:moveTo>
              <a:lnTo>
                <a:pt x="6002573" y="142104"/>
              </a:lnTo>
              <a:lnTo>
                <a:pt x="0" y="142104"/>
              </a:lnTo>
              <a:lnTo>
                <a:pt x="0" y="25000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3469271" y="2140495"/>
        <a:ext cx="300456" cy="2808"/>
      </dsp:txXfrm>
    </dsp:sp>
    <dsp:sp modelId="{604EFAEB-A599-45BC-A210-CA9E1BF23ABF}">
      <dsp:nvSpPr>
        <dsp:cNvPr id="0" name=""/>
        <dsp:cNvSpPr/>
      </dsp:nvSpPr>
      <dsp:spPr>
        <a:xfrm>
          <a:off x="6010768" y="128667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Stack Operations</a:t>
          </a:r>
          <a:endParaRPr lang="en-US" sz="1400" kern="1200" dirty="0">
            <a:latin typeface="+mn-lt"/>
          </a:endParaRPr>
        </a:p>
      </dsp:txBody>
      <dsp:txXfrm>
        <a:off x="6010768" y="1286674"/>
        <a:ext cx="1220035" cy="732021"/>
      </dsp:txXfrm>
    </dsp:sp>
    <dsp:sp modelId="{9EFF515F-5EAC-469C-BCD3-58ACA6BF7806}">
      <dsp:nvSpPr>
        <dsp:cNvPr id="0" name=""/>
        <dsp:cNvSpPr/>
      </dsp:nvSpPr>
      <dsp:spPr>
        <a:xfrm>
          <a:off x="1226431" y="2619594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1344419" y="2663910"/>
        <a:ext cx="14030" cy="2808"/>
      </dsp:txXfrm>
    </dsp:sp>
    <dsp:sp modelId="{F9473D24-8E87-42CF-9FFE-088222B0E175}">
      <dsp:nvSpPr>
        <dsp:cNvPr id="0" name=""/>
        <dsp:cNvSpPr/>
      </dsp:nvSpPr>
      <dsp:spPr>
        <a:xfrm>
          <a:off x="8195" y="229930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LinkedList</a:t>
          </a:r>
          <a:endParaRPr lang="en-US" sz="1400" kern="1200" dirty="0">
            <a:latin typeface="+mn-lt"/>
          </a:endParaRPr>
        </a:p>
      </dsp:txBody>
      <dsp:txXfrm>
        <a:off x="8195" y="2299304"/>
        <a:ext cx="1220035" cy="732021"/>
      </dsp:txXfrm>
    </dsp:sp>
    <dsp:sp modelId="{6D5A07E7-949C-4E20-8D20-194A8B01F084}">
      <dsp:nvSpPr>
        <dsp:cNvPr id="0" name=""/>
        <dsp:cNvSpPr/>
      </dsp:nvSpPr>
      <dsp:spPr>
        <a:xfrm>
          <a:off x="2727074" y="2619594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2845063" y="2663910"/>
        <a:ext cx="14030" cy="2808"/>
      </dsp:txXfrm>
    </dsp:sp>
    <dsp:sp modelId="{46890303-8A06-45DE-A91E-96C14D6F2459}">
      <dsp:nvSpPr>
        <dsp:cNvPr id="0" name=""/>
        <dsp:cNvSpPr/>
      </dsp:nvSpPr>
      <dsp:spPr>
        <a:xfrm>
          <a:off x="1508839" y="229930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Binary Search Tree</a:t>
          </a:r>
          <a:endParaRPr lang="en-US" sz="1400" kern="1200" dirty="0">
            <a:latin typeface="+mn-lt"/>
          </a:endParaRPr>
        </a:p>
      </dsp:txBody>
      <dsp:txXfrm>
        <a:off x="1508839" y="2299304"/>
        <a:ext cx="1220035" cy="732021"/>
      </dsp:txXfrm>
    </dsp:sp>
    <dsp:sp modelId="{1722D9AD-D21F-4C20-99CD-3CE51E89FD26}">
      <dsp:nvSpPr>
        <dsp:cNvPr id="0" name=""/>
        <dsp:cNvSpPr/>
      </dsp:nvSpPr>
      <dsp:spPr>
        <a:xfrm>
          <a:off x="4227717" y="2619594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4345706" y="2663910"/>
        <a:ext cx="14030" cy="2808"/>
      </dsp:txXfrm>
    </dsp:sp>
    <dsp:sp modelId="{CA8CC24A-22A0-4E5D-8425-D7C4DD55551C}">
      <dsp:nvSpPr>
        <dsp:cNvPr id="0" name=""/>
        <dsp:cNvSpPr/>
      </dsp:nvSpPr>
      <dsp:spPr>
        <a:xfrm>
          <a:off x="3009482" y="229930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Binary Tree</a:t>
          </a:r>
          <a:endParaRPr lang="en-US" sz="1400" kern="1200" dirty="0">
            <a:latin typeface="+mn-lt"/>
          </a:endParaRPr>
        </a:p>
      </dsp:txBody>
      <dsp:txXfrm>
        <a:off x="3009482" y="2299304"/>
        <a:ext cx="1220035" cy="732021"/>
      </dsp:txXfrm>
    </dsp:sp>
    <dsp:sp modelId="{3AE5D7FF-1637-4C75-A420-70E1741D719B}">
      <dsp:nvSpPr>
        <dsp:cNvPr id="0" name=""/>
        <dsp:cNvSpPr/>
      </dsp:nvSpPr>
      <dsp:spPr>
        <a:xfrm>
          <a:off x="5728360" y="2619594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5846349" y="2663910"/>
        <a:ext cx="14030" cy="2808"/>
      </dsp:txXfrm>
    </dsp:sp>
    <dsp:sp modelId="{287FFA91-FFF3-465A-A104-16AB3BB52042}">
      <dsp:nvSpPr>
        <dsp:cNvPr id="0" name=""/>
        <dsp:cNvSpPr/>
      </dsp:nvSpPr>
      <dsp:spPr>
        <a:xfrm>
          <a:off x="4510125" y="229930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Priority Queue/Heap</a:t>
          </a:r>
          <a:endParaRPr lang="en-US" sz="1400" kern="1200" dirty="0">
            <a:latin typeface="+mn-lt"/>
          </a:endParaRPr>
        </a:p>
      </dsp:txBody>
      <dsp:txXfrm>
        <a:off x="4510125" y="2299304"/>
        <a:ext cx="1220035" cy="732021"/>
      </dsp:txXfrm>
    </dsp:sp>
    <dsp:sp modelId="{006F0A9B-14BC-4DD2-A794-8ED708EEADBF}">
      <dsp:nvSpPr>
        <dsp:cNvPr id="0" name=""/>
        <dsp:cNvSpPr/>
      </dsp:nvSpPr>
      <dsp:spPr>
        <a:xfrm>
          <a:off x="618213" y="3029525"/>
          <a:ext cx="6002573" cy="250008"/>
        </a:xfrm>
        <a:custGeom>
          <a:avLst/>
          <a:gdLst/>
          <a:ahLst/>
          <a:cxnLst/>
          <a:rect l="0" t="0" r="0" b="0"/>
          <a:pathLst>
            <a:path>
              <a:moveTo>
                <a:pt x="6002573" y="0"/>
              </a:moveTo>
              <a:lnTo>
                <a:pt x="6002573" y="142104"/>
              </a:lnTo>
              <a:lnTo>
                <a:pt x="0" y="142104"/>
              </a:lnTo>
              <a:lnTo>
                <a:pt x="0" y="25000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3469271" y="3153124"/>
        <a:ext cx="300456" cy="2808"/>
      </dsp:txXfrm>
    </dsp:sp>
    <dsp:sp modelId="{EED327C1-9D72-44B7-8807-89CD5E8AAE9D}">
      <dsp:nvSpPr>
        <dsp:cNvPr id="0" name=""/>
        <dsp:cNvSpPr/>
      </dsp:nvSpPr>
      <dsp:spPr>
        <a:xfrm>
          <a:off x="6010768" y="2299304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Trie</a:t>
          </a:r>
          <a:endParaRPr lang="en-US" sz="1400" kern="1200" dirty="0">
            <a:latin typeface="+mn-lt"/>
          </a:endParaRPr>
        </a:p>
      </dsp:txBody>
      <dsp:txXfrm>
        <a:off x="6010768" y="2299304"/>
        <a:ext cx="1220035" cy="732021"/>
      </dsp:txXfrm>
    </dsp:sp>
    <dsp:sp modelId="{AE32056F-614C-40B9-AC20-08A74F0D9F2D}">
      <dsp:nvSpPr>
        <dsp:cNvPr id="0" name=""/>
        <dsp:cNvSpPr/>
      </dsp:nvSpPr>
      <dsp:spPr>
        <a:xfrm>
          <a:off x="1226431" y="3632223"/>
          <a:ext cx="250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0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bg1"/>
            </a:solidFill>
            <a:latin typeface="+mn-lt"/>
          </a:endParaRPr>
        </a:p>
      </dsp:txBody>
      <dsp:txXfrm>
        <a:off x="1344419" y="3676539"/>
        <a:ext cx="14030" cy="2808"/>
      </dsp:txXfrm>
    </dsp:sp>
    <dsp:sp modelId="{2FCBFF60-4D11-4308-82CD-3C0036650749}">
      <dsp:nvSpPr>
        <dsp:cNvPr id="0" name=""/>
        <dsp:cNvSpPr/>
      </dsp:nvSpPr>
      <dsp:spPr>
        <a:xfrm>
          <a:off x="8195" y="3311933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Red-Black Tree</a:t>
          </a:r>
          <a:endParaRPr lang="en-US" sz="1400" kern="1200" dirty="0">
            <a:latin typeface="+mn-lt"/>
          </a:endParaRPr>
        </a:p>
      </dsp:txBody>
      <dsp:txXfrm>
        <a:off x="8195" y="3311933"/>
        <a:ext cx="1220035" cy="732021"/>
      </dsp:txXfrm>
    </dsp:sp>
    <dsp:sp modelId="{6AC582FA-B09F-48DA-8043-D223FF7185C7}">
      <dsp:nvSpPr>
        <dsp:cNvPr id="0" name=""/>
        <dsp:cNvSpPr/>
      </dsp:nvSpPr>
      <dsp:spPr>
        <a:xfrm>
          <a:off x="1508839" y="3311933"/>
          <a:ext cx="1220035" cy="732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lt"/>
            </a:rPr>
            <a:t>Hashing</a:t>
          </a:r>
          <a:endParaRPr lang="en-US" sz="1400" kern="1200" dirty="0">
            <a:latin typeface="+mn-lt"/>
          </a:endParaRPr>
        </a:p>
      </dsp:txBody>
      <dsp:txXfrm>
        <a:off x="1508839" y="3311933"/>
        <a:ext cx="1220035" cy="732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F74344-85C4-445B-8DE4-5733CE0FE64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23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CA15D9-D2D3-4EDA-8DCE-6EFC5BAF56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use jGRASP/DrJava Interactions window to create a list and add some elements, get them, check size</a:t>
            </a:r>
          </a:p>
        </p:txBody>
      </p:sp>
    </p:spTree>
    <p:extLst>
      <p:ext uri="{BB962C8B-B14F-4D97-AF65-F5344CB8AC3E}">
        <p14:creationId xmlns:p14="http://schemas.microsoft.com/office/powerpoint/2010/main" val="426543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CAEC50-7939-4299-9D2D-0AE4CFB1225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What happens if you get rid of the int size variable above and replace it with list.size() ?  (infinite loop)</a:t>
            </a:r>
          </a:p>
        </p:txBody>
      </p:sp>
    </p:spTree>
    <p:extLst>
      <p:ext uri="{BB962C8B-B14F-4D97-AF65-F5344CB8AC3E}">
        <p14:creationId xmlns:p14="http://schemas.microsoft.com/office/powerpoint/2010/main" val="286249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A4A32C-3BB6-4DDA-BE24-5530EB0A452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Think of "ArrayList&lt;Integer&gt;" as just all being one atomic token representing the type.</a:t>
            </a:r>
          </a:p>
        </p:txBody>
      </p:sp>
    </p:spTree>
    <p:extLst>
      <p:ext uri="{BB962C8B-B14F-4D97-AF65-F5344CB8AC3E}">
        <p14:creationId xmlns:p14="http://schemas.microsoft.com/office/powerpoint/2010/main" val="82359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21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E76E2-0789-4D77-8C6D-DBF1BE4B42ED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09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5210-A04C-45D6-B74B-EBF70B60C120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3021-D75A-4822-A5CC-153F517B23C6}" type="datetime1">
              <a:rPr lang="en-US" smtClean="0"/>
              <a:t>9/25/2020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ACD66-4EF5-4803-8246-84BB9E216A77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8DE8E-806C-49C1-B0A6-C1061452FFE9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3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90280-B49B-4F7A-81C4-D6AC0D0CFABE}" type="datetime1">
              <a:rPr lang="en-US" smtClean="0"/>
              <a:t>9/25/2020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28DF-0F8D-4122-8755-7C7AB173DCEA}" type="datetime1">
              <a:rPr lang="en-US" smtClean="0"/>
              <a:t>9/25/2020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B2C9F-EBD7-42EA-BCA0-C56DC6F6B0B6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02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0F369-1E3C-4B61-8389-2EC678509378}" type="datetime1">
              <a:rPr lang="en-US" smtClean="0"/>
              <a:t>9/25/2020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E0A1A-4E1D-42F2-A231-1B2F70FF1EA9}" type="datetime1">
              <a:rPr lang="en-US" smtClean="0"/>
              <a:t>9/25/2020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6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342F4-E4DF-4A51-9BDE-376FBF0AA115}" type="datetime1">
              <a:rPr lang="en-US" smtClean="0"/>
              <a:t>9/25/2020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3AE3A8-7103-45CB-AD36-241E96710D8C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ava.sun.com/javase/6/docs/api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A14111E-AE1F-4634-A2FF-0CB1B8DCD0E0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10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err="1" smtClean="0"/>
              <a:t>ArrayList</a:t>
            </a:r>
            <a:endParaRPr lang="en-US" sz="1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</a:t>
            </a:r>
            <a:r>
              <a:rPr lang="en-US" dirty="0" smtClean="0">
                <a:solidFill>
                  <a:srgbClr val="FF0000"/>
                </a:solidFill>
              </a:rPr>
              <a:t>better </a:t>
            </a:r>
            <a:r>
              <a:rPr lang="en-US" dirty="0" smtClean="0">
                <a:solidFill>
                  <a:srgbClr val="FF0000"/>
                </a:solidFill>
              </a:rPr>
              <a:t>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 of a list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Rather than creating an array of boxes, create an object that represents a "list" of items.  (initially an empty list.)</a:t>
            </a:r>
            <a:endParaRPr lang="en-US" altLang="en-US" sz="800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[]</a:t>
            </a:r>
          </a:p>
          <a:p>
            <a:pPr lvl="1" eaLnBrk="1" hangingPunct="1"/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You can add items to the list.</a:t>
            </a:r>
          </a:p>
          <a:p>
            <a:pPr lvl="1" eaLnBrk="1" hangingPunct="1"/>
            <a:r>
              <a:rPr lang="en-US" altLang="en-US" dirty="0" smtClean="0"/>
              <a:t>The default behavior is to add to the end of the list.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[hello, ABC, goodbye, okay]</a:t>
            </a:r>
          </a:p>
          <a:p>
            <a:pPr lvl="1" eaLnBrk="1" hangingPunct="1"/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The list object keeps track of the element values that have been added to it, their order, indexes, and its total size.</a:t>
            </a:r>
          </a:p>
          <a:p>
            <a:pPr lvl="1" eaLnBrk="1" hangingPunct="1"/>
            <a:r>
              <a:rPr lang="en-US" altLang="en-US" dirty="0" smtClean="0"/>
              <a:t>Think of an "array list" as an automatically resizing array object.</a:t>
            </a:r>
          </a:p>
          <a:p>
            <a:pPr lvl="1" eaLnBrk="1" hangingPunct="1"/>
            <a:r>
              <a:rPr lang="en-US" altLang="en-US" dirty="0" smtClean="0"/>
              <a:t>Internally, the list is implemented using an array and a size field.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5B97F7-B757-42DA-A371-03BFF9A4BE2A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7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 methods 1</a:t>
            </a:r>
          </a:p>
        </p:txBody>
      </p:sp>
      <p:graphicFrame>
        <p:nvGraphicFramePr>
          <p:cNvPr id="177411" name="Group 259"/>
          <p:cNvGraphicFramePr>
            <a:graphicFrameLocks noGrp="1"/>
          </p:cNvGraphicFramePr>
          <p:nvPr/>
        </p:nvGraphicFramePr>
        <p:xfrm>
          <a:off x="381000" y="1371600"/>
          <a:ext cx="8382000" cy="4785252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09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C7031-DF3D-4CD6-BE4B-FE11A844D064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methods 2</a:t>
            </a:r>
          </a:p>
        </p:txBody>
      </p:sp>
      <p:graphicFrame>
        <p:nvGraphicFramePr>
          <p:cNvPr id="178328" name="Group 152"/>
          <p:cNvGraphicFramePr>
            <a:graphicFrameLocks noGrp="1"/>
          </p:cNvGraphicFramePr>
          <p:nvPr/>
        </p:nvGraphicFramePr>
        <p:xfrm>
          <a:off x="95250" y="1408113"/>
          <a:ext cx="8975725" cy="4846638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all elements from the given list to this 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(at the end of the list, or inserts them at the given index)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given value is found somewhere in this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this list contains every element from given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given other list contains the same elements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iterator()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listIterator()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an object used to examine the contents of the list (seen later)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lastIndexOf(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last index value is found in list (-1 if not found)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finds and removes the given value from this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elements found in the given list from this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retainAll(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elements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found in given list from this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1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subList(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sub-portion of the list between</a:t>
                      </a:r>
                      <a:b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indexes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(inclusive) and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(exclusive)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toArray()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elements in this list as an array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CC606-3D8A-4DB0-8312-FBC0495FBBF4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Parameters (Generics)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 smtClean="0"/>
              <a:t>Type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&gt; </a:t>
            </a:r>
            <a:r>
              <a:rPr lang="en-US" altLang="en-US" sz="2400" b="1" dirty="0" smtClean="0"/>
              <a:t>name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 smtClean="0"/>
              <a:t>Type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When constructing an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, you must specify the type of elements it will contain between 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</a:rPr>
              <a:t>&gt;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This is called a </a:t>
            </a:r>
            <a:r>
              <a:rPr lang="en-US" altLang="en-US" i="1" dirty="0" smtClean="0"/>
              <a:t>type parameter</a:t>
            </a:r>
            <a:r>
              <a:rPr lang="en-US" altLang="en-US" dirty="0" smtClean="0"/>
              <a:t> or a </a:t>
            </a:r>
            <a:r>
              <a:rPr lang="en-US" altLang="en-US" i="1" dirty="0" smtClean="0"/>
              <a:t>generic </a:t>
            </a:r>
            <a:r>
              <a:rPr lang="en-US" altLang="en-US" dirty="0" smtClean="0"/>
              <a:t>class.</a:t>
            </a:r>
          </a:p>
          <a:p>
            <a:pPr lvl="1" eaLnBrk="1" hangingPunct="1"/>
            <a:r>
              <a:rPr lang="en-US" altLang="en-US" dirty="0" smtClean="0"/>
              <a:t>Allows the same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 class to store lists of different types.</a:t>
            </a:r>
          </a:p>
          <a:p>
            <a:pPr lvl="1" eaLnBrk="1" hangingPunct="1"/>
            <a:endParaRPr lang="en-US" altLang="en-US" sz="12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b="1" dirty="0" smtClean="0">
                <a:latin typeface="Courier New" panose="02070309020205020404" pitchFamily="49" charset="0"/>
              </a:rPr>
              <a:t>&lt;String&gt;</a:t>
            </a:r>
            <a:r>
              <a:rPr lang="en-US" altLang="en-US" dirty="0" smtClean="0">
                <a:latin typeface="Courier New" panose="02070309020205020404" pitchFamily="49" charset="0"/>
              </a:rPr>
              <a:t> names = new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b="1" dirty="0" smtClean="0">
                <a:latin typeface="Courier New" panose="02070309020205020404" pitchFamily="49" charset="0"/>
              </a:rPr>
              <a:t>&lt;String&gt;</a:t>
            </a:r>
            <a:r>
              <a:rPr lang="en-US" altLang="en-US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dirty="0" smtClean="0">
                <a:latin typeface="Courier New" panose="02070309020205020404" pitchFamily="49" charset="0"/>
              </a:rPr>
              <a:t>("Marty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Stepp</a:t>
            </a:r>
            <a:r>
              <a:rPr lang="en-US" altLang="en-US" dirty="0" smtClean="0">
                <a:latin typeface="Courier New" panose="02070309020205020404" pitchFamily="49" charset="0"/>
              </a:rPr>
              <a:t>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dirty="0" smtClean="0">
                <a:latin typeface="Courier New" panose="02070309020205020404" pitchFamily="49" charset="0"/>
              </a:rPr>
              <a:t>("Stuart </a:t>
            </a:r>
            <a:r>
              <a:rPr lang="en-US" altLang="en-US" dirty="0" err="1" smtClean="0">
                <a:latin typeface="Courier New" panose="02070309020205020404" pitchFamily="49" charset="0"/>
              </a:rPr>
              <a:t>Reges</a:t>
            </a:r>
            <a:r>
              <a:rPr lang="en-US" altLang="en-US" dirty="0" smtClean="0">
                <a:latin typeface="Courier New" panose="02070309020205020404" pitchFamily="49" charset="0"/>
              </a:rPr>
              <a:t>");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D82C26-A69B-4FF2-B4A4-5877C10FE580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about 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hlinkClick r:id="rId2"/>
              </a:rPr>
              <a:t>Java API Specification</a:t>
            </a:r>
            <a:r>
              <a:rPr lang="en-US" altLang="en-US" sz="2400" dirty="0" smtClean="0"/>
              <a:t> is a huge web page containing documentation about every Java class and its methods.</a:t>
            </a:r>
          </a:p>
          <a:p>
            <a:pPr lvl="1" eaLnBrk="1" hangingPunct="1"/>
            <a:r>
              <a:rPr lang="en-US" altLang="en-US" dirty="0" smtClean="0"/>
              <a:t>The link to the API Specs is on the course web site.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536824"/>
            <a:ext cx="5029200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D920D7-390E-4DF2-84C0-7695E1C13649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vs.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839200" cy="5105400"/>
          </a:xfrm>
        </p:spPr>
        <p:txBody>
          <a:bodyPr/>
          <a:lstStyle/>
          <a:p>
            <a:pPr marL="273050" indent="-273050" eaLnBrk="1" hangingPunct="1">
              <a:tabLst>
                <a:tab pos="4572000" algn="l"/>
              </a:tabLst>
            </a:pPr>
            <a:r>
              <a:rPr lang="en-US" altLang="en-US" dirty="0" smtClean="0"/>
              <a:t>construction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String[] names = new String[5];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b="1" dirty="0" smtClean="0">
                <a:latin typeface="Courier New" panose="02070309020205020404" pitchFamily="49" charset="0"/>
              </a:rPr>
              <a:t>&lt;String&gt; list = new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b="1" dirty="0" smtClean="0">
                <a:latin typeface="Courier New" panose="02070309020205020404" pitchFamily="49" charset="0"/>
              </a:rPr>
              <a:t>&lt;String&gt;();</a:t>
            </a:r>
            <a:endParaRPr lang="en-US" altLang="en-US" sz="2600" dirty="0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2400" dirty="0" smtClean="0"/>
          </a:p>
          <a:p>
            <a:pPr marL="273050" indent="-273050" eaLnBrk="1" hangingPunct="1">
              <a:tabLst>
                <a:tab pos="4572000" algn="l"/>
              </a:tabLst>
            </a:pPr>
            <a:r>
              <a:rPr lang="en-US" altLang="en-US" dirty="0" smtClean="0"/>
              <a:t>storing a value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names[0] = "Jessica";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list.add</a:t>
            </a:r>
            <a:r>
              <a:rPr lang="en-US" altLang="en-US" b="1" dirty="0" smtClean="0">
                <a:latin typeface="Courier New" panose="02070309020205020404" pitchFamily="49" charset="0"/>
              </a:rPr>
              <a:t>("Jessica");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 marL="273050" indent="-273050" eaLnBrk="1" hangingPunct="1">
              <a:tabLst>
                <a:tab pos="4572000" algn="l"/>
              </a:tabLst>
            </a:pPr>
            <a:r>
              <a:rPr lang="en-US" altLang="en-US" dirty="0" smtClean="0"/>
              <a:t>retrieving a value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String s = names[0];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String s =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b="1" dirty="0" smtClean="0">
                <a:latin typeface="Courier New" panose="02070309020205020404" pitchFamily="49" charset="0"/>
              </a:rPr>
              <a:t>(0);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3458C2-E8C7-4CC0-997A-C864C09260DA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vs. array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>
              <a:lnSpc>
                <a:spcPct val="80000"/>
              </a:lnSpc>
              <a:tabLst>
                <a:tab pos="4572000" algn="l"/>
              </a:tabLst>
            </a:pPr>
            <a:r>
              <a:rPr lang="en-US" altLang="en-US" smtClean="0"/>
              <a:t>doing something to each value that starts with </a:t>
            </a:r>
            <a:r>
              <a:rPr lang="en-US" altLang="en-US" smtClean="0">
                <a:latin typeface="Courier New" panose="02070309020205020404" pitchFamily="49" charset="0"/>
              </a:rPr>
              <a:t>"B"</a:t>
            </a:r>
            <a:endParaRPr lang="en-US" altLang="en-US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mtClean="0">
                <a:solidFill>
                  <a:schemeClr val="bg2"/>
                </a:solidFill>
                <a:latin typeface="Courier New" panose="02070309020205020404" pitchFamily="49" charset="0"/>
              </a:rPr>
              <a:t>for (int i = 0; i &lt; names.length; i++)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mtClean="0">
                <a:solidFill>
                  <a:schemeClr val="bg2"/>
                </a:solidFill>
                <a:latin typeface="Courier New" panose="02070309020205020404" pitchFamily="49" charset="0"/>
              </a:rPr>
              <a:t>    if (names[i].startsWith("B")) { ...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mtClean="0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800" smtClean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for (int i = 0; i &lt; list.size(); i++)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    if (list.get(i).startsWith("B")) { ...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b="1" smtClean="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b="1" smtClean="0">
              <a:latin typeface="Courier New" panose="02070309020205020404" pitchFamily="49" charset="0"/>
            </a:endParaRPr>
          </a:p>
          <a:p>
            <a:pPr marL="273050" indent="-273050" eaLnBrk="1" hangingPunct="1">
              <a:tabLst>
                <a:tab pos="4572000" algn="l"/>
              </a:tabLst>
            </a:pPr>
            <a:r>
              <a:rPr lang="en-US" altLang="en-US" smtClean="0"/>
              <a:t>seeing whether the value </a:t>
            </a:r>
            <a:r>
              <a:rPr lang="en-US" altLang="en-US" smtClean="0">
                <a:latin typeface="Courier New" panose="02070309020205020404" pitchFamily="49" charset="0"/>
              </a:rPr>
              <a:t>"Benson"</a:t>
            </a:r>
            <a:r>
              <a:rPr lang="en-US" altLang="en-US" smtClean="0"/>
              <a:t> is found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mtClean="0">
                <a:solidFill>
                  <a:schemeClr val="bg2"/>
                </a:solidFill>
                <a:latin typeface="Courier New" panose="02070309020205020404" pitchFamily="49" charset="0"/>
              </a:rPr>
              <a:t>for (int i = 0; i &lt; names.length; i++)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mtClean="0">
                <a:solidFill>
                  <a:schemeClr val="bg2"/>
                </a:solidFill>
                <a:latin typeface="Courier New" panose="02070309020205020404" pitchFamily="49" charset="0"/>
              </a:rPr>
              <a:t>    if (names[i].equals("Benson")) { ...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mtClean="0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800" smtClean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if (list.contains("Benson")) { ...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AC0D4-B545-4F59-8D53-CE2E3F9EE581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Revisited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program that reads a file and displays </a:t>
            </a:r>
            <a:br>
              <a:rPr lang="en-US" altLang="en-US" smtClean="0"/>
            </a:br>
            <a:r>
              <a:rPr lang="en-US" altLang="en-US" smtClean="0"/>
              <a:t>the words of that file as a list.</a:t>
            </a:r>
          </a:p>
          <a:p>
            <a:pPr lvl="1" eaLnBrk="1" hangingPunct="1"/>
            <a:r>
              <a:rPr lang="en-US" altLang="en-US" smtClean="0"/>
              <a:t>First display all words.</a:t>
            </a:r>
          </a:p>
          <a:p>
            <a:pPr lvl="1" eaLnBrk="1" hangingPunct="1"/>
            <a:r>
              <a:rPr lang="en-US" altLang="en-US" smtClean="0"/>
              <a:t>Then display them in reverse order.</a:t>
            </a:r>
          </a:p>
          <a:p>
            <a:pPr lvl="1" eaLnBrk="1" hangingPunct="1"/>
            <a:r>
              <a:rPr lang="en-US" altLang="en-US" smtClean="0"/>
              <a:t>Then display them with all plurals (ending in "s") capitalized.</a:t>
            </a:r>
          </a:p>
          <a:p>
            <a:pPr lvl="1" eaLnBrk="1" hangingPunct="1"/>
            <a:r>
              <a:rPr lang="en-US" altLang="en-US" smtClean="0"/>
              <a:t>Then display them with all plural words removed.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696DE0-F689-4F08-A302-63BE077C1467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solution (partial)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&lt;String&gt;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allWords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&lt;String&gt;();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Scanner input = new Scanner(new File("words.txt"));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while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input.hasNext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String word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input.next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allWords.add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(word);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allWords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 all plural words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allWords.size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String word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allWords.get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if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word.endsWith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("s"))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allWords.remove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i--;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76530-038D-4B9F-B62A-025967583F68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7775" y="5181600"/>
            <a:ext cx="5181600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After removing the plural word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index will be reduced by 1        </a:t>
            </a: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as parameter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424" y="1143000"/>
            <a:ext cx="8918576" cy="5105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200" b="1" dirty="0" smtClean="0"/>
              <a:t>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2200" b="1" dirty="0" smtClean="0">
                <a:solidFill>
                  <a:schemeClr val="accent2"/>
                </a:solidFill>
              </a:rPr>
              <a:t>Type</a:t>
            </a:r>
            <a:r>
              <a:rPr lang="en-US" altLang="en-US" sz="22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2200" b="1" dirty="0" smtClean="0">
                <a:solidFill>
                  <a:schemeClr val="accent2"/>
                </a:solidFill>
              </a:rPr>
              <a:t>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 { </a:t>
            </a:r>
          </a:p>
          <a:p>
            <a:pPr eaLnBrk="1" hangingPunct="1"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Removes all plural words from the given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removePlural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&lt;String&gt; 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String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if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str.endsWith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("s"))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list.remove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i--;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You can also return a list:</a:t>
            </a:r>
          </a:p>
          <a:p>
            <a:pPr algn="ctr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sz="22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2200" b="1" dirty="0" smtClean="0">
                <a:solidFill>
                  <a:schemeClr val="accent2"/>
                </a:solidFill>
              </a:rPr>
              <a:t>Type</a:t>
            </a:r>
            <a:r>
              <a:rPr lang="en-US" altLang="en-US" sz="22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 smtClean="0"/>
              <a:t>methodName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b="1" dirty="0" err="1" smtClean="0"/>
              <a:t>params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B52D7-D4D5-4DA3-9B86-FAB76CF259CA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ArrayLists</a:t>
            </a:r>
            <a:r>
              <a:rPr lang="en-US" dirty="0" smtClean="0">
                <a:cs typeface="Courier New" panose="02070309020205020404" pitchFamily="49" charset="0"/>
              </a:rPr>
              <a:t> Operations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/>
              <a:t> Searching Methods</a:t>
            </a:r>
          </a:p>
          <a:p>
            <a:r>
              <a:rPr lang="en-US" dirty="0" smtClean="0"/>
              <a:t>Adding to and Removing from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Wrapper Classes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2C662-90C5-49B7-BB2A-34E4E60847D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of primitives?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type you specify when creating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must be an object type; it cannot be a primitive type.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	// illegal -- int cannot be a type parameter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000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&lt;int&gt;</a:t>
            </a:r>
            <a:r>
              <a:rPr lang="en-US" altLang="en-US" sz="2000" smtClean="0">
                <a:latin typeface="Courier New" panose="02070309020205020404" pitchFamily="49" charset="0"/>
              </a:rPr>
              <a:t> list = new ArrayList</a:t>
            </a: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&lt;int&gt;</a:t>
            </a:r>
            <a:r>
              <a:rPr lang="en-US" altLang="en-US" sz="200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But we can still use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with primitive types by using special classes called </a:t>
            </a:r>
            <a:r>
              <a:rPr lang="en-US" altLang="en-US" i="1" smtClean="0"/>
              <a:t>wrapper</a:t>
            </a:r>
            <a:r>
              <a:rPr lang="en-US" altLang="en-US" smtClean="0"/>
              <a:t> classes in their place.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	// creates a list of ints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000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&lt;Integer&gt;</a:t>
            </a:r>
            <a:r>
              <a:rPr lang="en-US" altLang="en-US" sz="2000" smtClean="0">
                <a:latin typeface="Courier New" panose="02070309020205020404" pitchFamily="49" charset="0"/>
              </a:rPr>
              <a:t> list = new ArrayList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&lt;Integer&gt;</a:t>
            </a:r>
            <a:r>
              <a:rPr lang="en-US" altLang="en-US" sz="2000" smtClean="0">
                <a:latin typeface="Courier New" panose="02070309020205020404" pitchFamily="49" charset="0"/>
              </a:rPr>
              <a:t>();</a:t>
            </a:r>
            <a:endParaRPr lang="en-US" alt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28674-EFA7-404B-8A6C-D9E34779559E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Wrapper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z="2100" smtClean="0"/>
              <a:t>A wrapper is an object whose sole purpose is to hold a primitive value.</a:t>
            </a:r>
          </a:p>
          <a:p>
            <a:pPr lvl="1" eaLnBrk="1" hangingPunct="1"/>
            <a:endParaRPr lang="en-US" altLang="en-US" sz="1800" smtClean="0"/>
          </a:p>
          <a:p>
            <a:pPr eaLnBrk="1" hangingPunct="1"/>
            <a:r>
              <a:rPr lang="en-US" altLang="en-US" sz="2200" smtClean="0"/>
              <a:t>Once you construct the list, use it with primitives as normal: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&lt;Double&gt;</a:t>
            </a:r>
            <a:r>
              <a:rPr lang="en-US" altLang="en-US" sz="2000" smtClean="0">
                <a:latin typeface="Courier New" panose="02070309020205020404" pitchFamily="49" charset="0"/>
              </a:rPr>
              <a:t> grades = new ArrayList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&lt;Double&gt;</a:t>
            </a:r>
            <a:r>
              <a:rPr lang="en-US" altLang="en-US" sz="200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grades.add(3.2);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grades.add(2.7);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double</a:t>
            </a:r>
            <a:r>
              <a:rPr lang="en-US" altLang="en-US" sz="2000" smtClean="0">
                <a:latin typeface="Courier New" panose="02070309020205020404" pitchFamily="49" charset="0"/>
              </a:rPr>
              <a:t> myGrade = grades.get(0);</a:t>
            </a:r>
          </a:p>
        </p:txBody>
      </p:sp>
      <p:graphicFrame>
        <p:nvGraphicFramePr>
          <p:cNvPr id="180296" name="Group 72"/>
          <p:cNvGraphicFramePr>
            <a:graphicFrameLocks noGrp="1"/>
          </p:cNvGraphicFramePr>
          <p:nvPr/>
        </p:nvGraphicFramePr>
        <p:xfrm>
          <a:off x="2590800" y="1295400"/>
          <a:ext cx="3997325" cy="1981200"/>
        </p:xfrm>
        <a:graphic>
          <a:graphicData uri="http://schemas.openxmlformats.org/drawingml/2006/table">
            <a:tbl>
              <a:tblPr/>
              <a:tblGrid>
                <a:gridCol w="202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Primitive Type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Wrapper Type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int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Integer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double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Double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char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Character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boolean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Boolean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12329-F5A8-42D3-BDC8-649612C80150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program that reads a file full of numbers and</a:t>
            </a:r>
            <a:br>
              <a:rPr lang="en-US" altLang="en-US" smtClean="0"/>
            </a:br>
            <a:r>
              <a:rPr lang="en-US" altLang="en-US" smtClean="0"/>
              <a:t>displays all the numbers as a list, then:</a:t>
            </a:r>
          </a:p>
          <a:p>
            <a:pPr lvl="1" eaLnBrk="1" hangingPunct="1"/>
            <a:r>
              <a:rPr lang="en-US" altLang="en-US" smtClean="0"/>
              <a:t>Prints the average of the numbers.</a:t>
            </a:r>
          </a:p>
          <a:p>
            <a:pPr lvl="1" eaLnBrk="1" hangingPunct="1"/>
            <a:r>
              <a:rPr lang="en-US" altLang="en-US" smtClean="0"/>
              <a:t>Prints the highest and lowest number.</a:t>
            </a:r>
          </a:p>
          <a:p>
            <a:pPr lvl="1" eaLnBrk="1" hangingPunct="1"/>
            <a:r>
              <a:rPr lang="en-US" altLang="en-US" smtClean="0"/>
              <a:t>Filters out all of the even numbers (ones divisible by 2).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555305-8E33-40CF-A44A-8710A9B0689D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solution (partial)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&lt;Integer&gt; numbers = new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&lt;Integer&gt;();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Scanner input = new Scanner(new File("numbers.txt"));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while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input.hasNextInt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n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input.nextInt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numbers.add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(numbers);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filterEvens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(numbers);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(numbers);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Removes all elements with even values from the given list.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filterEvens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&lt;Integer&gt; list)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i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 - 1; i &gt;= 0; i--)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n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if (n % 2 ==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list.remove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FC47F-CBBC-46B0-96F3-102B950FBE66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87825" y="4945535"/>
            <a:ext cx="510857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Searching from the end of the 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index would be easier – 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Once a value is removed, the   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size of the index reduces by 1 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we search the “next end element”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until we reach to index 0</a:t>
            </a: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Exercises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reverse</a:t>
            </a:r>
            <a:r>
              <a:rPr lang="en-US" altLang="en-US" smtClean="0"/>
              <a:t> that reverses the order of the elements in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of strings.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capitalizePlurals</a:t>
            </a:r>
            <a:r>
              <a:rPr lang="en-US" altLang="en-US" smtClean="0"/>
              <a:t> that accepts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of strings and replaces every word ending with an "s" with its uppercased version.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removePlurals</a:t>
            </a:r>
            <a:r>
              <a:rPr lang="en-US" altLang="en-US" smtClean="0"/>
              <a:t> that accepts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of strings and removes every word in the list ending with an "s", case-insensitively.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9B6F3F-DBA1-40B6-A9C9-D7034A80AC1B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Out-of-bounds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Legal indexes are between </a:t>
            </a:r>
            <a:r>
              <a:rPr lang="en-US" altLang="en-US" b="1" smtClean="0"/>
              <a:t>0</a:t>
            </a:r>
            <a:r>
              <a:rPr lang="en-US" altLang="en-US" smtClean="0"/>
              <a:t> and the </a:t>
            </a:r>
            <a:r>
              <a:rPr lang="en-US" altLang="en-US" b="1" smtClean="0"/>
              <a:t>list's size() - 1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Reading or writing any index outside this range will cause an </a:t>
            </a:r>
            <a:r>
              <a:rPr lang="en-US" altLang="en-US" smtClean="0">
                <a:latin typeface="Courier New" panose="02070309020205020404" pitchFamily="49" charset="0"/>
              </a:rPr>
              <a:t>IndexOutOfBoundsException</a:t>
            </a:r>
            <a:r>
              <a:rPr lang="en-US" altLang="en-US" smtClean="0"/>
              <a:t>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</a:rPr>
              <a:t>ArrayList&lt;String&gt; names = new ArrayList&lt;String&gt;();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names.add("Marty");   names.add("Kevin");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names.add("Vicki");   names.add("Larry");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System.out.println(names.get(0));       </a:t>
            </a:r>
            <a:r>
              <a:rPr lang="en-US" alt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okay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System.out.println(names.get(3));       </a:t>
            </a:r>
            <a:r>
              <a:rPr lang="en-US" alt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okay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	System.out.println(names.get(-1));      // exception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	names.add(9, "Aimee");                  // exception</a:t>
            </a:r>
            <a:endParaRPr lang="en-US" altLang="en-US" sz="2000" smtClean="0"/>
          </a:p>
        </p:txBody>
      </p:sp>
      <p:graphicFrame>
        <p:nvGraphicFramePr>
          <p:cNvPr id="1996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37619"/>
              </p:ext>
            </p:extLst>
          </p:nvPr>
        </p:nvGraphicFramePr>
        <p:xfrm>
          <a:off x="2438400" y="5181600"/>
          <a:ext cx="3938587" cy="10414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Vicki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6299B9-6B3E-496B-80EC-A41DA23A4464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ArrayList "mystery"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&lt;Integer&gt; list = new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&lt;Integer&gt;();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1; i &lt;= 10;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(10 * i);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[10, 20, 30, 40, ..., 100]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What is the output of the following code?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list.remove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(list);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Answer: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[20, 40, 60, 80, 100]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BA449-1E23-4AD8-9888-37D39B993057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C313EAF-F049-4441-8207-12D1C6210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77471"/>
              </p:ext>
            </p:extLst>
          </p:nvPr>
        </p:nvGraphicFramePr>
        <p:xfrm>
          <a:off x="1447800" y="2682876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148139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92016756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92154"/>
              </p:ext>
            </p:extLst>
          </p:nvPr>
        </p:nvGraphicFramePr>
        <p:xfrm>
          <a:off x="1447800" y="3548064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24000" y="2720976"/>
            <a:ext cx="381000" cy="396875"/>
            <a:chOff x="3429000" y="2720976"/>
            <a:chExt cx="381000" cy="396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F00F-3A87-4C15-8CB7-F39DC458946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2720976"/>
              <a:ext cx="38100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08778E-F12F-4BB7-8C8A-605FF65C5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2720976"/>
              <a:ext cx="32385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88" name="직사각형 3">
            <a:extLst>
              <a:ext uri="{FF2B5EF4-FFF2-40B4-BE49-F238E27FC236}">
                <a16:creationId xmlns:a16="http://schemas.microsoft.com/office/drawing/2014/main" id="{18D7DD7C-FE35-460A-8C29-FD892459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317751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0289" name="직사각형 3">
            <a:extLst>
              <a:ext uri="{FF2B5EF4-FFF2-40B4-BE49-F238E27FC236}">
                <a16:creationId xmlns:a16="http://schemas.microsoft.com/office/drawing/2014/main" id="{1EB57C36-2B16-4617-93E0-EED3DD87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0290" name="직사각형 3">
            <a:extLst>
              <a:ext uri="{FF2B5EF4-FFF2-40B4-BE49-F238E27FC236}">
                <a16:creationId xmlns:a16="http://schemas.microsoft.com/office/drawing/2014/main" id="{A87FB395-D11A-4479-A6AA-9C70FD42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463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10291" name="직사각형 3">
            <a:extLst>
              <a:ext uri="{FF2B5EF4-FFF2-40B4-BE49-F238E27FC236}">
                <a16:creationId xmlns:a16="http://schemas.microsoft.com/office/drawing/2014/main" id="{D0B57522-74B6-454C-BC70-4CCB6804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10292" name="직사각형 3">
            <a:extLst>
              <a:ext uri="{FF2B5EF4-FFF2-40B4-BE49-F238E27FC236}">
                <a16:creationId xmlns:a16="http://schemas.microsoft.com/office/drawing/2014/main" id="{09BD9076-1415-472A-9669-3E44D337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A[4]</a:t>
            </a:r>
          </a:p>
        </p:txBody>
      </p:sp>
      <p:sp>
        <p:nvSpPr>
          <p:cNvPr id="10293" name="직사각형 3">
            <a:extLst>
              <a:ext uri="{FF2B5EF4-FFF2-40B4-BE49-F238E27FC236}">
                <a16:creationId xmlns:a16="http://schemas.microsoft.com/office/drawing/2014/main" id="{D37A5527-9200-4895-8F90-1CFAA3BE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A[5]</a:t>
            </a:r>
          </a:p>
        </p:txBody>
      </p:sp>
      <p:sp>
        <p:nvSpPr>
          <p:cNvPr id="10294" name="직사각형 3">
            <a:extLst>
              <a:ext uri="{FF2B5EF4-FFF2-40B4-BE49-F238E27FC236}">
                <a16:creationId xmlns:a16="http://schemas.microsoft.com/office/drawing/2014/main" id="{1DDFBE1D-7A16-4C3D-9BC1-E88D2465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A[6]</a:t>
            </a:r>
          </a:p>
        </p:txBody>
      </p:sp>
      <p:sp>
        <p:nvSpPr>
          <p:cNvPr id="10295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A[7]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ED5DC1E-3BED-47F1-A32B-8C761111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97902"/>
              </p:ext>
            </p:extLst>
          </p:nvPr>
        </p:nvGraphicFramePr>
        <p:xfrm>
          <a:off x="1457319" y="4191000"/>
          <a:ext cx="5248280" cy="422275"/>
        </p:xfrm>
        <a:graphic>
          <a:graphicData uri="http://schemas.openxmlformats.org/drawingml/2006/table">
            <a:tbl>
              <a:tblPr/>
              <a:tblGrid>
                <a:gridCol w="524828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18466336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856136966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Workout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AF5EC-059C-48BC-8B3A-0A502E65CBF3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27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A[8]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9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A[9]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00025" y="2656582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0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3716" y="1143000"/>
            <a:ext cx="7260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(); i++) {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list.remove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(i);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(list);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79575" y="3114295"/>
            <a:ext cx="4911547" cy="482285"/>
            <a:chOff x="1679575" y="3114295"/>
            <a:chExt cx="4911547" cy="482285"/>
          </a:xfrm>
        </p:grpSpPr>
        <p:pic>
          <p:nvPicPr>
            <p:cNvPr id="11309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538" y="3128964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0" name="Graphic 53" descr="Line Arrow: Rotate left">
              <a:extLst>
                <a:ext uri="{FF2B5EF4-FFF2-40B4-BE49-F238E27FC236}">
                  <a16:creationId xmlns:a16="http://schemas.microsoft.com/office/drawing/2014/main" id="{622AD623-FE32-4EBD-83C2-3C077A685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671" y="3124897"/>
              <a:ext cx="533400" cy="44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1" name="Graphic 54" descr="Line Arrow: Rotate left">
              <a:extLst>
                <a:ext uri="{FF2B5EF4-FFF2-40B4-BE49-F238E27FC236}">
                  <a16:creationId xmlns:a16="http://schemas.microsoft.com/office/drawing/2014/main" id="{C6C91EAE-DE6A-4B72-8993-71C598AA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443" y="3130552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0" name="Graphic 67" descr="Line Arrow: Rotate left">
              <a:extLst>
                <a:ext uri="{FF2B5EF4-FFF2-40B4-BE49-F238E27FC236}">
                  <a16:creationId xmlns:a16="http://schemas.microsoft.com/office/drawing/2014/main" id="{BAA7917B-E907-43B8-A4D4-85D683ACE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859" y="3140075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3114295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043" y="3117851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027" y="3144527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258" y="31242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722" y="3153667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38"/>
          <p:cNvSpPr/>
          <p:nvPr/>
        </p:nvSpPr>
        <p:spPr>
          <a:xfrm>
            <a:off x="-258159" y="4211809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1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022475" y="4199250"/>
            <a:ext cx="381000" cy="396875"/>
            <a:chOff x="3429000" y="2720976"/>
            <a:chExt cx="381000" cy="39687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82F00F-3A87-4C15-8CB7-F39DC458946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2720976"/>
              <a:ext cx="38100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08778E-F12F-4BB7-8C8A-605FF65C5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2720976"/>
              <a:ext cx="32385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73660"/>
              </p:ext>
            </p:extLst>
          </p:nvPr>
        </p:nvGraphicFramePr>
        <p:xfrm>
          <a:off x="1447800" y="5064125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4538" y="4633912"/>
            <a:ext cx="4316584" cy="478729"/>
            <a:chOff x="2274538" y="4862512"/>
            <a:chExt cx="4316584" cy="478729"/>
          </a:xfrm>
        </p:grpSpPr>
        <p:pic>
          <p:nvPicPr>
            <p:cNvPr id="44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538" y="4873625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Graphic 53" descr="Line Arrow: Rotate left">
              <a:extLst>
                <a:ext uri="{FF2B5EF4-FFF2-40B4-BE49-F238E27FC236}">
                  <a16:creationId xmlns:a16="http://schemas.microsoft.com/office/drawing/2014/main" id="{622AD623-FE32-4EBD-83C2-3C077A685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671" y="4869558"/>
              <a:ext cx="533400" cy="44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54" descr="Line Arrow: Rotate left">
              <a:extLst>
                <a:ext uri="{FF2B5EF4-FFF2-40B4-BE49-F238E27FC236}">
                  <a16:creationId xmlns:a16="http://schemas.microsoft.com/office/drawing/2014/main" id="{C6C91EAE-DE6A-4B72-8993-71C598AA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443" y="4875213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67" descr="Line Arrow: Rotate left">
              <a:extLst>
                <a:ext uri="{FF2B5EF4-FFF2-40B4-BE49-F238E27FC236}">
                  <a16:creationId xmlns:a16="http://schemas.microsoft.com/office/drawing/2014/main" id="{BAA7917B-E907-43B8-A4D4-85D683ACE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859" y="4884736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043" y="4862512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027" y="4889188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258" y="4868861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722" y="4898328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ctangle 52"/>
          <p:cNvSpPr/>
          <p:nvPr/>
        </p:nvSpPr>
        <p:spPr>
          <a:xfrm>
            <a:off x="-231775" y="5528846"/>
            <a:ext cx="1908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2 …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3301"/>
              </p:ext>
            </p:extLst>
          </p:nvPr>
        </p:nvGraphicFramePr>
        <p:xfrm>
          <a:off x="1447800" y="5943600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-228600" y="6062246"/>
            <a:ext cx="1908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5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762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</a:t>
            </a:r>
            <a:r>
              <a:rPr lang="en-US" dirty="0" smtClean="0">
                <a:solidFill>
                  <a:srgbClr val="FF0000"/>
                </a:solidFill>
              </a:rPr>
              <a:t>better </a:t>
            </a:r>
            <a:r>
              <a:rPr lang="en-US" dirty="0" smtClean="0">
                <a:solidFill>
                  <a:srgbClr val="FF0000"/>
                </a:solidFill>
              </a:rPr>
              <a:t>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765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53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ArrayList "mystery" 2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&lt;Integer&gt; list = new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&lt;Integer&gt;();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1; i &lt;= 5;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(2 * i);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[2, 4, 6, 8, 10]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What is the output of the following code?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size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0; i &lt; size;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(i, 42);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add 42 at index i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(list);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Answer: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[42, 42, 42, 42, 42, 2, 4, 6, 8, 10]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D53AE9-8955-4434-AAA8-DAC3E1B5E621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1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C313EAF-F049-4441-8207-12D1C6210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23397"/>
              </p:ext>
            </p:extLst>
          </p:nvPr>
        </p:nvGraphicFramePr>
        <p:xfrm>
          <a:off x="1447800" y="2682876"/>
          <a:ext cx="26289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21122"/>
              </p:ext>
            </p:extLst>
          </p:nvPr>
        </p:nvGraphicFramePr>
        <p:xfrm>
          <a:off x="1447800" y="3548064"/>
          <a:ext cx="315468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10288" name="직사각형 3">
            <a:extLst>
              <a:ext uri="{FF2B5EF4-FFF2-40B4-BE49-F238E27FC236}">
                <a16:creationId xmlns:a16="http://schemas.microsoft.com/office/drawing/2014/main" id="{18D7DD7C-FE35-460A-8C29-FD892459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317751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0289" name="직사각형 3">
            <a:extLst>
              <a:ext uri="{FF2B5EF4-FFF2-40B4-BE49-F238E27FC236}">
                <a16:creationId xmlns:a16="http://schemas.microsoft.com/office/drawing/2014/main" id="{1EB57C36-2B16-4617-93E0-EED3DD87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0290" name="직사각형 3">
            <a:extLst>
              <a:ext uri="{FF2B5EF4-FFF2-40B4-BE49-F238E27FC236}">
                <a16:creationId xmlns:a16="http://schemas.microsoft.com/office/drawing/2014/main" id="{A87FB395-D11A-4479-A6AA-9C70FD42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463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10291" name="직사각형 3">
            <a:extLst>
              <a:ext uri="{FF2B5EF4-FFF2-40B4-BE49-F238E27FC236}">
                <a16:creationId xmlns:a16="http://schemas.microsoft.com/office/drawing/2014/main" id="{D0B57522-74B6-454C-BC70-4CCB6804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10292" name="직사각형 3">
            <a:extLst>
              <a:ext uri="{FF2B5EF4-FFF2-40B4-BE49-F238E27FC236}">
                <a16:creationId xmlns:a16="http://schemas.microsoft.com/office/drawing/2014/main" id="{09BD9076-1415-472A-9669-3E44D337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A[4]</a:t>
            </a:r>
          </a:p>
        </p:txBody>
      </p:sp>
      <p:sp>
        <p:nvSpPr>
          <p:cNvPr id="10293" name="직사각형 3">
            <a:extLst>
              <a:ext uri="{FF2B5EF4-FFF2-40B4-BE49-F238E27FC236}">
                <a16:creationId xmlns:a16="http://schemas.microsoft.com/office/drawing/2014/main" id="{D37A5527-9200-4895-8F90-1CFAA3BE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A[5]</a:t>
            </a:r>
          </a:p>
        </p:txBody>
      </p:sp>
      <p:sp>
        <p:nvSpPr>
          <p:cNvPr id="10294" name="직사각형 3">
            <a:extLst>
              <a:ext uri="{FF2B5EF4-FFF2-40B4-BE49-F238E27FC236}">
                <a16:creationId xmlns:a16="http://schemas.microsoft.com/office/drawing/2014/main" id="{1DDFBE1D-7A16-4C3D-9BC1-E88D2465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A[6]</a:t>
            </a:r>
          </a:p>
        </p:txBody>
      </p:sp>
      <p:sp>
        <p:nvSpPr>
          <p:cNvPr id="10295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A[7]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ED5DC1E-3BED-47F1-A32B-8C761111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49743"/>
              </p:ext>
            </p:extLst>
          </p:nvPr>
        </p:nvGraphicFramePr>
        <p:xfrm>
          <a:off x="1457319" y="4365626"/>
          <a:ext cx="3673796" cy="422275"/>
        </p:xfrm>
        <a:graphic>
          <a:graphicData uri="http://schemas.openxmlformats.org/drawingml/2006/table">
            <a:tbl>
              <a:tblPr/>
              <a:tblGrid>
                <a:gridCol w="524828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Workout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AF5EC-059C-48BC-8B3A-0A502E65CBF3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27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A[8]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9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A[9]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64021" y="3641309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0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3716" y="1143000"/>
            <a:ext cx="726001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0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i = 0; i &lt; size; i++) {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list.add</a:t>
            </a: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(i, 42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);   </a:t>
            </a:r>
            <a:endParaRPr lang="en-US" altLang="en-US" sz="2000" b="1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(list</a:t>
            </a: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-258159" y="4386435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1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49215"/>
              </p:ext>
            </p:extLst>
          </p:nvPr>
        </p:nvGraphicFramePr>
        <p:xfrm>
          <a:off x="1477359" y="5715000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-228600" y="5833646"/>
            <a:ext cx="225107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5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0" y="3200400"/>
            <a:ext cx="2438400" cy="228600"/>
            <a:chOff x="1828800" y="3200400"/>
            <a:chExt cx="2438400" cy="2286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288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2860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8194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3528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8862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-248640" y="5134448"/>
            <a:ext cx="4134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2, i = 3, i = 4… 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362200" y="4038600"/>
            <a:ext cx="2438400" cy="228600"/>
            <a:chOff x="1828800" y="3200400"/>
            <a:chExt cx="2438400" cy="22860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18288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2860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8194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3528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8862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09600" y="7736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</a:t>
            </a:r>
            <a:r>
              <a:rPr lang="en-US" dirty="0" smtClean="0">
                <a:solidFill>
                  <a:srgbClr val="FF0000"/>
                </a:solidFill>
              </a:rPr>
              <a:t>better </a:t>
            </a:r>
            <a:r>
              <a:rPr lang="en-US" dirty="0" smtClean="0">
                <a:solidFill>
                  <a:srgbClr val="FF0000"/>
                </a:solidFill>
              </a:rPr>
              <a:t>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810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53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10.1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7C6EC-D466-4944-B32F-FD0B0C35DD8D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as parameter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839200" cy="5105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200" b="1" dirty="0" smtClean="0"/>
              <a:t>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2200" b="1" dirty="0" smtClean="0">
                <a:solidFill>
                  <a:schemeClr val="accent2"/>
                </a:solidFill>
              </a:rPr>
              <a:t>Type</a:t>
            </a:r>
            <a:r>
              <a:rPr lang="en-US" altLang="en-US" sz="22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2200" b="1" dirty="0" smtClean="0">
                <a:solidFill>
                  <a:schemeClr val="accent2"/>
                </a:solidFill>
              </a:rPr>
              <a:t>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 { </a:t>
            </a:r>
          </a:p>
          <a:p>
            <a:pPr eaLnBrk="1" hangingPunct="1"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Removes all plural words from the given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removePlural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&lt;String&gt; 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String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if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str.endsWith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("s"))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list.remove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i--;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You can also return a list:</a:t>
            </a:r>
          </a:p>
          <a:p>
            <a:pPr algn="ctr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sz="22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2200" b="1" dirty="0" smtClean="0">
                <a:solidFill>
                  <a:schemeClr val="accent2"/>
                </a:solidFill>
              </a:rPr>
              <a:t>Type</a:t>
            </a:r>
            <a:r>
              <a:rPr lang="en-US" altLang="en-US" sz="22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 smtClean="0"/>
              <a:t>methodName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b="1" dirty="0" err="1" smtClean="0"/>
              <a:t>params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4B94F8-E861-4FD3-BADF-B01065BEF83A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Write a method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addStars</a:t>
            </a:r>
            <a:r>
              <a:rPr lang="en-US" altLang="en-US" sz="2400" dirty="0" smtClean="0"/>
              <a:t> that accepts an array list of strings as a parameter and places a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*</a:t>
            </a:r>
            <a:r>
              <a:rPr lang="en-US" altLang="en-US" sz="2400" dirty="0" smtClean="0"/>
              <a:t> after each element.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Example: if an array list named </a:t>
            </a:r>
            <a:r>
              <a:rPr lang="en-US" altLang="en-US" dirty="0" smtClean="0">
                <a:latin typeface="Courier New" panose="02070309020205020404" pitchFamily="49" charset="0"/>
              </a:rPr>
              <a:t>list</a:t>
            </a:r>
            <a:r>
              <a:rPr lang="en-US" altLang="en-US" dirty="0" smtClean="0"/>
              <a:t> initially stores: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[the, quick, brown, fox]</a:t>
            </a:r>
          </a:p>
          <a:p>
            <a:pPr lvl="1" eaLnBrk="1" hangingPunct="1"/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Then the call of </a:t>
            </a:r>
            <a:r>
              <a:rPr lang="en-US" altLang="en-US" dirty="0" err="1" smtClean="0">
                <a:latin typeface="Courier New" panose="02070309020205020404" pitchFamily="49" charset="0"/>
              </a:rPr>
              <a:t>addStars</a:t>
            </a:r>
            <a:r>
              <a:rPr lang="en-US" altLang="en-US" dirty="0" smtClean="0">
                <a:latin typeface="Courier New" panose="02070309020205020404" pitchFamily="49" charset="0"/>
              </a:rPr>
              <a:t>(list);</a:t>
            </a:r>
            <a:r>
              <a:rPr lang="en-US" altLang="en-US" dirty="0" smtClean="0"/>
              <a:t>  makes it store: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[the, *, quick, *, brown, *, fox, *]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Write a method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removeStars</a:t>
            </a:r>
            <a:r>
              <a:rPr lang="en-US" altLang="en-US" sz="2400" dirty="0" smtClean="0"/>
              <a:t> that accepts an array list of strings, assuming that every other element is a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*</a:t>
            </a:r>
            <a:r>
              <a:rPr lang="en-US" altLang="en-US" sz="2400" dirty="0" smtClean="0"/>
              <a:t>, and removes the stars (undoing what was done by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addStars</a:t>
            </a:r>
            <a:r>
              <a:rPr lang="en-US" altLang="en-US" sz="2400" dirty="0" smtClean="0"/>
              <a:t> above).</a:t>
            </a:r>
            <a:endParaRPr lang="en-US" altLang="en-US" sz="2400" dirty="0" smtClean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2BEC2A-353F-44D5-A014-D19E33B81368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addStars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&lt;String&gt; list)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1;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i += 2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(i, "*");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removeStars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&lt;String&gt; list)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1;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i++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list.remove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522932-43F4-431F-90CB-3DDB6CDB1CFF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intersect</a:t>
            </a:r>
            <a:r>
              <a:rPr lang="en-US" altLang="en-US" smtClean="0"/>
              <a:t> that accepts two sorted array lists of integers as parameters and returns a new list that contains only the elements that are found in both lists.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Example: if lists named </a:t>
            </a:r>
            <a:r>
              <a:rPr lang="en-US" altLang="en-US" smtClean="0">
                <a:latin typeface="Courier New" panose="02070309020205020404" pitchFamily="49" charset="0"/>
              </a:rPr>
              <a:t>list1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list2</a:t>
            </a:r>
            <a:r>
              <a:rPr lang="en-US" altLang="en-US" smtClean="0"/>
              <a:t> initially store: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[1, </a:t>
            </a:r>
            <a:r>
              <a:rPr lang="en-US" altLang="en-US" b="1" smtClean="0">
                <a:latin typeface="Courier New" panose="02070309020205020404" pitchFamily="49" charset="0"/>
              </a:rPr>
              <a:t>4</a:t>
            </a:r>
            <a:r>
              <a:rPr lang="en-US" altLang="en-US" smtClean="0">
                <a:latin typeface="Courier New" panose="02070309020205020404" pitchFamily="49" charset="0"/>
              </a:rPr>
              <a:t>, 8, 9, </a:t>
            </a:r>
            <a:r>
              <a:rPr lang="en-US" altLang="en-US" b="1" smtClean="0">
                <a:latin typeface="Courier New" panose="02070309020205020404" pitchFamily="49" charset="0"/>
              </a:rPr>
              <a:t>11</a:t>
            </a:r>
            <a:r>
              <a:rPr lang="en-US" altLang="en-US" smtClean="0">
                <a:latin typeface="Courier New" panose="02070309020205020404" pitchFamily="49" charset="0"/>
              </a:rPr>
              <a:t>, 15, 17, </a:t>
            </a:r>
            <a:r>
              <a:rPr lang="en-US" altLang="en-US" b="1" smtClean="0">
                <a:latin typeface="Courier New" panose="02070309020205020404" pitchFamily="49" charset="0"/>
              </a:rPr>
              <a:t>28</a:t>
            </a:r>
            <a:r>
              <a:rPr lang="en-US" altLang="en-US" smtClean="0">
                <a:latin typeface="Courier New" panose="02070309020205020404" pitchFamily="49" charset="0"/>
              </a:rPr>
              <a:t>, 41, </a:t>
            </a:r>
            <a:r>
              <a:rPr lang="en-US" altLang="en-US" b="1" smtClean="0">
                <a:latin typeface="Courier New" panose="02070309020205020404" pitchFamily="49" charset="0"/>
              </a:rPr>
              <a:t>59</a:t>
            </a:r>
            <a:r>
              <a:rPr lang="en-US" altLang="en-US" smtClean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[</a:t>
            </a:r>
            <a:r>
              <a:rPr lang="en-US" altLang="en-US" b="1" smtClean="0">
                <a:latin typeface="Courier New" panose="02070309020205020404" pitchFamily="49" charset="0"/>
              </a:rPr>
              <a:t>4</a:t>
            </a:r>
            <a:r>
              <a:rPr lang="en-US" altLang="en-US" smtClean="0">
                <a:latin typeface="Courier New" panose="02070309020205020404" pitchFamily="49" charset="0"/>
              </a:rPr>
              <a:t>, 7, </a:t>
            </a:r>
            <a:r>
              <a:rPr lang="en-US" altLang="en-US" b="1" smtClean="0">
                <a:latin typeface="Courier New" panose="02070309020205020404" pitchFamily="49" charset="0"/>
              </a:rPr>
              <a:t>11</a:t>
            </a:r>
            <a:r>
              <a:rPr lang="en-US" altLang="en-US" smtClean="0">
                <a:latin typeface="Courier New" panose="02070309020205020404" pitchFamily="49" charset="0"/>
              </a:rPr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17</a:t>
            </a:r>
            <a:r>
              <a:rPr lang="en-US" altLang="en-US" smtClean="0">
                <a:latin typeface="Courier New" panose="02070309020205020404" pitchFamily="49" charset="0"/>
              </a:rPr>
              <a:t>, 19, 20, 23, </a:t>
            </a:r>
            <a:r>
              <a:rPr lang="en-US" altLang="en-US" b="1" smtClean="0">
                <a:latin typeface="Courier New" panose="02070309020205020404" pitchFamily="49" charset="0"/>
              </a:rPr>
              <a:t>28</a:t>
            </a:r>
            <a:r>
              <a:rPr lang="en-US" altLang="en-US" smtClean="0">
                <a:latin typeface="Courier New" panose="02070309020205020404" pitchFamily="49" charset="0"/>
              </a:rPr>
              <a:t>, 37, </a:t>
            </a:r>
            <a:r>
              <a:rPr lang="en-US" altLang="en-US" b="1" smtClean="0">
                <a:latin typeface="Courier New" panose="02070309020205020404" pitchFamily="49" charset="0"/>
              </a:rPr>
              <a:t>59</a:t>
            </a:r>
            <a:r>
              <a:rPr lang="en-US" altLang="en-US" smtClean="0">
                <a:latin typeface="Courier New" panose="02070309020205020404" pitchFamily="49" charset="0"/>
              </a:rPr>
              <a:t>, 81]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Then the call of </a:t>
            </a:r>
            <a:r>
              <a:rPr lang="en-US" altLang="en-US" smtClean="0">
                <a:latin typeface="Courier New" panose="02070309020205020404" pitchFamily="49" charset="0"/>
              </a:rPr>
              <a:t>intersect(list1, list2)</a:t>
            </a:r>
            <a:r>
              <a:rPr lang="en-US" altLang="en-US" smtClean="0"/>
              <a:t>  returns the list: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[4, 11, 17, 28, 59]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CBE93-8C9F-4CCF-A625-DC1E61663EC1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Exercises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reverse</a:t>
            </a:r>
            <a:r>
              <a:rPr lang="en-US" altLang="en-US" smtClean="0"/>
              <a:t> that reverses the order of the elements in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of strings.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capitalizePlurals</a:t>
            </a:r>
            <a:r>
              <a:rPr lang="en-US" altLang="en-US" smtClean="0"/>
              <a:t> that accepts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of strings and replaces every word ending with an "s" with its uppercased version.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removePlurals</a:t>
            </a:r>
            <a:r>
              <a:rPr lang="en-US" altLang="en-US" smtClean="0"/>
              <a:t> that accepts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of strings and removes every word in the list ending with an "s", case-insensitively.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AE798E-BEF9-4C77-8480-71539146A07F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Objects storing collections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An object can have an array, list, or other collection as a field.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public class Course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private double[] grades;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b="1" dirty="0" smtClean="0">
                <a:latin typeface="Courier New" panose="02070309020205020404" pitchFamily="49" charset="0"/>
              </a:rPr>
              <a:t>&lt;String&gt;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studentNames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public Course()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grades = new double[4];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studentNames</a:t>
            </a:r>
            <a:r>
              <a:rPr lang="en-US" altLang="en-US" dirty="0" smtClean="0">
                <a:latin typeface="Courier New" panose="02070309020205020404" pitchFamily="49" charset="0"/>
              </a:rPr>
              <a:t> = new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Courier New" panose="02070309020205020404" pitchFamily="49" charset="0"/>
              </a:rPr>
              <a:t>&lt;String&gt;();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Now each object stores a collection of data inside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F4F4D-5E9E-41D4-90C5-F3DB6A62C81C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EC5FFB-01DD-49EE-A5D1-B4B0E9AAA2D7}" type="datetime1">
              <a:rPr lang="en-US" smtClean="0">
                <a:solidFill>
                  <a:srgbClr val="FFFFFF"/>
                </a:solidFill>
              </a:rPr>
              <a:t>9/25/2020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10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ARRAYLIST</a:t>
            </a:r>
          </a:p>
        </p:txBody>
      </p:sp>
    </p:spTree>
    <p:extLst>
      <p:ext uri="{BB962C8B-B14F-4D97-AF65-F5344CB8AC3E}">
        <p14:creationId xmlns:p14="http://schemas.microsoft.com/office/powerpoint/2010/main" val="29092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dirty="0" smtClean="0"/>
              <a:t> method</a:t>
            </a:r>
            <a:endParaRPr lang="en-US" altLang="en-US" sz="2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1657350" algn="l"/>
                <a:tab pos="2286000" algn="l"/>
              </a:tabLst>
            </a:pPr>
            <a:r>
              <a:rPr lang="en-US" altLang="en-US" smtClean="0"/>
              <a:t>The standard way for a Java class to define a comparison function for its objects is to define a </a:t>
            </a:r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  <a:r>
              <a:rPr lang="en-US" altLang="en-US" smtClean="0"/>
              <a:t> method.</a:t>
            </a:r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sz="800" smtClean="0"/>
          </a:p>
          <a:p>
            <a:pPr lvl="1" eaLnBrk="1" hangingPunct="1">
              <a:tabLst>
                <a:tab pos="1657350" algn="l"/>
                <a:tab pos="2286000" algn="l"/>
              </a:tabLst>
            </a:pPr>
            <a:r>
              <a:rPr lang="en-US" altLang="en-US" smtClean="0"/>
              <a:t>Example: in the </a:t>
            </a: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class, there is a method: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public int compareTo(String other)</a:t>
            </a:r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smtClean="0"/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smtClean="0"/>
          </a:p>
          <a:p>
            <a:pPr eaLnBrk="1" hangingPunct="1">
              <a:tabLst>
                <a:tab pos="1657350" algn="l"/>
                <a:tab pos="2286000" algn="l"/>
              </a:tabLst>
            </a:pPr>
            <a:r>
              <a:rPr lang="en-US" altLang="en-US" smtClean="0"/>
              <a:t>A call of  </a:t>
            </a:r>
            <a:r>
              <a:rPr lang="en-US" altLang="en-US" b="1" smtClean="0"/>
              <a:t>A</a:t>
            </a:r>
            <a:r>
              <a:rPr lang="en-US" altLang="en-US" smtClean="0">
                <a:latin typeface="Courier New" panose="02070309020205020404" pitchFamily="49" charset="0"/>
              </a:rPr>
              <a:t>.compareTo(</a:t>
            </a:r>
            <a:r>
              <a:rPr lang="en-US" altLang="en-US" b="1" smtClean="0"/>
              <a:t>B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 will return: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smtClean="0"/>
              <a:t>a value &lt;	0	if </a:t>
            </a:r>
            <a:r>
              <a:rPr lang="en-US" altLang="en-US" b="1" smtClean="0"/>
              <a:t>A</a:t>
            </a:r>
            <a:r>
              <a:rPr lang="en-US" altLang="en-US" smtClean="0"/>
              <a:t> comes "before" </a:t>
            </a:r>
            <a:r>
              <a:rPr lang="en-US" altLang="en-US" b="1" smtClean="0"/>
              <a:t>B</a:t>
            </a:r>
            <a:r>
              <a:rPr lang="en-US" altLang="en-US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smtClean="0"/>
              <a:t>a value &gt;	0	if </a:t>
            </a:r>
            <a:r>
              <a:rPr lang="en-US" altLang="en-US" b="1" smtClean="0"/>
              <a:t>A</a:t>
            </a:r>
            <a:r>
              <a:rPr lang="en-US" altLang="en-US" smtClean="0"/>
              <a:t> comes "after" </a:t>
            </a:r>
            <a:r>
              <a:rPr lang="en-US" altLang="en-US" b="1" smtClean="0"/>
              <a:t>B</a:t>
            </a:r>
            <a:r>
              <a:rPr lang="en-US" altLang="en-US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smtClean="0"/>
              <a:t>or		0	if </a:t>
            </a:r>
            <a:r>
              <a:rPr lang="en-US" altLang="en-US" b="1" smtClean="0"/>
              <a:t>A</a:t>
            </a:r>
            <a:r>
              <a:rPr lang="en-US" altLang="en-US" smtClean="0"/>
              <a:t> and </a:t>
            </a:r>
            <a:r>
              <a:rPr lang="en-US" altLang="en-US" b="1" smtClean="0"/>
              <a:t>B</a:t>
            </a:r>
            <a:r>
              <a:rPr lang="en-US" altLang="en-US" smtClean="0"/>
              <a:t> are considered "equal" in the ordering.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CB177-87D7-4474-8C1E-5F841D9D4EB9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dirty="0" smtClean="0"/>
              <a:t> can be used as a test in an </a:t>
            </a:r>
            <a:r>
              <a:rPr lang="en-US" altLang="en-US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String a = "</a:t>
            </a:r>
            <a:r>
              <a:rPr lang="en-US" altLang="en-US" dirty="0" err="1" smtClean="0">
                <a:latin typeface="Courier New" panose="02070309020205020404" pitchFamily="49" charset="0"/>
              </a:rPr>
              <a:t>alice</a:t>
            </a:r>
            <a:r>
              <a:rPr lang="en-US" altLang="en-US" dirty="0" smtClean="0">
                <a:latin typeface="Courier New" panose="02070309020205020404" pitchFamily="49" charset="0"/>
              </a:rPr>
              <a:t>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String b = "bob";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if (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a.compareTo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(b) &lt; 0</a:t>
            </a:r>
            <a:r>
              <a:rPr lang="en-US" altLang="en-US" dirty="0" smtClean="0">
                <a:latin typeface="Courier New" panose="02070309020205020404" pitchFamily="49" charset="0"/>
              </a:rPr>
              <a:t>) { 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22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04327"/>
              </p:ext>
            </p:extLst>
          </p:nvPr>
        </p:nvGraphicFramePr>
        <p:xfrm>
          <a:off x="609600" y="3498602"/>
          <a:ext cx="8153400" cy="2902198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1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Primitives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Objects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&lt;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&lt;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&lt;=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&lt;=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==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==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!=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!=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&gt;=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&gt;=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&gt;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a.compareTo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(b) &gt;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72734C-D568-4E1C-9BC9-C47EC14EED48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  <a:r>
              <a:rPr lang="en-US" altLang="en-US" smtClean="0"/>
              <a:t> and collections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You can use an array or list of strings with Java's included binary search method because it calls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sz="2400" dirty="0" smtClean="0"/>
              <a:t> internally.</a:t>
            </a:r>
          </a:p>
          <a:p>
            <a:pPr lvl="1" eaLnBrk="1" hangingPunct="1">
              <a:buFontTx/>
              <a:buNone/>
            </a:pPr>
            <a:endParaRPr lang="en-US" altLang="en-US" sz="800" dirty="0" smtClean="0"/>
          </a:p>
          <a:p>
            <a:pPr lvl="1" eaLnBrk="1" hangingPunct="1">
              <a:buFontTx/>
              <a:buNone/>
            </a:pPr>
            <a:endParaRPr lang="en-US" altLang="en-US" sz="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String[] a = {"al", "bob", "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cari</a:t>
            </a:r>
            <a:r>
              <a:rPr lang="en-US" altLang="en-US" sz="2000" dirty="0" smtClean="0">
                <a:latin typeface="Courier New" panose="02070309020205020404" pitchFamily="49" charset="0"/>
              </a:rPr>
              <a:t>", "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dan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", "mike"};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index =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Arrays.binarySearch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(a, "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dan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");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Java's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TreeSet</a:t>
            </a:r>
            <a:r>
              <a:rPr lang="en-US" altLang="en-US" sz="2400" dirty="0" smtClean="0"/>
              <a:t>/</a:t>
            </a:r>
            <a:r>
              <a:rPr lang="en-US" altLang="en-US" sz="2400" dirty="0" smtClean="0">
                <a:latin typeface="Courier New" panose="02070309020205020404" pitchFamily="49" charset="0"/>
              </a:rPr>
              <a:t>Map</a:t>
            </a:r>
            <a:r>
              <a:rPr lang="en-US" altLang="en-US" sz="2400" dirty="0" smtClean="0"/>
              <a:t> use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sz="2400" dirty="0" smtClean="0"/>
              <a:t> internally for ordering.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Set&lt;String&gt; set =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new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TreeSet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&lt;String&gt;()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for (String s : a)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[al, bob, 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cari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dan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mike]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3D3FD-4663-4D25-884A-62D2286BD640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program that reads a file and displays </a:t>
            </a:r>
            <a:br>
              <a:rPr lang="en-US" altLang="en-US" smtClean="0"/>
            </a:br>
            <a:r>
              <a:rPr lang="en-US" altLang="en-US" smtClean="0"/>
              <a:t>the words of that file as a list.</a:t>
            </a:r>
          </a:p>
          <a:p>
            <a:pPr lvl="1" eaLnBrk="1" hangingPunct="1"/>
            <a:r>
              <a:rPr lang="en-US" altLang="en-US" smtClean="0"/>
              <a:t>First display all words.</a:t>
            </a:r>
          </a:p>
          <a:p>
            <a:pPr lvl="1" eaLnBrk="1" hangingPunct="1"/>
            <a:r>
              <a:rPr lang="en-US" altLang="en-US" smtClean="0"/>
              <a:t>Then display them with all plurals (ending in "s") capitalized.</a:t>
            </a:r>
          </a:p>
          <a:p>
            <a:pPr lvl="1" eaLnBrk="1" hangingPunct="1"/>
            <a:r>
              <a:rPr lang="en-US" altLang="en-US" smtClean="0"/>
              <a:t>Then display them in reverse order.</a:t>
            </a:r>
          </a:p>
          <a:p>
            <a:pPr lvl="1" eaLnBrk="1" hangingPunct="1"/>
            <a:r>
              <a:rPr lang="en-US" altLang="en-US" smtClean="0"/>
              <a:t>Then display them with all plural words removed.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Should we solve this problem using an array?</a:t>
            </a:r>
          </a:p>
          <a:p>
            <a:pPr lvl="1" eaLnBrk="1" hangingPunct="1"/>
            <a:r>
              <a:rPr lang="en-US" altLang="en-US" smtClean="0"/>
              <a:t>Why or why not?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A710EC-5365-4255-AF53-519331AC8AEB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Ordering our own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cannot binary search or make a </a:t>
            </a:r>
            <a:r>
              <a:rPr lang="en-US" altLang="en-US" smtClean="0">
                <a:latin typeface="Courier New" panose="02070309020205020404" pitchFamily="49" charset="0"/>
              </a:rPr>
              <a:t>TreeSet</a:t>
            </a:r>
            <a:r>
              <a:rPr lang="en-US" altLang="en-US" smtClean="0"/>
              <a:t>/</a:t>
            </a:r>
            <a:r>
              <a:rPr lang="en-US" altLang="en-US" smtClean="0">
                <a:latin typeface="Courier New" panose="02070309020205020404" pitchFamily="49" charset="0"/>
              </a:rPr>
              <a:t>Map</a:t>
            </a:r>
            <a:r>
              <a:rPr lang="en-US" altLang="en-US" smtClean="0"/>
              <a:t> of arbitrary types, because Java doesn't know how to order the elements.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The program compiles but crashes when we run it.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Set&lt;HtmlTag&gt; tags = </a:t>
            </a: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new TreeSet&lt;HtmlTag&gt;</a:t>
            </a:r>
            <a:r>
              <a:rPr lang="en-US" altLang="en-US" sz="200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tags.add(new HtmlTag("body", true));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tags.add(new HtmlTag("b", false));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Exception in thread "main" java.lang.ClassCastException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at java.util.TreeSet.add(TreeSet.java:238)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836BF1-B706-40BD-BDE5-35A74694250F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Comparable</a:t>
            </a:r>
            <a:r>
              <a:rPr lang="en-US" altLang="en-US" smtClean="0"/>
              <a:t> (10.2)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public interface Comparable&lt;</a:t>
            </a:r>
            <a:r>
              <a:rPr lang="en-US" altLang="en-US" b="1" smtClean="0"/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    public int compareTo(</a:t>
            </a:r>
            <a:r>
              <a:rPr lang="en-US" altLang="en-US" b="1" smtClean="0"/>
              <a:t>E</a:t>
            </a:r>
            <a:r>
              <a:rPr lang="en-US" altLang="en-US" smtClean="0">
                <a:latin typeface="Courier New" panose="02070309020205020404" pitchFamily="49" charset="0"/>
              </a:rPr>
              <a:t> other);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1600200" algn="l"/>
                <a:tab pos="1943100" algn="l"/>
              </a:tabLst>
            </a:pPr>
            <a:r>
              <a:rPr lang="en-US" altLang="en-US" smtClean="0"/>
              <a:t>A class can implement the </a:t>
            </a:r>
            <a:r>
              <a:rPr lang="en-US" altLang="en-US" smtClean="0">
                <a:latin typeface="Courier New" panose="02070309020205020404" pitchFamily="49" charset="0"/>
              </a:rPr>
              <a:t>Comparable</a:t>
            </a:r>
            <a:r>
              <a:rPr lang="en-US" altLang="en-US" smtClean="0"/>
              <a:t> interface to define a natural ordering function for its objects.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</a:pPr>
            <a:endParaRPr lang="en-US" altLang="en-US" smtClean="0">
              <a:solidFill>
                <a:schemeClr val="bg2"/>
              </a:solidFill>
            </a:endParaRPr>
          </a:p>
          <a:p>
            <a:pPr eaLnBrk="1" hangingPunct="1">
              <a:tabLst>
                <a:tab pos="1600200" algn="l"/>
                <a:tab pos="1943100" algn="l"/>
              </a:tabLst>
            </a:pPr>
            <a:r>
              <a:rPr lang="en-US" altLang="en-US" smtClean="0"/>
              <a:t>A call to your </a:t>
            </a:r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  <a:r>
              <a:rPr lang="en-US" altLang="en-US" smtClean="0"/>
              <a:t> method should return: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smtClean="0"/>
              <a:t>a value &lt;	0	if the </a:t>
            </a:r>
            <a:r>
              <a:rPr lang="en-US" altLang="en-US" smtClean="0">
                <a:latin typeface="Courier New" panose="02070309020205020404" pitchFamily="49" charset="0"/>
              </a:rPr>
              <a:t>other</a:t>
            </a:r>
            <a:r>
              <a:rPr lang="en-US" altLang="en-US" smtClean="0"/>
              <a:t> object comes "before" </a:t>
            </a:r>
            <a:r>
              <a:rPr lang="en-US" altLang="en-US" smtClean="0">
                <a:latin typeface="Courier New" panose="02070309020205020404" pitchFamily="49" charset="0"/>
              </a:rPr>
              <a:t>this</a:t>
            </a:r>
            <a:r>
              <a:rPr lang="en-US" altLang="en-US" smtClean="0"/>
              <a:t> one,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smtClean="0"/>
              <a:t>a value &gt;	0	if the </a:t>
            </a:r>
            <a:r>
              <a:rPr lang="en-US" altLang="en-US" smtClean="0">
                <a:latin typeface="Courier New" panose="02070309020205020404" pitchFamily="49" charset="0"/>
              </a:rPr>
              <a:t>other</a:t>
            </a:r>
            <a:r>
              <a:rPr lang="en-US" altLang="en-US" smtClean="0"/>
              <a:t> object comes "after" </a:t>
            </a:r>
            <a:r>
              <a:rPr lang="en-US" altLang="en-US" smtClean="0">
                <a:latin typeface="Courier New" panose="02070309020205020404" pitchFamily="49" charset="0"/>
              </a:rPr>
              <a:t>this</a:t>
            </a:r>
            <a:r>
              <a:rPr lang="en-US" altLang="en-US" smtClean="0"/>
              <a:t> one,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smtClean="0"/>
              <a:t>or		0	if the </a:t>
            </a:r>
            <a:r>
              <a:rPr lang="en-US" altLang="en-US" smtClean="0">
                <a:latin typeface="Courier New" panose="02070309020205020404" pitchFamily="49" charset="0"/>
              </a:rPr>
              <a:t>other</a:t>
            </a:r>
            <a:r>
              <a:rPr lang="en-US" altLang="en-US" smtClean="0"/>
              <a:t> object is considered "equal" to </a:t>
            </a:r>
            <a:r>
              <a:rPr lang="en-US" altLang="en-US" smtClean="0">
                <a:latin typeface="Courier New" panose="02070309020205020404" pitchFamily="49" charset="0"/>
              </a:rPr>
              <a:t>this</a:t>
            </a:r>
            <a:r>
              <a:rPr lang="en-US" altLang="en-US" smtClean="0"/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endParaRPr lang="en-US" altLang="en-US" smtClean="0"/>
          </a:p>
          <a:p>
            <a:pPr eaLnBrk="1" hangingPunct="1">
              <a:tabLst>
                <a:tab pos="1600200" algn="l"/>
                <a:tab pos="1943100" algn="l"/>
              </a:tabLst>
            </a:pPr>
            <a:r>
              <a:rPr lang="en-US" altLang="en-US" sz="2000" smtClean="0">
                <a:solidFill>
                  <a:schemeClr val="bg2"/>
                </a:solidFill>
              </a:rPr>
              <a:t>If you want multiple orderings, use a </a:t>
            </a:r>
            <a:r>
              <a:rPr lang="en-US" altLang="en-US" sz="2000" smtClean="0">
                <a:solidFill>
                  <a:schemeClr val="bg2"/>
                </a:solidFill>
                <a:latin typeface="Courier New" panose="02070309020205020404" pitchFamily="49" charset="0"/>
              </a:rPr>
              <a:t>Comparator</a:t>
            </a:r>
            <a:r>
              <a:rPr lang="en-US" altLang="en-US" sz="2000" smtClean="0">
                <a:solidFill>
                  <a:schemeClr val="bg2"/>
                </a:solidFill>
              </a:rPr>
              <a:t> instead (see Ch. 13.1)</a:t>
            </a:r>
            <a:endParaRPr lang="en-US" alt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234B8F-B272-4E74-8342-2FCE1E738975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Comparable</a:t>
            </a:r>
            <a:r>
              <a:rPr lang="en-US" altLang="en-US" smtClean="0"/>
              <a:t> template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class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 implements Comparable&lt;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public int compareTo(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 other)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9C420E-C35A-4318-A1EF-6F58878C75C6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Comparable</a:t>
            </a:r>
            <a:r>
              <a:rPr lang="en-US" altLang="en-US" smtClean="0"/>
              <a:t>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425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class Point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Comparable&lt;Point&gt;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y;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smtClean="0"/>
              <a:t>...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sort by x and break ties by y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(Point other)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if (x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return -1;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 else if (x &gt;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return 1;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 else if (y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other.y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return -1;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same x, smaller y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 else if (y &gt;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other.y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return 1;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same x, larger y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return 0;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same x and same y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608E8-C60C-44CF-9775-FDEE14060ADF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  <a:r>
              <a:rPr lang="en-US" altLang="en-US" smtClean="0"/>
              <a:t> tricks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9225" y="1146349"/>
            <a:ext cx="8839200" cy="5105400"/>
          </a:xfrm>
        </p:spPr>
        <p:txBody>
          <a:bodyPr/>
          <a:lstStyle/>
          <a:p>
            <a:pPr eaLnBrk="1" hangingPunct="1">
              <a:tabLst>
                <a:tab pos="3200400" algn="l"/>
              </a:tabLst>
            </a:pPr>
            <a:r>
              <a:rPr lang="en-US" altLang="en-US" sz="2400" i="1" dirty="0" smtClean="0"/>
              <a:t>subtraction trick </a:t>
            </a:r>
            <a:r>
              <a:rPr lang="en-US" altLang="en-US" sz="2400" dirty="0" smtClean="0"/>
              <a:t>- Subtracting related numeric values produces the right result for what you want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sz="2400" dirty="0" smtClean="0"/>
              <a:t> to return:</a:t>
            </a:r>
            <a:endParaRPr lang="en-US" altLang="en-US" sz="2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3200400" algn="l"/>
              </a:tabLst>
            </a:pPr>
            <a:endParaRPr lang="en-US" altLang="en-US" sz="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sort by x and break ties by y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(Point other) {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if (x !=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        return x -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;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different x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        return y -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other.y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;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same x; compare y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  <a:endParaRPr lang="en-US" altLang="en-US" sz="1200" dirty="0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3200400" algn="l"/>
              </a:tabLst>
            </a:pPr>
            <a:r>
              <a:rPr lang="en-US" altLang="en-US" sz="2000" dirty="0" smtClean="0"/>
              <a:t>The idea:</a:t>
            </a:r>
          </a:p>
          <a:p>
            <a:pPr lvl="2" eaLnBrk="1" hangingPunct="1">
              <a:tabLst>
                <a:tab pos="3200400" algn="l"/>
              </a:tabLst>
            </a:pPr>
            <a:r>
              <a:rPr lang="en-US" altLang="en-US" sz="1800" dirty="0" smtClean="0"/>
              <a:t>if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x &gt;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1800" dirty="0" smtClean="0"/>
              <a:t>,	then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x -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&gt; 0</a:t>
            </a:r>
            <a:endParaRPr lang="en-US" altLang="en-US" sz="1800" dirty="0" smtClean="0"/>
          </a:p>
          <a:p>
            <a:pPr lvl="2" eaLnBrk="1" hangingPunct="1">
              <a:tabLst>
                <a:tab pos="3200400" algn="l"/>
              </a:tabLst>
            </a:pPr>
            <a:r>
              <a:rPr lang="en-US" altLang="en-US" sz="1800" dirty="0" smtClean="0"/>
              <a:t>if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x &lt;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1800" dirty="0" smtClean="0"/>
              <a:t>,	then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x -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&lt; 0</a:t>
            </a:r>
            <a:endParaRPr lang="en-US" altLang="en-US" sz="1800" dirty="0" smtClean="0"/>
          </a:p>
          <a:p>
            <a:pPr lvl="2" eaLnBrk="1" hangingPunct="1">
              <a:tabLst>
                <a:tab pos="3200400" algn="l"/>
              </a:tabLst>
            </a:pPr>
            <a:r>
              <a:rPr lang="en-US" altLang="en-US" sz="1800" dirty="0" smtClean="0"/>
              <a:t>if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x ==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1800" dirty="0" smtClean="0"/>
              <a:t>,	then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x -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other.x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== </a:t>
            </a:r>
            <a:r>
              <a:rPr lang="en-US" altLang="en-US" dirty="0" smtClean="0">
                <a:latin typeface="Courier New" panose="02070309020205020404" pitchFamily="49" charset="0"/>
              </a:rPr>
              <a:t>0</a:t>
            </a:r>
            <a:endParaRPr lang="en-US" altLang="en-US" sz="1000" dirty="0" smtClean="0"/>
          </a:p>
          <a:p>
            <a:pPr lvl="1">
              <a:tabLst>
                <a:tab pos="3200400" algn="l"/>
              </a:tabLst>
            </a:pPr>
            <a:r>
              <a:rPr lang="en-US" altLang="en-US" sz="2000" u="sng" dirty="0" smtClean="0">
                <a:solidFill>
                  <a:schemeClr val="bg2">
                    <a:lumMod val="50000"/>
                  </a:schemeClr>
                </a:solidFill>
              </a:rPr>
              <a:t>NOTE:</a:t>
            </a:r>
            <a:r>
              <a:rPr lang="en-US" altLang="en-US" sz="2000" dirty="0" smtClean="0">
                <a:solidFill>
                  <a:schemeClr val="bg2">
                    <a:lumMod val="50000"/>
                  </a:schemeClr>
                </a:solidFill>
              </a:rPr>
              <a:t> This trick doesn't work for </a:t>
            </a:r>
            <a:r>
              <a:rPr lang="en-US" altLang="en-US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000" dirty="0" smtClean="0">
                <a:solidFill>
                  <a:schemeClr val="bg2">
                    <a:lumMod val="50000"/>
                  </a:schemeClr>
                </a:solidFill>
              </a:rPr>
              <a:t>s   (but see </a:t>
            </a:r>
            <a:r>
              <a:rPr lang="en-US" altLang="en-US" sz="20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Math.signum</a:t>
            </a:r>
            <a:r>
              <a:rPr lang="en-US" altLang="en-US" sz="20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837880-D133-4BC3-986C-FCD9FC52171B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  <a:r>
              <a:rPr lang="en-US" altLang="en-US" smtClean="0"/>
              <a:t> tricks 2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 smtClean="0"/>
              <a:t>delegation trick</a:t>
            </a:r>
            <a:r>
              <a:rPr lang="en-US" altLang="en-US" sz="2400" dirty="0" smtClean="0"/>
              <a:t> - If your object's fields are comparable (such as strings), use their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sz="2400" dirty="0" smtClean="0"/>
              <a:t> results to help you:</a:t>
            </a:r>
            <a:endParaRPr lang="en-US" altLang="en-US" sz="2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sort by employee name, e.g. "Jim" &lt; "Susan"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(Employee other)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name.compareTo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other.getName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  <a:endParaRPr lang="en-US" altLang="en-US" dirty="0" smtClean="0"/>
          </a:p>
          <a:p>
            <a:pPr eaLnBrk="1" hangingPunct="1"/>
            <a:r>
              <a:rPr lang="en-US" altLang="en-US" sz="2400" i="1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sz="2400" i="1" dirty="0" smtClean="0"/>
              <a:t> trick</a:t>
            </a:r>
            <a:r>
              <a:rPr lang="en-US" altLang="en-US" sz="2400" dirty="0" smtClean="0"/>
              <a:t> - If your object's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sz="2400" dirty="0" smtClean="0"/>
              <a:t> representation is related to the ordering, use that to help you:</a:t>
            </a:r>
            <a:endParaRPr lang="en-US" altLang="en-US" sz="2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sort by date, e.g. "09/19" &gt; "04/01"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(Date other)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().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other.toString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F529D-702F-4B5F-B7B0-097CDA189937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Make the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2400" dirty="0" smtClean="0"/>
              <a:t> class from HTML Validator comparable.</a:t>
            </a:r>
          </a:p>
          <a:p>
            <a:pPr lvl="1" eaLnBrk="1" hangingPunct="1"/>
            <a:r>
              <a:rPr lang="en-US" altLang="en-US" sz="2000" dirty="0" smtClean="0"/>
              <a:t>Compare tags by their elements, alphabetically by name.</a:t>
            </a:r>
          </a:p>
          <a:p>
            <a:pPr lvl="1" eaLnBrk="1" hangingPunct="1"/>
            <a:r>
              <a:rPr lang="en-US" altLang="en-US" sz="2000" dirty="0" smtClean="0"/>
              <a:t>For the same element, opening tags come before closing tags.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&lt;body&gt;&lt;b&gt;&lt;/b&gt;&lt;i&gt;&lt;b&gt;&lt;/b&gt;&lt;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br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/&gt;&lt;/i&gt;&lt;/body&gt;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Set&lt;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&gt; tags = 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TreeSet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&gt;();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("body", true));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&lt;body&gt;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("b", true));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&lt;b&gt;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("b", false));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&lt;/b&gt;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("i", true));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&lt;i&gt;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("b", true));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&lt;b&gt;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("b", false));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&lt;/b&gt;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br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"));     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br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("i", false));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&lt;/i&gt;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tags.add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("body", false));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&lt;/body&gt;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(tags);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[&lt;b&gt;, &lt;/b&gt;, &lt;body&gt;, &lt;/body&gt;, &lt;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br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/&gt;, &lt;i&gt;, &lt;/i&gt;]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A877E9-2FD4-4C36-8FA5-37D94C646002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solution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HtmlTag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Comparable&lt;HtmlTag&gt;</a:t>
            </a:r>
            <a:r>
              <a:rPr lang="en-US" altLang="en-US" sz="180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...</a:t>
            </a: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Compares tags by their element ("body" before "head"),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breaking ties with opening tags before closing tags.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Returns &lt; 0 for less, 0 for equal, &gt; 0 for greater.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int compareTo(HtmlTag other)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int compare = element.compareTo(other.getElement());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if (compare != 0)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 // different tags; use String's compareTo result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return compare;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 // same tag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if ((isOpenTag == other.isOpenTag())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return 0;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exactly the same kind of tag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 else if (other.isOpenTag())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return 1;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he=open, I=close; I am after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return -1;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I=open, he=close; I am before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C14CE-2E66-4DB9-BA40-710E2B0671A9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Naive solution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String[]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allWords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new String[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1000</a:t>
            </a:r>
            <a:r>
              <a:rPr lang="en-US" altLang="en-US" sz="2000" dirty="0" smtClean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wordCount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Scanner input = new Scanner(new File("data.txt"));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while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input.hasNext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String word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input.next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allWords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[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wordCount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] = word;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wordCount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Problem: You don't know how many words the file will have.</a:t>
            </a:r>
          </a:p>
          <a:p>
            <a:pPr lvl="1" eaLnBrk="1" hangingPunct="1"/>
            <a:r>
              <a:rPr lang="en-US" altLang="en-US" dirty="0" smtClean="0"/>
              <a:t>Hard to create an array of the appropriate size.</a:t>
            </a:r>
          </a:p>
          <a:p>
            <a:pPr lvl="1" eaLnBrk="1" hangingPunct="1"/>
            <a:r>
              <a:rPr lang="en-US" altLang="en-US" dirty="0" smtClean="0"/>
              <a:t>Later parts of the problem are more difficult to solve.</a:t>
            </a:r>
          </a:p>
          <a:p>
            <a:pPr lvl="1" eaLnBrk="1" hangingPunct="1"/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Luckily, there are other ways to store data besides in an array.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A4746-D337-4366-8177-4503DB79BBB4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collection</a:t>
            </a:r>
            <a:r>
              <a:rPr lang="en-US" altLang="en-US" smtClean="0"/>
              <a:t>: an object that stores data;  a.k.a. "data structure"</a:t>
            </a:r>
          </a:p>
          <a:p>
            <a:pPr lvl="1" eaLnBrk="1" hangingPunct="1"/>
            <a:r>
              <a:rPr lang="en-US" altLang="en-US" smtClean="0"/>
              <a:t>the objects stored are called </a:t>
            </a:r>
            <a:r>
              <a:rPr lang="en-US" altLang="en-US" b="1" smtClean="0"/>
              <a:t>elements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some collections maintain an ordering; some allow duplicates</a:t>
            </a:r>
          </a:p>
          <a:p>
            <a:pPr lvl="1" eaLnBrk="1" hangingPunct="1"/>
            <a:r>
              <a:rPr lang="en-US" altLang="en-US" smtClean="0"/>
              <a:t>typical operations: </a:t>
            </a:r>
            <a:r>
              <a:rPr lang="en-US" altLang="en-US" i="1" smtClean="0"/>
              <a:t>add</a:t>
            </a:r>
            <a:r>
              <a:rPr lang="en-US" altLang="en-US" smtClean="0"/>
              <a:t>, </a:t>
            </a:r>
            <a:r>
              <a:rPr lang="en-US" altLang="en-US" i="1" smtClean="0"/>
              <a:t>remove</a:t>
            </a:r>
            <a:r>
              <a:rPr lang="en-US" altLang="en-US" smtClean="0"/>
              <a:t>, </a:t>
            </a:r>
            <a:r>
              <a:rPr lang="en-US" altLang="en-US" i="1" smtClean="0"/>
              <a:t>clear</a:t>
            </a:r>
            <a:r>
              <a:rPr lang="en-US" altLang="en-US" smtClean="0"/>
              <a:t>, </a:t>
            </a:r>
            <a:r>
              <a:rPr lang="en-US" altLang="en-US" i="1" smtClean="0"/>
              <a:t>contains</a:t>
            </a:r>
            <a:r>
              <a:rPr lang="en-US" altLang="en-US" smtClean="0"/>
              <a:t> (search), </a:t>
            </a:r>
            <a:r>
              <a:rPr lang="en-US" altLang="en-US" i="1" smtClean="0"/>
              <a:t>size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examples found in the Java class libraries: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HashMap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TreeSet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PriorityQueue</a:t>
            </a:r>
          </a:p>
          <a:p>
            <a:pPr lvl="2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all collections are in the </a:t>
            </a:r>
            <a:r>
              <a:rPr lang="en-US" altLang="en-US" smtClean="0">
                <a:latin typeface="Courier New" panose="02070309020205020404" pitchFamily="49" charset="0"/>
              </a:rPr>
              <a:t>java.util</a:t>
            </a:r>
            <a:r>
              <a:rPr lang="en-US" altLang="en-US" smtClean="0"/>
              <a:t> package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import java.util.*;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42D2C-0F34-4A24-A46D-3B897C3C436B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collections framework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 descr="j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44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5CD35C-B10E-425C-8F04-AA45655770B7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3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5555E230-4CAF-4058-A737-658022D2D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425178"/>
              </p:ext>
            </p:extLst>
          </p:nvPr>
        </p:nvGraphicFramePr>
        <p:xfrm>
          <a:off x="1143000" y="1371600"/>
          <a:ext cx="7239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in Chapter 10 - 18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8F5216-8E2F-4220-AA3E-ED81B68A094E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list</a:t>
            </a:r>
            <a:r>
              <a:rPr lang="en-US" altLang="en-US" smtClean="0"/>
              <a:t>: a collection storing an ordered sequence of elements</a:t>
            </a:r>
          </a:p>
          <a:p>
            <a:pPr lvl="1" eaLnBrk="1" hangingPunct="1"/>
            <a:r>
              <a:rPr lang="en-US" altLang="en-US" smtClean="0"/>
              <a:t>each element is accessible by a 0-based </a:t>
            </a:r>
            <a:r>
              <a:rPr lang="en-US" altLang="en-US" b="1" smtClean="0"/>
              <a:t>index</a:t>
            </a:r>
          </a:p>
          <a:p>
            <a:pPr lvl="1" eaLnBrk="1" hangingPunct="1"/>
            <a:r>
              <a:rPr lang="en-US" altLang="en-US" smtClean="0"/>
              <a:t>a list has a </a:t>
            </a:r>
            <a:r>
              <a:rPr lang="en-US" altLang="en-US" b="1" smtClean="0"/>
              <a:t>size</a:t>
            </a:r>
            <a:r>
              <a:rPr lang="en-US" altLang="en-US" smtClean="0"/>
              <a:t> (number of elements that have been added)</a:t>
            </a:r>
          </a:p>
          <a:p>
            <a:pPr lvl="1" eaLnBrk="1" hangingPunct="1"/>
            <a:r>
              <a:rPr lang="en-US" altLang="en-US" smtClean="0"/>
              <a:t>elements can be added to the front, back, or elsewhere</a:t>
            </a:r>
          </a:p>
          <a:p>
            <a:pPr lvl="1" eaLnBrk="1" hangingPunct="1"/>
            <a:r>
              <a:rPr lang="en-US" altLang="en-US" smtClean="0"/>
              <a:t>in Java, a list can be represented as an </a:t>
            </a:r>
            <a:r>
              <a:rPr lang="en-US" altLang="en-US" b="1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object</a:t>
            </a:r>
          </a:p>
        </p:txBody>
      </p:sp>
      <p:pic>
        <p:nvPicPr>
          <p:cNvPr id="9220" name="Picture 4" descr="art08_0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0604"/>
            <a:ext cx="6629400" cy="271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60368-4608-478B-BA59-83C5AF748C79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0B6B6B1-8326-4FF7-853C-D2B2FC281ED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19429</TotalTime>
  <Words>3710</Words>
  <Application>Microsoft Office PowerPoint</Application>
  <PresentationFormat>On-screen Show (4:3)</PresentationFormat>
  <Paragraphs>865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맑은 고딕</vt:lpstr>
      <vt:lpstr>ＭＳ Ｐゴシック</vt:lpstr>
      <vt:lpstr>Arial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CS210</vt:lpstr>
      <vt:lpstr>Building Java Programs A Back to Basics Approach</vt:lpstr>
      <vt:lpstr>Topics will be covered</vt:lpstr>
      <vt:lpstr>ArrayLists</vt:lpstr>
      <vt:lpstr>Exercise</vt:lpstr>
      <vt:lpstr>Naive solution</vt:lpstr>
      <vt:lpstr>Collections</vt:lpstr>
      <vt:lpstr>Java collections framework</vt:lpstr>
      <vt:lpstr>Topics covered in Chapter 10 - 18</vt:lpstr>
      <vt:lpstr>Lists</vt:lpstr>
      <vt:lpstr>Idea of a list</vt:lpstr>
      <vt:lpstr>ArrayList methods 1</vt:lpstr>
      <vt:lpstr>ArrayList methods 2</vt:lpstr>
      <vt:lpstr>Type Parameters (Generics)</vt:lpstr>
      <vt:lpstr>Learning about classes</vt:lpstr>
      <vt:lpstr>ArrayList vs. array</vt:lpstr>
      <vt:lpstr>ArrayList vs. array 2</vt:lpstr>
      <vt:lpstr>Exercise Revisited</vt:lpstr>
      <vt:lpstr>Exercise solution (partial)</vt:lpstr>
      <vt:lpstr>ArrayList as parameter</vt:lpstr>
      <vt:lpstr>ArrayList of primitives?</vt:lpstr>
      <vt:lpstr>Wrapper classes</vt:lpstr>
      <vt:lpstr>Exercise</vt:lpstr>
      <vt:lpstr>Exercise solution (partial)</vt:lpstr>
      <vt:lpstr>Other Exercises</vt:lpstr>
      <vt:lpstr>Out-of-bounds</vt:lpstr>
      <vt:lpstr>ArrayList "mystery"</vt:lpstr>
      <vt:lpstr>Step-by-step Workout</vt:lpstr>
      <vt:lpstr>ArrayList "mystery" 2</vt:lpstr>
      <vt:lpstr>Step-by-step Workout</vt:lpstr>
      <vt:lpstr>ArrayList as parameter</vt:lpstr>
      <vt:lpstr>Exercise</vt:lpstr>
      <vt:lpstr>Exercise solution</vt:lpstr>
      <vt:lpstr>Exercise</vt:lpstr>
      <vt:lpstr>Other Exercises</vt:lpstr>
      <vt:lpstr>Objects storing collections</vt:lpstr>
      <vt:lpstr>The End </vt:lpstr>
      <vt:lpstr>The compareTo method</vt:lpstr>
      <vt:lpstr>Using compareTo</vt:lpstr>
      <vt:lpstr>compareTo and collections</vt:lpstr>
      <vt:lpstr>Ordering our own types</vt:lpstr>
      <vt:lpstr>Comparable (10.2)</vt:lpstr>
      <vt:lpstr>Comparable template</vt:lpstr>
      <vt:lpstr>Comparable example</vt:lpstr>
      <vt:lpstr>compareTo tricks</vt:lpstr>
      <vt:lpstr>compareTo tricks 2</vt:lpstr>
      <vt:lpstr>Exercises</vt:lpstr>
      <vt:lpstr>Exercise solution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232</cp:revision>
  <dcterms:created xsi:type="dcterms:W3CDTF">2008-06-28T20:57:21Z</dcterms:created>
  <dcterms:modified xsi:type="dcterms:W3CDTF">2020-09-26T02:46:24Z</dcterms:modified>
</cp:coreProperties>
</file>