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C69E-1396-4477-A177-276E9227E508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D405-8E2B-4687-97B3-32E5B203D6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804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C69E-1396-4477-A177-276E9227E508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D405-8E2B-4687-97B3-32E5B203D6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000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C69E-1396-4477-A177-276E9227E508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D405-8E2B-4687-97B3-32E5B203D6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62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C69E-1396-4477-A177-276E9227E508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D405-8E2B-4687-97B3-32E5B203D6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590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C69E-1396-4477-A177-276E9227E508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D405-8E2B-4687-97B3-32E5B203D6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603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C69E-1396-4477-A177-276E9227E508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D405-8E2B-4687-97B3-32E5B203D6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75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C69E-1396-4477-A177-276E9227E508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D405-8E2B-4687-97B3-32E5B203D6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534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C69E-1396-4477-A177-276E9227E508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D405-8E2B-4687-97B3-32E5B203D6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908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C69E-1396-4477-A177-276E9227E508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D405-8E2B-4687-97B3-32E5B203D6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55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C69E-1396-4477-A177-276E9227E508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D405-8E2B-4687-97B3-32E5B203D6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21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C69E-1396-4477-A177-276E9227E508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D405-8E2B-4687-97B3-32E5B203D6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317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DC69E-1396-4477-A177-276E9227E508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5D405-8E2B-4687-97B3-32E5B203D6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44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56746" y="1310116"/>
            <a:ext cx="1860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Positive interactions</a:t>
            </a:r>
            <a:endParaRPr lang="es-ES" sz="1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756745" y="1695846"/>
            <a:ext cx="1948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Negative interactions</a:t>
            </a:r>
            <a:endParaRPr lang="es-ES" sz="1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756745" y="2088409"/>
            <a:ext cx="1948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Foodweb</a:t>
            </a:r>
            <a:endParaRPr lang="es-ES" sz="1600" dirty="0"/>
          </a:p>
        </p:txBody>
      </p:sp>
      <p:sp>
        <p:nvSpPr>
          <p:cNvPr id="7" name="CuadroTexto 6"/>
          <p:cNvSpPr txBox="1"/>
          <p:nvPr/>
        </p:nvSpPr>
        <p:spPr>
          <a:xfrm>
            <a:off x="756745" y="2480972"/>
            <a:ext cx="1948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Neutral</a:t>
            </a:r>
            <a:endParaRPr lang="es-ES" sz="1600" dirty="0"/>
          </a:p>
        </p:txBody>
      </p:sp>
      <p:sp>
        <p:nvSpPr>
          <p:cNvPr id="8" name="CuadroTexto 7"/>
          <p:cNvSpPr txBox="1"/>
          <p:nvPr/>
        </p:nvSpPr>
        <p:spPr>
          <a:xfrm>
            <a:off x="2788393" y="372473"/>
            <a:ext cx="3410608" cy="430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To figure out: how to obtain these metrics from empirical networks</a:t>
            </a:r>
            <a:endParaRPr lang="es-ES" sz="1100" dirty="0"/>
          </a:p>
        </p:txBody>
      </p:sp>
      <p:sp>
        <p:nvSpPr>
          <p:cNvPr id="9" name="CuadroTexto 8"/>
          <p:cNvSpPr txBox="1"/>
          <p:nvPr/>
        </p:nvSpPr>
        <p:spPr>
          <a:xfrm>
            <a:off x="6622567" y="750845"/>
            <a:ext cx="37448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2. For each chosen scenario, compute correlation phylogenetic </a:t>
            </a:r>
            <a:r>
              <a:rPr lang="en-US" sz="1400" dirty="0" err="1" smtClean="0"/>
              <a:t>signal~time</a:t>
            </a:r>
            <a:r>
              <a:rPr lang="en-US" sz="1400" dirty="0" smtClean="0"/>
              <a:t>:</a:t>
            </a:r>
          </a:p>
          <a:p>
            <a:endParaRPr lang="en-US" sz="1400" dirty="0"/>
          </a:p>
          <a:p>
            <a:r>
              <a:rPr lang="en-US" sz="1400" dirty="0" smtClean="0"/>
              <a:t>Mean correlation (X50 replicates)</a:t>
            </a:r>
          </a:p>
          <a:p>
            <a:endParaRPr lang="en-US" sz="1400" dirty="0"/>
          </a:p>
          <a:p>
            <a:r>
              <a:rPr lang="en-US" sz="1400" dirty="0" smtClean="0"/>
              <a:t>For +, -, </a:t>
            </a:r>
            <a:r>
              <a:rPr lang="en-US" sz="1400" dirty="0" err="1" smtClean="0"/>
              <a:t>foodweb</a:t>
            </a:r>
            <a:r>
              <a:rPr lang="en-US" sz="1400" dirty="0" smtClean="0"/>
              <a:t>, neutral</a:t>
            </a:r>
          </a:p>
          <a:p>
            <a:endParaRPr lang="en-US" sz="1400" dirty="0"/>
          </a:p>
          <a:p>
            <a:r>
              <a:rPr lang="en-US" sz="1400" dirty="0" smtClean="0"/>
              <a:t>Q1: correlation for +,-, </a:t>
            </a:r>
            <a:r>
              <a:rPr lang="en-US" sz="1400" dirty="0" err="1" smtClean="0"/>
              <a:t>foodweb</a:t>
            </a:r>
            <a:r>
              <a:rPr lang="en-US" sz="1400" dirty="0" smtClean="0"/>
              <a:t>?</a:t>
            </a:r>
          </a:p>
          <a:p>
            <a:endParaRPr lang="en-US" sz="1400" dirty="0"/>
          </a:p>
          <a:p>
            <a:r>
              <a:rPr lang="en-US" sz="1400" dirty="0" smtClean="0"/>
              <a:t>Q2: correlation </a:t>
            </a:r>
            <a:r>
              <a:rPr lang="en-US" sz="1400" dirty="0" err="1" smtClean="0"/>
              <a:t>foodweb</a:t>
            </a:r>
            <a:r>
              <a:rPr lang="en-US" sz="1400" dirty="0" smtClean="0"/>
              <a:t> selection vs neutral?</a:t>
            </a:r>
            <a:endParaRPr lang="en-US" sz="14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958661" y="3753650"/>
            <a:ext cx="45131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r>
              <a:rPr lang="en-US" sz="1400" dirty="0" smtClean="0"/>
              <a:t>. For each chosen scenario, compute correlation phylogenetic </a:t>
            </a:r>
            <a:r>
              <a:rPr lang="en-US" sz="1400" dirty="0" err="1" smtClean="0"/>
              <a:t>signal~time</a:t>
            </a:r>
            <a:r>
              <a:rPr lang="en-US" sz="1400" dirty="0" smtClean="0"/>
              <a:t> in invasion-based networks:</a:t>
            </a:r>
          </a:p>
          <a:p>
            <a:endParaRPr lang="en-US" sz="1400" dirty="0" smtClean="0"/>
          </a:p>
          <a:p>
            <a:r>
              <a:rPr lang="en-US" sz="1400" dirty="0" smtClean="0"/>
              <a:t>1-&gt; create 10 communities for the regional pool</a:t>
            </a:r>
          </a:p>
          <a:p>
            <a:r>
              <a:rPr lang="en-US" sz="1400" dirty="0" smtClean="0"/>
              <a:t>2 -&gt; create community that sample species randomly from the 10 created communities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smtClean="0"/>
              <a:t>Mean correlation (X50 replicates)</a:t>
            </a:r>
          </a:p>
          <a:p>
            <a:endParaRPr lang="en-US" sz="1400" dirty="0"/>
          </a:p>
          <a:p>
            <a:r>
              <a:rPr lang="en-US" sz="1400" dirty="0" smtClean="0"/>
              <a:t>For +, -, </a:t>
            </a:r>
            <a:r>
              <a:rPr lang="en-US" sz="1400" dirty="0" err="1" smtClean="0"/>
              <a:t>foodweb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Q3: invasion vs speciation?</a:t>
            </a:r>
            <a:endParaRPr lang="en-US" sz="14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111061" y="903245"/>
            <a:ext cx="34106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Choose right scenario (set of parameters)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One final network x 100repl of each Scenario (parameter combinations)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Calculate network metrics for each replicate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Mean network metrics per scenario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Compare with empirical metrics and decide final scenario.</a:t>
            </a:r>
            <a:endParaRPr lang="es-ES" sz="1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4886297" y="138706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10</a:t>
            </a:r>
            <a:endParaRPr lang="es-E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238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Panorámica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 Fuster</dc:creator>
  <cp:lastModifiedBy>Alex Fuster</cp:lastModifiedBy>
  <cp:revision>6</cp:revision>
  <dcterms:created xsi:type="dcterms:W3CDTF">2023-06-20T16:25:30Z</dcterms:created>
  <dcterms:modified xsi:type="dcterms:W3CDTF">2023-06-21T14:06:59Z</dcterms:modified>
</cp:coreProperties>
</file>