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0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0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1915-4E7E-4A78-9D4B-6170BE2E1D8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B175-D5C8-430D-B84E-3F62397142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3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63172" y="2563295"/>
            <a:ext cx="1161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51904" y="2563295"/>
            <a:ext cx="591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86140" y="1197286"/>
            <a:ext cx="941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arboreal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720020" y="1190974"/>
            <a:ext cx="7745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812921" y="4091040"/>
            <a:ext cx="1114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sland 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24574" y="4091040"/>
            <a:ext cx="1178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sland area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de flecha 12"/>
          <p:cNvCxnSpPr>
            <a:stCxn id="6" idx="2"/>
            <a:endCxn id="4" idx="0"/>
          </p:cNvCxnSpPr>
          <p:nvPr/>
        </p:nvCxnSpPr>
        <p:spPr>
          <a:xfrm>
            <a:off x="1056782" y="1566618"/>
            <a:ext cx="2387383" cy="9966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2"/>
            <a:endCxn id="5" idx="0"/>
          </p:cNvCxnSpPr>
          <p:nvPr/>
        </p:nvCxnSpPr>
        <p:spPr>
          <a:xfrm>
            <a:off x="1056782" y="1566618"/>
            <a:ext cx="3991037" cy="996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" idx="2"/>
            <a:endCxn id="4" idx="0"/>
          </p:cNvCxnSpPr>
          <p:nvPr/>
        </p:nvCxnSpPr>
        <p:spPr>
          <a:xfrm flipH="1">
            <a:off x="3444165" y="1560306"/>
            <a:ext cx="3663141" cy="10029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7" idx="2"/>
            <a:endCxn id="5" idx="0"/>
          </p:cNvCxnSpPr>
          <p:nvPr/>
        </p:nvCxnSpPr>
        <p:spPr>
          <a:xfrm flipH="1">
            <a:off x="5047819" y="1560306"/>
            <a:ext cx="2059487" cy="1002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8" idx="0"/>
            <a:endCxn id="4" idx="2"/>
          </p:cNvCxnSpPr>
          <p:nvPr/>
        </p:nvCxnSpPr>
        <p:spPr>
          <a:xfrm flipV="1">
            <a:off x="2370125" y="2932627"/>
            <a:ext cx="1074040" cy="1158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8" idx="0"/>
            <a:endCxn id="5" idx="2"/>
          </p:cNvCxnSpPr>
          <p:nvPr/>
        </p:nvCxnSpPr>
        <p:spPr>
          <a:xfrm flipV="1">
            <a:off x="2370125" y="2932627"/>
            <a:ext cx="2677694" cy="11584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9" idx="0"/>
            <a:endCxn id="4" idx="2"/>
          </p:cNvCxnSpPr>
          <p:nvPr/>
        </p:nvCxnSpPr>
        <p:spPr>
          <a:xfrm flipH="1" flipV="1">
            <a:off x="3444165" y="2932627"/>
            <a:ext cx="2369673" cy="11584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9" idx="0"/>
            <a:endCxn id="5" idx="2"/>
          </p:cNvCxnSpPr>
          <p:nvPr/>
        </p:nvCxnSpPr>
        <p:spPr>
          <a:xfrm flipH="1" flipV="1">
            <a:off x="5047819" y="2932627"/>
            <a:ext cx="766019" cy="1158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2194221" y="1197286"/>
            <a:ext cx="1069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terrestrial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5486878" y="636976"/>
            <a:ext cx="16401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egetation zone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215009" y="1190974"/>
            <a:ext cx="543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recto de flecha 43"/>
          <p:cNvCxnSpPr>
            <a:stCxn id="41" idx="2"/>
            <a:endCxn id="5" idx="0"/>
          </p:cNvCxnSpPr>
          <p:nvPr/>
        </p:nvCxnSpPr>
        <p:spPr>
          <a:xfrm flipH="1">
            <a:off x="5047819" y="1560306"/>
            <a:ext cx="439060" cy="1002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1" idx="2"/>
            <a:endCxn id="4" idx="0"/>
          </p:cNvCxnSpPr>
          <p:nvPr/>
        </p:nvCxnSpPr>
        <p:spPr>
          <a:xfrm flipH="1">
            <a:off x="3444165" y="1560306"/>
            <a:ext cx="2042714" cy="1002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9" idx="2"/>
            <a:endCxn id="4" idx="0"/>
          </p:cNvCxnSpPr>
          <p:nvPr/>
        </p:nvCxnSpPr>
        <p:spPr>
          <a:xfrm>
            <a:off x="2728983" y="1566618"/>
            <a:ext cx="715182" cy="9966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9" idx="2"/>
            <a:endCxn id="5" idx="0"/>
          </p:cNvCxnSpPr>
          <p:nvPr/>
        </p:nvCxnSpPr>
        <p:spPr>
          <a:xfrm>
            <a:off x="2728983" y="1566618"/>
            <a:ext cx="2318836" cy="9966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1437430" y="646553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abitat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Conector recto de flecha 67"/>
          <p:cNvCxnSpPr>
            <a:stCxn id="4" idx="3"/>
            <a:endCxn id="5" idx="1"/>
          </p:cNvCxnSpPr>
          <p:nvPr/>
        </p:nvCxnSpPr>
        <p:spPr>
          <a:xfrm>
            <a:off x="4025157" y="2747961"/>
            <a:ext cx="7267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66" idx="2"/>
            <a:endCxn id="6" idx="0"/>
          </p:cNvCxnSpPr>
          <p:nvPr/>
        </p:nvCxnSpPr>
        <p:spPr>
          <a:xfrm flipH="1">
            <a:off x="1056782" y="1015885"/>
            <a:ext cx="787170" cy="181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66" idx="2"/>
            <a:endCxn id="39" idx="0"/>
          </p:cNvCxnSpPr>
          <p:nvPr/>
        </p:nvCxnSpPr>
        <p:spPr>
          <a:xfrm>
            <a:off x="1843952" y="1015885"/>
            <a:ext cx="885031" cy="181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40" idx="2"/>
            <a:endCxn id="41" idx="0"/>
          </p:cNvCxnSpPr>
          <p:nvPr/>
        </p:nvCxnSpPr>
        <p:spPr>
          <a:xfrm flipH="1">
            <a:off x="5486879" y="1006308"/>
            <a:ext cx="820096" cy="1846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40" idx="2"/>
            <a:endCxn id="7" idx="0"/>
          </p:cNvCxnSpPr>
          <p:nvPr/>
        </p:nvCxnSpPr>
        <p:spPr>
          <a:xfrm>
            <a:off x="6306975" y="1006308"/>
            <a:ext cx="800331" cy="1846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633102" y="184617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2068372" y="160951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2962988" y="174801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3327136" y="160951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4478433" y="167936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042473" y="169674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963932" y="155487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6479158" y="178480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2432574" y="349626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2918702" y="349087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CuadroTexto 104"/>
          <p:cNvSpPr txBox="1"/>
          <p:nvPr/>
        </p:nvSpPr>
        <p:spPr>
          <a:xfrm>
            <a:off x="4709794" y="3700426"/>
            <a:ext cx="435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5146119" y="353514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7754695" y="1748018"/>
            <a:ext cx="4221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sun exposure*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Escape soil nematodes*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foraging activities and sun exposure~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contact with soil nematodes*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sun exposure*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Unsuitable for nematodes*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foraging activities and sun exposure~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habitat for nematodes*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towards darker colors to match background and escape predatory birds~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Coevolution may change encapsulation capacity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arenBoth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Zero net effect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Tx/>
              <a:buAutoNum type="arabicParenBoth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diversity and abundance of nematodes with area*</a:t>
            </a:r>
          </a:p>
          <a:p>
            <a:pPr marL="228600" indent="-228600">
              <a:buFontTx/>
              <a:buAutoNum type="arabicParenBoth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clue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*General literature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~Kraemer et al. 2019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^own hypothesis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4109474" y="274796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(13)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52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Fuster</dc:creator>
  <cp:lastModifiedBy>Alex Fuster</cp:lastModifiedBy>
  <cp:revision>4</cp:revision>
  <dcterms:created xsi:type="dcterms:W3CDTF">2024-06-25T13:40:02Z</dcterms:created>
  <dcterms:modified xsi:type="dcterms:W3CDTF">2024-06-25T14:04:25Z</dcterms:modified>
</cp:coreProperties>
</file>