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>
        <p:scale>
          <a:sx n="95" d="100"/>
          <a:sy n="95" d="100"/>
        </p:scale>
        <p:origin x="3016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A804-07E8-7349-B4D7-D01846DDF2B8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839B-567A-F74F-8C75-95A4C95CDA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813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A804-07E8-7349-B4D7-D01846DDF2B8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839B-567A-F74F-8C75-95A4C95CDA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93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A804-07E8-7349-B4D7-D01846DDF2B8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839B-567A-F74F-8C75-95A4C95CDA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319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A804-07E8-7349-B4D7-D01846DDF2B8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839B-567A-F74F-8C75-95A4C95CDA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9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A804-07E8-7349-B4D7-D01846DDF2B8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839B-567A-F74F-8C75-95A4C95CDA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91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A804-07E8-7349-B4D7-D01846DDF2B8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839B-567A-F74F-8C75-95A4C95CDA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73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A804-07E8-7349-B4D7-D01846DDF2B8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839B-567A-F74F-8C75-95A4C95CDA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64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A804-07E8-7349-B4D7-D01846DDF2B8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839B-567A-F74F-8C75-95A4C95CDA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0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A804-07E8-7349-B4D7-D01846DDF2B8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839B-567A-F74F-8C75-95A4C95CDA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04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A804-07E8-7349-B4D7-D01846DDF2B8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839B-567A-F74F-8C75-95A4C95CDA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88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A804-07E8-7349-B4D7-D01846DDF2B8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839B-567A-F74F-8C75-95A4C95CDA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895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6AA804-07E8-7349-B4D7-D01846DDF2B8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7839B-567A-F74F-8C75-95A4C95CDA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61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8DBABA-8A72-785D-38A8-02B983C9917B}"/>
              </a:ext>
            </a:extLst>
          </p:cNvPr>
          <p:cNvGrpSpPr/>
          <p:nvPr/>
        </p:nvGrpSpPr>
        <p:grpSpPr>
          <a:xfrm>
            <a:off x="0" y="783771"/>
            <a:ext cx="6858000" cy="7249885"/>
            <a:chOff x="0" y="783771"/>
            <a:chExt cx="6858000" cy="7249885"/>
          </a:xfrm>
        </p:grpSpPr>
        <p:pic>
          <p:nvPicPr>
            <p:cNvPr id="17" name="Picture 16" descr="A graph of different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C2937A26-8765-532F-3A83-C9B18C0B2A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598" t="15540" b="45293"/>
            <a:stretch/>
          </p:blipFill>
          <p:spPr>
            <a:xfrm>
              <a:off x="3667883" y="2118828"/>
              <a:ext cx="3155709" cy="209489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342C48D-E623-D07E-1178-AD78A12B0491}"/>
                </a:ext>
              </a:extLst>
            </p:cNvPr>
            <p:cNvSpPr/>
            <p:nvPr/>
          </p:nvSpPr>
          <p:spPr>
            <a:xfrm>
              <a:off x="0" y="783771"/>
              <a:ext cx="6858000" cy="724988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9" name="Picture 8" descr="A diagram of a number of different species&#10;&#10;Description automatically generated with medium confidence">
              <a:extLst>
                <a:ext uri="{FF2B5EF4-FFF2-40B4-BE49-F238E27FC236}">
                  <a16:creationId xmlns:a16="http://schemas.microsoft.com/office/drawing/2014/main" id="{BD761C6A-ECB7-65B2-17CB-6FE02A1200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7889" l="2778" r="95111">
                          <a14:foregroundMark x1="3167" y1="24111" x2="22944" y2="26000"/>
                          <a14:foregroundMark x1="22944" y1="26000" x2="33944" y2="33000"/>
                          <a14:foregroundMark x1="33944" y1="33000" x2="36556" y2="79444"/>
                          <a14:foregroundMark x1="36556" y1="79444" x2="56167" y2="85611"/>
                          <a14:foregroundMark x1="56167" y1="85611" x2="74333" y2="84833"/>
                          <a14:foregroundMark x1="74333" y1="84833" x2="87278" y2="85944"/>
                          <a14:foregroundMark x1="87278" y1="85944" x2="98000" y2="93333"/>
                          <a14:foregroundMark x1="98000" y1="93333" x2="76333" y2="99611"/>
                          <a14:foregroundMark x1="76333" y1="99611" x2="43333" y2="99611"/>
                          <a14:foregroundMark x1="43333" y1="99611" x2="14000" y2="94278"/>
                          <a14:foregroundMark x1="14000" y1="94278" x2="5333" y2="78722"/>
                          <a14:foregroundMark x1="5333" y1="78722" x2="2833" y2="31722"/>
                          <a14:foregroundMark x1="2833" y1="31722" x2="5222" y2="25500"/>
                          <a14:foregroundMark x1="21556" y1="43944" x2="15778" y2="60389"/>
                          <a14:foregroundMark x1="15778" y1="60389" x2="21556" y2="72833"/>
                          <a14:foregroundMark x1="21556" y1="72833" x2="22722" y2="52833"/>
                          <a14:foregroundMark x1="22722" y1="52833" x2="17833" y2="43944"/>
                          <a14:foregroundMark x1="31444" y1="33722" x2="27944" y2="93167"/>
                          <a14:foregroundMark x1="27944" y1="93167" x2="8944" y2="92556"/>
                          <a14:foregroundMark x1="8944" y1="92556" x2="7333" y2="48833"/>
                          <a14:foregroundMark x1="7333" y1="48833" x2="14222" y2="34500"/>
                          <a14:foregroundMark x1="14222" y1="34500" x2="27500" y2="33278"/>
                          <a14:foregroundMark x1="27500" y1="33278" x2="30056" y2="33722"/>
                          <a14:foregroundMark x1="27000" y1="88000" x2="28389" y2="88000"/>
                          <a14:foregroundMark x1="20889" y1="89667" x2="38000" y2="89056"/>
                          <a14:foregroundMark x1="38000" y1="89056" x2="93000" y2="94722"/>
                          <a14:foregroundMark x1="93000" y1="94722" x2="37778" y2="97889"/>
                          <a14:foregroundMark x1="37778" y1="97889" x2="27389" y2="89778"/>
                          <a14:foregroundMark x1="27389" y1="89778" x2="30056" y2="89000"/>
                          <a14:foregroundMark x1="94444" y1="93778" x2="95111" y2="94111"/>
                          <a14:foregroundMark x1="26333" y1="28944" x2="31778" y2="29278"/>
                          <a14:foregroundMark x1="25722" y1="28722" x2="31833" y2="28556"/>
                          <a14:foregroundMark x1="32000" y1="28556" x2="31278" y2="28833"/>
                          <a14:foregroundMark x1="29000" y1="28833" x2="32167" y2="28833"/>
                        </a14:backgroundRemoval>
                      </a14:imgEffect>
                    </a14:imgLayer>
                  </a14:imgProps>
                </a:ext>
              </a:extLst>
            </a:blip>
            <a:srcRect l="2483"/>
            <a:stretch/>
          </p:blipFill>
          <p:spPr>
            <a:xfrm>
              <a:off x="286448" y="904363"/>
              <a:ext cx="2995303" cy="306435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822132-5928-C53E-DFC7-8BF0B8F4584E}"/>
                </a:ext>
              </a:extLst>
            </p:cNvPr>
            <p:cNvSpPr txBox="1"/>
            <p:nvPr/>
          </p:nvSpPr>
          <p:spPr>
            <a:xfrm>
              <a:off x="1383921" y="4213720"/>
              <a:ext cx="1129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b="1" i="1" dirty="0"/>
                <a:t>A</a:t>
              </a:r>
              <a:r>
                <a:rPr lang="en-CA" b="1" dirty="0"/>
                <a:t> matrix</a:t>
              </a:r>
              <a:endParaRPr lang="en-CA" dirty="0">
                <a:latin typeface="Aptos Light" panose="020B0004020202020204" pitchFamily="34" charset="0"/>
              </a:endParaRPr>
            </a:p>
            <a:p>
              <a:pPr algn="ctr"/>
              <a:r>
                <a:rPr lang="en-CA" dirty="0">
                  <a:latin typeface="Aptos Light" panose="020B0004020202020204" pitchFamily="34" charset="0"/>
                </a:rPr>
                <a:t>Food web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D9161E-5A31-1DEB-9972-F1EE57682282}"/>
                </a:ext>
              </a:extLst>
            </p:cNvPr>
            <p:cNvSpPr txBox="1"/>
            <p:nvPr/>
          </p:nvSpPr>
          <p:spPr>
            <a:xfrm>
              <a:off x="672579" y="962121"/>
              <a:ext cx="24577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b="1" i="1" dirty="0"/>
                <a:t>C</a:t>
              </a:r>
              <a:r>
                <a:rPr lang="en-CA" b="1" dirty="0"/>
                <a:t> matrix</a:t>
              </a:r>
              <a:br>
                <a:rPr lang="en-CA" b="1" dirty="0"/>
              </a:br>
              <a:r>
                <a:rPr lang="en-CA" dirty="0">
                  <a:latin typeface="Aptos Light" panose="020B0004020202020204" pitchFamily="34" charset="0"/>
                </a:rPr>
                <a:t>Temporal co-responses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A592F6-54C9-83C4-615E-F4F8C9B7831E}"/>
                </a:ext>
              </a:extLst>
            </p:cNvPr>
            <p:cNvSpPr txBox="1"/>
            <p:nvPr/>
          </p:nvSpPr>
          <p:spPr>
            <a:xfrm>
              <a:off x="4238308" y="1710892"/>
              <a:ext cx="2333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Aptos Light" panose="020B0004020202020204" pitchFamily="34" charset="0"/>
                </a:rPr>
                <a:t>Interacting species</a:t>
              </a:r>
            </a:p>
          </p:txBody>
        </p:sp>
        <p:pic>
          <p:nvPicPr>
            <p:cNvPr id="19" name="Picture 18" descr="A graph of different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BACB910C-A548-AD7D-D207-226C0D7A4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696" t="8255" r="26793" b="83418"/>
            <a:stretch/>
          </p:blipFill>
          <p:spPr>
            <a:xfrm>
              <a:off x="4622028" y="7197547"/>
              <a:ext cx="1565804" cy="66199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BAD291-20D1-2959-82D9-F89436597E97}"/>
                </a:ext>
              </a:extLst>
            </p:cNvPr>
            <p:cNvSpPr txBox="1"/>
            <p:nvPr/>
          </p:nvSpPr>
          <p:spPr>
            <a:xfrm>
              <a:off x="4050737" y="4368499"/>
              <a:ext cx="2708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Aptos Light" panose="020B0004020202020204" pitchFamily="34" charset="0"/>
                </a:rPr>
                <a:t>Non-interacting species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DA5355-A4C0-BC16-865B-58653C2AB00C}"/>
                </a:ext>
              </a:extLst>
            </p:cNvPr>
            <p:cNvSpPr txBox="1"/>
            <p:nvPr/>
          </p:nvSpPr>
          <p:spPr>
            <a:xfrm>
              <a:off x="3667882" y="987352"/>
              <a:ext cx="294362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b="1" dirty="0"/>
                <a:t>Ecological Network Coherence (ENC)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719CB8FE-D2BA-73D4-8D8D-A1D372A3D2D2}"/>
                </a:ext>
              </a:extLst>
            </p:cNvPr>
            <p:cNvSpPr/>
            <p:nvPr/>
          </p:nvSpPr>
          <p:spPr>
            <a:xfrm>
              <a:off x="3327942" y="962121"/>
              <a:ext cx="188556" cy="6897425"/>
            </a:xfrm>
            <a:prstGeom prst="rightBrace">
              <a:avLst>
                <a:gd name="adj1" fmla="val 8333"/>
                <a:gd name="adj2" fmla="val 48160"/>
              </a:avLst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" name="Picture 7" descr="A graph of different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9FEA210A-E202-F8DA-34D5-CEFFE63E36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19" t="15937" b="46062"/>
            <a:stretch/>
          </p:blipFill>
          <p:spPr>
            <a:xfrm>
              <a:off x="3568198" y="2222244"/>
              <a:ext cx="3276241" cy="2064644"/>
            </a:xfrm>
            <a:prstGeom prst="rect">
              <a:avLst/>
            </a:prstGeom>
          </p:spPr>
        </p:pic>
        <p:pic>
          <p:nvPicPr>
            <p:cNvPr id="5" name="Picture 4" descr="A black and white grid with black text&#10;&#10;Description automatically generated">
              <a:extLst>
                <a:ext uri="{FF2B5EF4-FFF2-40B4-BE49-F238E27FC236}">
                  <a16:creationId xmlns:a16="http://schemas.microsoft.com/office/drawing/2014/main" id="{EF1D6CA8-D1C4-16BB-8EE5-3084A574BF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593" r="12448"/>
            <a:stretch/>
          </p:blipFill>
          <p:spPr>
            <a:xfrm>
              <a:off x="99553" y="5054969"/>
              <a:ext cx="2995303" cy="2978687"/>
            </a:xfrm>
            <a:prstGeom prst="rect">
              <a:avLst/>
            </a:prstGeom>
          </p:spPr>
        </p:pic>
        <p:pic>
          <p:nvPicPr>
            <p:cNvPr id="10" name="Picture 9" descr="A graph of different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534E0F05-E65A-FF30-14BF-F09158122F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251" t="61061" r="-732" b="1796"/>
            <a:stretch/>
          </p:blipFill>
          <p:spPr>
            <a:xfrm>
              <a:off x="3581759" y="4925147"/>
              <a:ext cx="3276241" cy="2018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86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3020</TotalTime>
  <Words>19</Words>
  <Application>Microsoft Macintosh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Hébert</dc:creator>
  <cp:lastModifiedBy>Katherine Hébert</cp:lastModifiedBy>
  <cp:revision>3</cp:revision>
  <dcterms:created xsi:type="dcterms:W3CDTF">2024-04-26T21:05:35Z</dcterms:created>
  <dcterms:modified xsi:type="dcterms:W3CDTF">2024-05-29T16:52:43Z</dcterms:modified>
</cp:coreProperties>
</file>