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8" r:id="rId2"/>
  </p:sldMasterIdLst>
  <p:notesMasterIdLst>
    <p:notesMasterId r:id="rId14"/>
  </p:notesMasterIdLst>
  <p:sldIdLst>
    <p:sldId id="2142533030" r:id="rId3"/>
    <p:sldId id="2142533034" r:id="rId4"/>
    <p:sldId id="2142533035" r:id="rId5"/>
    <p:sldId id="2142533036" r:id="rId6"/>
    <p:sldId id="2142533037" r:id="rId7"/>
    <p:sldId id="2142533040" r:id="rId8"/>
    <p:sldId id="2142533043" r:id="rId9"/>
    <p:sldId id="2142533041" r:id="rId10"/>
    <p:sldId id="2142533042" r:id="rId11"/>
    <p:sldId id="2142533044" r:id="rId12"/>
    <p:sldId id="214253303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ADC6"/>
    <a:srgbClr val="78ADC6"/>
    <a:srgbClr val="68537D"/>
    <a:srgbClr val="53966E"/>
    <a:srgbClr val="53A06E"/>
    <a:srgbClr val="53BE6E"/>
    <a:srgbClr val="53AA6E"/>
    <a:srgbClr val="53A56E"/>
    <a:srgbClr val="6853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A4A85-176A-4DAC-A092-1E25C8B8DDC9}" type="datetimeFigureOut">
              <a:rPr lang="en-US" smtClean="0"/>
              <a:t>7/8/2021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CAC8-C4AC-4A71-A83C-23EDAC43A8CF}" type="slidenum">
              <a:rPr lang="en-US" smtClean="0"/>
              <a:t>‹#›</a:t>
            </a:fld>
            <a:endParaRPr lang="en-US"/>
          </a:p>
        </p:txBody>
      </p:sp>
    </p:spTree>
    <p:extLst>
      <p:ext uri="{BB962C8B-B14F-4D97-AF65-F5344CB8AC3E}">
        <p14:creationId xmlns:p14="http://schemas.microsoft.com/office/powerpoint/2010/main" val="2078688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ck 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707266"/>
          </a:xfrm>
        </p:spPr>
        <p:txBody>
          <a:bodyPr anchor="b"/>
          <a:lstStyle>
            <a:lvl1pPr algn="l">
              <a:defRPr sz="3200">
                <a:solidFill>
                  <a:schemeClr val="bg1"/>
                </a:solidFill>
              </a:defRPr>
            </a:lvl1pPr>
          </a:lstStyle>
          <a:p>
            <a:r>
              <a:rPr lang="en-US"/>
              <a:t>Deck title (keep it short) </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a:prstGeom prst="rect">
            <a:avLst/>
          </a:prstGeom>
        </p:spPr>
        <p:txBody>
          <a:bodyPr>
            <a:norm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a:p>
            <a:endParaRPr lang="en-US"/>
          </a:p>
        </p:txBody>
      </p:sp>
      <p:pic>
        <p:nvPicPr>
          <p:cNvPr id="6" name="Picture 5">
            <a:extLst>
              <a:ext uri="{FF2B5EF4-FFF2-40B4-BE49-F238E27FC236}">
                <a16:creationId xmlns:a16="http://schemas.microsoft.com/office/drawing/2014/main" id="{9F171426-E5D6-FC44-93C7-A6D77678AFF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9" name="Picture 8">
            <a:extLst>
              <a:ext uri="{FF2B5EF4-FFF2-40B4-BE49-F238E27FC236}">
                <a16:creationId xmlns:a16="http://schemas.microsoft.com/office/drawing/2014/main" id="{C0DA0BC3-926C-488A-B604-374885E9B7F3}"/>
              </a:ext>
            </a:extLst>
          </p:cNvPr>
          <p:cNvPicPr>
            <a:picLocks noChangeAspect="1"/>
          </p:cNvPicPr>
          <p:nvPr/>
        </p:nvPicPr>
        <p:blipFill>
          <a:blip r:embed="rId3"/>
          <a:srcRect/>
          <a:stretch/>
        </p:blipFill>
        <p:spPr>
          <a:xfrm>
            <a:off x="720001" y="719998"/>
            <a:ext cx="1173911" cy="1079999"/>
          </a:xfrm>
          <a:prstGeom prst="rect">
            <a:avLst/>
          </a:prstGeom>
        </p:spPr>
      </p:pic>
      <p:pic>
        <p:nvPicPr>
          <p:cNvPr id="7" name="Picture 6">
            <a:extLst>
              <a:ext uri="{FF2B5EF4-FFF2-40B4-BE49-F238E27FC236}">
                <a16:creationId xmlns:a16="http://schemas.microsoft.com/office/drawing/2014/main" id="{C3CFB9EA-0092-45FD-91EC-63F720865CB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8" name="Picture 7">
            <a:extLst>
              <a:ext uri="{FF2B5EF4-FFF2-40B4-BE49-F238E27FC236}">
                <a16:creationId xmlns:a16="http://schemas.microsoft.com/office/drawing/2014/main" id="{52332FAB-BB5C-459D-82B0-85670CDF5C29}"/>
              </a:ext>
            </a:extLst>
          </p:cNvPr>
          <p:cNvPicPr>
            <a:picLocks noChangeAspect="1"/>
          </p:cNvPicPr>
          <p:nvPr userDrawn="1"/>
        </p:nvPicPr>
        <p:blipFill>
          <a:blip r:embed="rId3"/>
          <a:srcRect/>
          <a:stretch/>
        </p:blipFill>
        <p:spPr>
          <a:xfrm>
            <a:off x="720001" y="719998"/>
            <a:ext cx="1173911" cy="1079999"/>
          </a:xfrm>
          <a:prstGeom prst="rect">
            <a:avLst/>
          </a:prstGeom>
        </p:spPr>
      </p:pic>
    </p:spTree>
    <p:extLst>
      <p:ext uri="{BB962C8B-B14F-4D97-AF65-F5344CB8AC3E}">
        <p14:creationId xmlns:p14="http://schemas.microsoft.com/office/powerpoint/2010/main" val="398230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tyle 1) 2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73150"/>
            <a:ext cx="5641200" cy="4977900"/>
          </a:xfrm>
          <a:prstGeom prst="rect">
            <a:avLst/>
          </a:prstGeom>
          <a:noFill/>
        </p:spPr>
        <p:txBody>
          <a:bodyPr vert="horz" lIns="108000" tIns="108000" rIns="108000" bIns="10800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186905" y="1080000"/>
            <a:ext cx="5641200" cy="4977900"/>
          </a:xfrm>
          <a:prstGeom prst="rect">
            <a:avLst/>
          </a:prstGeom>
          <a:noFill/>
        </p:spPr>
        <p:txBody>
          <a:bodyPr vert="horz" lIns="108000" tIns="108000" rIns="108000" bIns="10800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
        <p:nvSpPr>
          <p:cNvPr id="11" name="Text Placeholder 10"/>
          <p:cNvSpPr>
            <a:spLocks noGrp="1"/>
          </p:cNvSpPr>
          <p:nvPr>
            <p:ph type="body" sz="quarter" idx="16" hasCustomPrompt="1"/>
          </p:nvPr>
        </p:nvSpPr>
        <p:spPr>
          <a:xfrm>
            <a:off x="360000" y="5337900"/>
            <a:ext cx="5641200" cy="720000"/>
          </a:xfrm>
          <a:prstGeom prst="rect">
            <a:avLst/>
          </a:prstGeom>
          <a:solidFill>
            <a:schemeClr val="bg1"/>
          </a:solidFill>
        </p:spPr>
        <p:txBody>
          <a:bodyPr lIns="108000" tIns="108000" rIns="108000"/>
          <a:lstStyle>
            <a:lvl1pPr>
              <a:defRPr sz="1300">
                <a:solidFill>
                  <a:schemeClr val="tx1"/>
                </a:solidFill>
              </a:defRPr>
            </a:lvl1pPr>
            <a:lvl2pPr>
              <a:spcBef>
                <a:spcPts val="500"/>
              </a:spcBef>
              <a:defRPr sz="1300">
                <a:solidFill>
                  <a:schemeClr val="bg1"/>
                </a:solidFill>
              </a:defRPr>
            </a:lvl2pPr>
          </a:lstStyle>
          <a:p>
            <a:pPr lvl="0"/>
            <a:r>
              <a:rPr lang="en-US"/>
              <a:t>Click to edit text</a:t>
            </a:r>
          </a:p>
        </p:txBody>
      </p:sp>
      <p:sp>
        <p:nvSpPr>
          <p:cNvPr id="12" name="Text Placeholder 10"/>
          <p:cNvSpPr>
            <a:spLocks noGrp="1"/>
          </p:cNvSpPr>
          <p:nvPr>
            <p:ph type="body" sz="quarter" idx="17" hasCustomPrompt="1"/>
          </p:nvPr>
        </p:nvSpPr>
        <p:spPr>
          <a:xfrm>
            <a:off x="6186905" y="5337900"/>
            <a:ext cx="5641200" cy="720000"/>
          </a:xfrm>
          <a:prstGeom prst="rect">
            <a:avLst/>
          </a:prstGeo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2119488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tyle 1) 3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57618" y="1080000"/>
            <a:ext cx="3700800" cy="4977900"/>
          </a:xfrm>
          <a:prstGeom prst="rect">
            <a:avLst/>
          </a:prstGeom>
          <a:noFill/>
        </p:spPr>
        <p:txBody>
          <a:bodyPr vert="horz" lIns="108000" tIns="108000" rIns="108000" bIns="10800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43553" y="1080000"/>
            <a:ext cx="3700800" cy="4977900"/>
          </a:xfrm>
          <a:prstGeom prst="rect">
            <a:avLst/>
          </a:prstGeom>
          <a:noFill/>
        </p:spPr>
        <p:txBody>
          <a:bodyPr vert="horz" lIns="108000" tIns="108000" rIns="108000" bIns="10800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129488" y="1080000"/>
            <a:ext cx="3700800" cy="4977900"/>
          </a:xfrm>
          <a:prstGeom prst="rect">
            <a:avLst/>
          </a:prstGeom>
          <a:noFill/>
        </p:spPr>
        <p:txBody>
          <a:bodyPr vert="horz" lIns="108000" tIns="108000" rIns="108000" bIns="10800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
        <p:nvSpPr>
          <p:cNvPr id="13" name="Text Placeholder 10"/>
          <p:cNvSpPr>
            <a:spLocks noGrp="1"/>
          </p:cNvSpPr>
          <p:nvPr>
            <p:ph type="body" sz="quarter" idx="16" hasCustomPrompt="1"/>
          </p:nvPr>
        </p:nvSpPr>
        <p:spPr>
          <a:xfrm>
            <a:off x="357617" y="5337900"/>
            <a:ext cx="3700800" cy="720000"/>
          </a:xfrm>
          <a:prstGeom prst="rect">
            <a:avLst/>
          </a:prstGeo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
        <p:nvSpPr>
          <p:cNvPr id="14" name="Text Placeholder 10"/>
          <p:cNvSpPr>
            <a:spLocks noGrp="1"/>
          </p:cNvSpPr>
          <p:nvPr>
            <p:ph type="body" sz="quarter" idx="17" hasCustomPrompt="1"/>
          </p:nvPr>
        </p:nvSpPr>
        <p:spPr>
          <a:xfrm>
            <a:off x="4243552" y="5337900"/>
            <a:ext cx="3700800" cy="720000"/>
          </a:xfrm>
          <a:prstGeom prst="rect">
            <a:avLst/>
          </a:prstGeo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
        <p:nvSpPr>
          <p:cNvPr id="15" name="Text Placeholder 10"/>
          <p:cNvSpPr>
            <a:spLocks noGrp="1"/>
          </p:cNvSpPr>
          <p:nvPr>
            <p:ph type="body" sz="quarter" idx="18" hasCustomPrompt="1"/>
          </p:nvPr>
        </p:nvSpPr>
        <p:spPr>
          <a:xfrm>
            <a:off x="8129488" y="5337900"/>
            <a:ext cx="3700800" cy="720000"/>
          </a:xfrm>
          <a:prstGeom prst="rect">
            <a:avLst/>
          </a:prstGeom>
          <a:solidFill>
            <a:schemeClr val="bg1"/>
          </a:solidFill>
        </p:spPr>
        <p:txBody>
          <a:bodyPr vert="horz" lIns="108000" tIns="108000" rIns="108000" bIns="0" rtlCol="0">
            <a:noAutofit/>
          </a:bodyPr>
          <a:lstStyle>
            <a:lvl1pPr>
              <a:defRPr lang="en-US" sz="1300" dirty="0" smtClean="0">
                <a:solidFill>
                  <a:schemeClr val="tx1"/>
                </a:solidFill>
              </a:defRPr>
            </a:lvl1pPr>
            <a:lvl2pPr>
              <a:defRPr lang="en-US" sz="1300" dirty="0" smtClean="0">
                <a:solidFill>
                  <a:schemeClr val="bg1"/>
                </a:solidFill>
              </a:defRPr>
            </a:lvl2pPr>
          </a:lstStyle>
          <a:p>
            <a:pPr lvl="0"/>
            <a:r>
              <a:rPr lang="en-US"/>
              <a:t>Click to edit text</a:t>
            </a:r>
          </a:p>
        </p:txBody>
      </p:sp>
    </p:spTree>
    <p:extLst>
      <p:ext uri="{BB962C8B-B14F-4D97-AF65-F5344CB8AC3E}">
        <p14:creationId xmlns:p14="http://schemas.microsoft.com/office/powerpoint/2010/main" val="200016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yle 1) 4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57619" y="1080000"/>
            <a:ext cx="2728800" cy="4977900"/>
          </a:xfrm>
          <a:prstGeom prst="rect">
            <a:avLst/>
          </a:prstGeom>
          <a:noFill/>
        </p:spPr>
        <p:txBody>
          <a:bodyPr vert="horz" lIns="108000" tIns="108000" rIns="108000" bIns="108000" rtlCol="0">
            <a:noAutofit/>
          </a:bodyPr>
          <a:lstStyle>
            <a:lvl1pPr>
              <a:defRPr lang="en-US" dirty="0">
                <a:solidFill>
                  <a:schemeClr val="bg1"/>
                </a:solidFill>
              </a:defRPr>
            </a:lvl1pPr>
            <a:lvl2pPr marL="645750" indent="-285750">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271466" y="1080000"/>
            <a:ext cx="2728800" cy="4977900"/>
          </a:xfrm>
          <a:prstGeom prst="rect">
            <a:avLst/>
          </a:prstGeom>
          <a:noFill/>
        </p:spPr>
        <p:txBody>
          <a:bodyPr vert="horz" lIns="108000" tIns="108000" rIns="108000" bIns="10800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099160" y="1080000"/>
            <a:ext cx="2728800" cy="4977900"/>
          </a:xfrm>
          <a:prstGeom prst="rect">
            <a:avLst/>
          </a:prstGeom>
          <a:noFill/>
        </p:spPr>
        <p:txBody>
          <a:bodyPr vert="horz" lIns="108000" tIns="108000" rIns="108000" bIns="10800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185313" y="1080000"/>
            <a:ext cx="2728800" cy="4977900"/>
          </a:xfrm>
          <a:prstGeom prst="rect">
            <a:avLst/>
          </a:prstGeom>
          <a:noFill/>
        </p:spPr>
        <p:txBody>
          <a:bodyPr vert="horz" lIns="108000" tIns="108000" rIns="108000" bIns="10800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
        <p:nvSpPr>
          <p:cNvPr id="14" name="Text Placeholder 10"/>
          <p:cNvSpPr>
            <a:spLocks noGrp="1"/>
          </p:cNvSpPr>
          <p:nvPr>
            <p:ph type="body" sz="quarter" idx="16" hasCustomPrompt="1"/>
          </p:nvPr>
        </p:nvSpPr>
        <p:spPr>
          <a:xfrm>
            <a:off x="357983" y="5337900"/>
            <a:ext cx="2728800" cy="720000"/>
          </a:xfrm>
          <a:prstGeom prst="rect">
            <a:avLst/>
          </a:prstGeo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5" name="Text Placeholder 10"/>
          <p:cNvSpPr>
            <a:spLocks noGrp="1"/>
          </p:cNvSpPr>
          <p:nvPr>
            <p:ph type="body" sz="quarter" idx="17" hasCustomPrompt="1"/>
          </p:nvPr>
        </p:nvSpPr>
        <p:spPr>
          <a:xfrm>
            <a:off x="3271709" y="5337900"/>
            <a:ext cx="2728800" cy="720000"/>
          </a:xfrm>
          <a:prstGeom prst="rect">
            <a:avLst/>
          </a:prstGeo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8" name="Text Placeholder 10"/>
          <p:cNvSpPr>
            <a:spLocks noGrp="1"/>
          </p:cNvSpPr>
          <p:nvPr>
            <p:ph type="body" sz="quarter" idx="18" hasCustomPrompt="1"/>
          </p:nvPr>
        </p:nvSpPr>
        <p:spPr>
          <a:xfrm>
            <a:off x="6185435" y="5337900"/>
            <a:ext cx="2728800" cy="720000"/>
          </a:xfrm>
          <a:prstGeom prst="rect">
            <a:avLst/>
          </a:prstGeo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9" name="Text Placeholder 10"/>
          <p:cNvSpPr>
            <a:spLocks noGrp="1"/>
          </p:cNvSpPr>
          <p:nvPr>
            <p:ph type="body" sz="quarter" idx="19" hasCustomPrompt="1"/>
          </p:nvPr>
        </p:nvSpPr>
        <p:spPr>
          <a:xfrm>
            <a:off x="9099160" y="5337900"/>
            <a:ext cx="2728800" cy="720000"/>
          </a:xfrm>
          <a:prstGeom prst="rect">
            <a:avLst/>
          </a:prstGeo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Tree>
    <p:extLst>
      <p:ext uri="{BB962C8B-B14F-4D97-AF65-F5344CB8AC3E}">
        <p14:creationId xmlns:p14="http://schemas.microsoft.com/office/powerpoint/2010/main" val="426124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yle 1) 5 Colored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145600" cy="4977900"/>
          </a:xfrm>
          <a:prstGeom prst="rect">
            <a:avLst/>
          </a:prstGeom>
          <a:noFill/>
        </p:spPr>
        <p:txBody>
          <a:bodyPr vert="horz" lIns="108000" tIns="108000" rIns="108000" bIns="10800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691031" y="1080000"/>
            <a:ext cx="2145600" cy="4977900"/>
          </a:xfrm>
          <a:prstGeom prst="rect">
            <a:avLst/>
          </a:prstGeom>
          <a:noFill/>
        </p:spPr>
        <p:txBody>
          <a:bodyPr vert="horz" lIns="108000" tIns="108000" rIns="108000" bIns="10800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353093" y="1080000"/>
            <a:ext cx="2145600" cy="4977900"/>
          </a:xfrm>
          <a:prstGeom prst="rect">
            <a:avLst/>
          </a:prstGeom>
          <a:noFill/>
        </p:spPr>
        <p:txBody>
          <a:bodyPr vert="horz" lIns="108000" tIns="108000" rIns="108000" bIns="10800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22062" y="1080000"/>
            <a:ext cx="2145600" cy="4977900"/>
          </a:xfrm>
          <a:prstGeom prst="rect">
            <a:avLst/>
          </a:prstGeom>
          <a:noFill/>
        </p:spPr>
        <p:txBody>
          <a:bodyPr vert="horz" lIns="108000" tIns="108000" rIns="108000" bIns="10800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684126" y="1080000"/>
            <a:ext cx="2145600" cy="4977900"/>
          </a:xfrm>
          <a:prstGeom prst="rect">
            <a:avLst/>
          </a:prstGeom>
          <a:noFill/>
        </p:spPr>
        <p:txBody>
          <a:bodyPr vert="horz" lIns="108000" tIns="108000" rIns="108000" bIns="10800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16" name="Text Placeholder 10"/>
          <p:cNvSpPr>
            <a:spLocks noGrp="1"/>
          </p:cNvSpPr>
          <p:nvPr>
            <p:ph type="body" sz="quarter" idx="16" hasCustomPrompt="1"/>
          </p:nvPr>
        </p:nvSpPr>
        <p:spPr>
          <a:xfrm>
            <a:off x="360364" y="5337900"/>
            <a:ext cx="2145600" cy="720000"/>
          </a:xfrm>
          <a:prstGeom prst="rect">
            <a:avLst/>
          </a:prstGeo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7" name="Text Placeholder 10"/>
          <p:cNvSpPr>
            <a:spLocks noGrp="1"/>
          </p:cNvSpPr>
          <p:nvPr>
            <p:ph type="body" sz="quarter" idx="19" hasCustomPrompt="1"/>
          </p:nvPr>
        </p:nvSpPr>
        <p:spPr>
          <a:xfrm>
            <a:off x="2691304" y="5337900"/>
            <a:ext cx="2145600" cy="720000"/>
          </a:xfrm>
          <a:prstGeom prst="rect">
            <a:avLst/>
          </a:prstGeo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8" name="Text Placeholder 10"/>
          <p:cNvSpPr>
            <a:spLocks noGrp="1"/>
          </p:cNvSpPr>
          <p:nvPr>
            <p:ph type="body" sz="quarter" idx="20" hasCustomPrompt="1"/>
          </p:nvPr>
        </p:nvSpPr>
        <p:spPr>
          <a:xfrm>
            <a:off x="5022244" y="5337900"/>
            <a:ext cx="2145600" cy="720000"/>
          </a:xfrm>
          <a:prstGeom prst="rect">
            <a:avLst/>
          </a:prstGeo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19" name="Text Placeholder 10"/>
          <p:cNvSpPr>
            <a:spLocks noGrp="1"/>
          </p:cNvSpPr>
          <p:nvPr>
            <p:ph type="body" sz="quarter" idx="21" hasCustomPrompt="1"/>
          </p:nvPr>
        </p:nvSpPr>
        <p:spPr>
          <a:xfrm>
            <a:off x="7353184" y="5337900"/>
            <a:ext cx="2145600" cy="720000"/>
          </a:xfrm>
          <a:prstGeom prst="rect">
            <a:avLst/>
          </a:prstGeo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
        <p:nvSpPr>
          <p:cNvPr id="20" name="Text Placeholder 10"/>
          <p:cNvSpPr>
            <a:spLocks noGrp="1"/>
          </p:cNvSpPr>
          <p:nvPr>
            <p:ph type="body" sz="quarter" idx="22" hasCustomPrompt="1"/>
          </p:nvPr>
        </p:nvSpPr>
        <p:spPr>
          <a:xfrm>
            <a:off x="9684126" y="5337900"/>
            <a:ext cx="2145600" cy="720000"/>
          </a:xfrm>
          <a:prstGeom prst="rect">
            <a:avLst/>
          </a:prstGeom>
          <a:solidFill>
            <a:schemeClr val="bg1"/>
          </a:solidFill>
        </p:spPr>
        <p:txBody>
          <a:bodyPr vert="horz" lIns="108000" tIns="108000" rIns="108000" bIns="0" rtlCol="0">
            <a:noAutofit/>
          </a:bodyPr>
          <a:lstStyle>
            <a:lvl1pPr>
              <a:defRPr lang="en-US" sz="1300" dirty="0" smtClean="0">
                <a:solidFill>
                  <a:schemeClr val="tx1"/>
                </a:solidFill>
              </a:defRPr>
            </a:lvl1pPr>
          </a:lstStyle>
          <a:p>
            <a:pPr lvl="0"/>
            <a:r>
              <a:rPr lang="en-US"/>
              <a:t>Click to edit text</a:t>
            </a:r>
          </a:p>
        </p:txBody>
      </p:sp>
    </p:spTree>
    <p:extLst>
      <p:ext uri="{BB962C8B-B14F-4D97-AF65-F5344CB8AC3E}">
        <p14:creationId xmlns:p14="http://schemas.microsoft.com/office/powerpoint/2010/main" val="69683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Index">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lgn="l" defTabSz="914400" rtl="0" eaLnBrk="1" latinLnBrk="0" hangingPunct="1">
              <a:lnSpc>
                <a:spcPct val="90000"/>
              </a:lnSpc>
              <a:spcBef>
                <a:spcPct val="0"/>
              </a:spcBef>
              <a:buNone/>
              <a:defRPr lang="en-US" dirty="0"/>
            </a:lvl1p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prstGeom prst="rect">
            <a:avLst/>
          </a:prstGeo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a:t>Click to add agenda item</a:t>
            </a:r>
          </a:p>
          <a:p>
            <a:pPr marL="342900" lvl="0" indent="-342900" algn="l" defTabSz="914400" rtl="0" eaLnBrk="1" latinLnBrk="0" hangingPunct="1">
              <a:lnSpc>
                <a:spcPct val="120000"/>
              </a:lnSpc>
              <a:spcBef>
                <a:spcPts val="1000"/>
              </a:spcBef>
              <a:buClr>
                <a:schemeClr val="accent1"/>
              </a:buClr>
            </a:pPr>
            <a:r>
              <a:rPr lang="en-US"/>
              <a:t>The box resizes automatically</a:t>
            </a:r>
          </a:p>
        </p:txBody>
      </p:sp>
    </p:spTree>
    <p:extLst>
      <p:ext uri="{BB962C8B-B14F-4D97-AF65-F5344CB8AC3E}">
        <p14:creationId xmlns:p14="http://schemas.microsoft.com/office/powerpoint/2010/main" val="223725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Style 1) 2 Column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977900"/>
          </a:xfrm>
          <a:prstGeom prst="rect">
            <a:avLst/>
          </a:prstGeom>
        </p:spPr>
        <p:txBody>
          <a:bodyPr/>
          <a:lstStyle>
            <a:lvl1pPr>
              <a:spcBef>
                <a:spcPts val="500"/>
              </a:spcBef>
              <a:defRPr/>
            </a:lvl1pPr>
            <a:lvl2pPr marL="645750" indent="-285750">
              <a:spcBef>
                <a:spcPts val="500"/>
              </a:spcBef>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81791" y="1080000"/>
            <a:ext cx="5551200" cy="4977900"/>
          </a:xfrm>
          <a:prstGeom prst="rect">
            <a:avLst/>
          </a:prstGeom>
        </p:spPr>
        <p:txBody>
          <a:bodyPr/>
          <a:lstStyle>
            <a:lvl1pPr>
              <a:spcBef>
                <a:spcPts val="500"/>
              </a:spcBef>
              <a:defRPr>
                <a:solidFill>
                  <a:schemeClr val="tx1"/>
                </a:solidFill>
              </a:defRPr>
            </a:lvl1pPr>
            <a:lvl2pPr marL="645750" indent="-285750">
              <a:spcBef>
                <a:spcPts val="500"/>
              </a:spcBef>
              <a:defRPr lang="en-US" sz="1600" kern="1200" baseline="0" dirty="0">
                <a:solidFill>
                  <a:schemeClr val="tx1"/>
                </a:solidFill>
                <a:latin typeface="+mn-lt"/>
                <a:ea typeface="+mn-ea"/>
                <a:cs typeface="+mn-cs"/>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6" name="Slide Number Placeholder 5">
            <a:extLst>
              <a:ext uri="{FF2B5EF4-FFF2-40B4-BE49-F238E27FC236}">
                <a16:creationId xmlns:a16="http://schemas.microsoft.com/office/drawing/2014/main" id="{F2C6B188-96D9-FF4F-AF9F-68058EF886D2}"/>
              </a:ext>
            </a:extLst>
          </p:cNvPr>
          <p:cNvSpPr>
            <a:spLocks noGrp="1"/>
          </p:cNvSpPr>
          <p:nvPr>
            <p:ph type="sldNum" sz="quarter" idx="10"/>
          </p:nvPr>
        </p:nvSpPr>
        <p:spPr>
          <a:xfrm>
            <a:off x="6262741" y="6227400"/>
            <a:ext cx="1477420" cy="365125"/>
          </a:xfrm>
        </p:spPr>
        <p:txBody>
          <a:bodyPr/>
          <a:lstStyle>
            <a:lvl1pPr algn="l">
              <a:defRPr lang="en-US" sz="800" kern="1200" smtClean="0">
                <a:solidFill>
                  <a:schemeClr val="accent5"/>
                </a:solidFill>
                <a:latin typeface="+mn-lt"/>
                <a:ea typeface="+mn-ea"/>
                <a:cs typeface="+mn-cs"/>
              </a:defRPr>
            </a:lvl1pPr>
          </a:lstStyle>
          <a:p>
            <a:fld id="{9A0F7689-66CB-EC4F-9B5C-9C3D3ED1F24F}" type="slidenum">
              <a:rPr lang="en-US" smtClean="0"/>
              <a:pPr/>
              <a:t>‹#›</a:t>
            </a:fld>
            <a:endParaRPr lang="en-US" dirty="0"/>
          </a:p>
        </p:txBody>
      </p:sp>
      <p:pic>
        <p:nvPicPr>
          <p:cNvPr id="8" name="Picture 7">
            <a:extLst>
              <a:ext uri="{FF2B5EF4-FFF2-40B4-BE49-F238E27FC236}">
                <a16:creationId xmlns:a16="http://schemas.microsoft.com/office/drawing/2014/main" id="{88D84D83-808F-BF49-8BDC-FD5319CE4E5F}"/>
              </a:ext>
            </a:extLst>
          </p:cNvPr>
          <p:cNvPicPr>
            <a:picLocks noChangeAspect="1"/>
          </p:cNvPicPr>
          <p:nvPr/>
        </p:nvPicPr>
        <p:blipFill>
          <a:blip r:embed="rId2"/>
          <a:stretch>
            <a:fillRect/>
          </a:stretch>
        </p:blipFill>
        <p:spPr>
          <a:xfrm>
            <a:off x="11432396" y="6229962"/>
            <a:ext cx="391304" cy="360000"/>
          </a:xfrm>
          <a:prstGeom prst="rect">
            <a:avLst/>
          </a:prstGeom>
        </p:spPr>
      </p:pic>
      <p:sp>
        <p:nvSpPr>
          <p:cNvPr id="9" name="Rectangle 8">
            <a:extLst>
              <a:ext uri="{FF2B5EF4-FFF2-40B4-BE49-F238E27FC236}">
                <a16:creationId xmlns:a16="http://schemas.microsoft.com/office/drawing/2014/main" id="{2E634475-BB9B-433A-8A89-FE0E824C86EB}"/>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649706EB-F0BD-437B-9708-ABC3F73E9775}"/>
              </a:ext>
            </a:extLst>
          </p:cNvPr>
          <p:cNvPicPr>
            <a:picLocks noChangeAspect="1"/>
          </p:cNvPicPr>
          <p:nvPr userDrawn="1"/>
        </p:nvPicPr>
        <p:blipFill>
          <a:blip r:embed="rId2"/>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2711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tyle 1) Content &amp; Image">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a:prstGeom prst="rect">
            <a:avLst/>
          </a:prstGeom>
        </p:spPr>
        <p:txBody>
          <a:bodyPr/>
          <a:lstStyle/>
          <a:p>
            <a:r>
              <a:rPr lang="en-US" dirty="0"/>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373514" cy="4977900"/>
          </a:xfrm>
          <a:prstGeom prst="rect">
            <a:avLst/>
          </a:prstGeom>
        </p:spPr>
        <p:txBody>
          <a:bodyPr/>
          <a:lstStyle>
            <a:lvl1pPr>
              <a:spcBef>
                <a:spcPts val="500"/>
              </a:spcBef>
              <a:defRPr>
                <a:solidFill>
                  <a:schemeClr val="bg1"/>
                </a:solidFill>
              </a:defRPr>
            </a:lvl1pPr>
            <a:lvl2pPr marL="645750" indent="-285750">
              <a:spcBef>
                <a:spcPts val="500"/>
              </a:spcBef>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Slide Number Placeholder 3">
            <a:extLst>
              <a:ext uri="{FF2B5EF4-FFF2-40B4-BE49-F238E27FC236}">
                <a16:creationId xmlns:a16="http://schemas.microsoft.com/office/drawing/2014/main" id="{3E0B0817-C77F-2948-A459-2A2E30E136C4}"/>
              </a:ext>
            </a:extLst>
          </p:cNvPr>
          <p:cNvSpPr>
            <a:spLocks noGrp="1"/>
          </p:cNvSpPr>
          <p:nvPr>
            <p:ph type="sldNum" sz="quarter" idx="11"/>
          </p:nvPr>
        </p:nvSpPr>
        <p:spPr>
          <a:xfrm>
            <a:off x="3016800" y="6227400"/>
            <a:ext cx="2743200" cy="365125"/>
          </a:xfrm>
        </p:spPr>
        <p:txBody>
          <a:bodyPr/>
          <a:lstStyle>
            <a:lvl1pPr algn="r">
              <a:defRPr/>
            </a:lvl1p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377782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tyle 1) Image &amp; Content">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0" y="0"/>
            <a:ext cx="6082858" cy="6858000"/>
          </a:xfrm>
          <a:prstGeom prst="rect">
            <a:avLst/>
          </a:prstGeom>
        </p:spPr>
        <p:txBody>
          <a:bodyPr/>
          <a:lstStyle/>
          <a:p>
            <a:r>
              <a:rPr lang="en-US" dirty="0"/>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6451619" y="360000"/>
            <a:ext cx="536232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6451620" y="1080000"/>
            <a:ext cx="5374800" cy="4977900"/>
          </a:xfrm>
          <a:prstGeom prst="rect">
            <a:avLst/>
          </a:prstGeom>
        </p:spPr>
        <p:txBody>
          <a:bodyPr/>
          <a:lstStyle>
            <a:lvl1pPr>
              <a:spcBef>
                <a:spcPts val="500"/>
              </a:spcBef>
              <a:defRPr>
                <a:solidFill>
                  <a:schemeClr val="bg1"/>
                </a:solidFill>
              </a:defRPr>
            </a:lvl1pPr>
            <a:lvl2pPr marL="645750" indent="-285750">
              <a:spcBef>
                <a:spcPts val="500"/>
              </a:spcBef>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Slide Number Placeholder 3">
            <a:extLst>
              <a:ext uri="{FF2B5EF4-FFF2-40B4-BE49-F238E27FC236}">
                <a16:creationId xmlns:a16="http://schemas.microsoft.com/office/drawing/2014/main" id="{3E0B0817-C77F-2948-A459-2A2E30E136C4}"/>
              </a:ext>
            </a:extLst>
          </p:cNvPr>
          <p:cNvSpPr>
            <a:spLocks noGrp="1"/>
          </p:cNvSpPr>
          <p:nvPr>
            <p:ph type="sldNum" sz="quarter" idx="11"/>
          </p:nvPr>
        </p:nvSpPr>
        <p:spPr>
          <a:xfrm>
            <a:off x="6451619" y="6227400"/>
            <a:ext cx="2705521" cy="365125"/>
          </a:xfrm>
        </p:spPr>
        <p:txBody>
          <a:bodyPr lIns="0" tIns="0" rIns="0" bIns="0"/>
          <a:lstStyle>
            <a:lvl1pPr algn="l">
              <a:defRPr/>
            </a:lvl1p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403337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yle 1) Content &amp; 2 Images">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a:prstGeom prst="rect">
            <a:avLst/>
          </a:prstGeom>
        </p:spPr>
        <p:txBody>
          <a:bodyPr/>
          <a:lstStyle/>
          <a:p>
            <a:r>
              <a:rPr lang="en-US" dirty="0"/>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374800" cy="4977900"/>
          </a:xfrm>
          <a:prstGeom prst="rect">
            <a:avLst/>
          </a:prstGeom>
        </p:spPr>
        <p:txBody>
          <a:bodyPr/>
          <a:lstStyle>
            <a:lvl1pPr>
              <a:spcBef>
                <a:spcPts val="500"/>
              </a:spcBef>
              <a:defRPr>
                <a:solidFill>
                  <a:schemeClr val="bg1"/>
                </a:solidFill>
              </a:defRPr>
            </a:lvl1pPr>
            <a:lvl2pPr marL="645750" indent="-285750">
              <a:spcBef>
                <a:spcPts val="500"/>
              </a:spcBef>
              <a:defRPr lang="en-US" sz="1600" kern="1200" baseline="0" dirty="0">
                <a:solidFill>
                  <a:schemeClr val="bg1"/>
                </a:solidFill>
                <a:latin typeface="+mn-lt"/>
                <a:ea typeface="+mn-ea"/>
                <a:cs typeface="+mn-cs"/>
              </a:defRPr>
            </a:lvl2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a:prstGeom prst="rect">
            <a:avLst/>
          </a:prstGeom>
        </p:spPr>
        <p:txBody>
          <a:bodyPr/>
          <a:lstStyle/>
          <a:p>
            <a:r>
              <a:rPr lang="en-US" dirty="0"/>
              <a:t>Click icon to add picture</a:t>
            </a:r>
          </a:p>
        </p:txBody>
      </p:sp>
      <p:sp>
        <p:nvSpPr>
          <p:cNvPr id="4" name="Slide Number Placeholder 3">
            <a:extLst>
              <a:ext uri="{FF2B5EF4-FFF2-40B4-BE49-F238E27FC236}">
                <a16:creationId xmlns:a16="http://schemas.microsoft.com/office/drawing/2014/main" id="{87A5553E-0F7D-7141-9493-504ED8C6AC38}"/>
              </a:ext>
            </a:extLst>
          </p:cNvPr>
          <p:cNvSpPr>
            <a:spLocks noGrp="1"/>
          </p:cNvSpPr>
          <p:nvPr>
            <p:ph type="sldNum" sz="quarter" idx="12"/>
          </p:nvPr>
        </p:nvSpPr>
        <p:spPr>
          <a:xfrm>
            <a:off x="3016800" y="6227400"/>
            <a:ext cx="2743200" cy="365125"/>
          </a:xfrm>
        </p:spPr>
        <p:txBody>
          <a:bodyPr/>
          <a:lstStyle>
            <a:lvl1pPr algn="r">
              <a:defRPr/>
            </a:lvl1p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191894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yle 1) 3 Text Boxes">
    <p:spTree>
      <p:nvGrpSpPr>
        <p:cNvPr id="1" name=""/>
        <p:cNvGrpSpPr/>
        <p:nvPr/>
      </p:nvGrpSpPr>
      <p:grpSpPr>
        <a:xfrm>
          <a:off x="0" y="0"/>
          <a:ext cx="0" cy="0"/>
          <a:chOff x="0" y="0"/>
          <a:chExt cx="0" cy="0"/>
        </a:xfrm>
      </p:grpSpPr>
      <p:sp>
        <p:nvSpPr>
          <p:cNvPr id="18" name="Line">
            <a:extLst>
              <a:ext uri="{FF2B5EF4-FFF2-40B4-BE49-F238E27FC236}">
                <a16:creationId xmlns:a16="http://schemas.microsoft.com/office/drawing/2014/main" id="{2E4EE691-E41C-40A8-9187-2E0050A6D8A3}"/>
              </a:ext>
            </a:extLst>
          </p:cNvPr>
          <p:cNvSpPr/>
          <p:nvPr/>
        </p:nvSpPr>
        <p:spPr>
          <a:xfrm>
            <a:off x="346074" y="924405"/>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77" name="Line">
            <a:extLst>
              <a:ext uri="{FF2B5EF4-FFF2-40B4-BE49-F238E27FC236}">
                <a16:creationId xmlns:a16="http://schemas.microsoft.com/office/drawing/2014/main" id="{88907078-AF36-4096-A8BC-D863C2A3031E}"/>
              </a:ext>
            </a:extLst>
          </p:cNvPr>
          <p:cNvSpPr/>
          <p:nvPr/>
        </p:nvSpPr>
        <p:spPr>
          <a:xfrm>
            <a:off x="6275454" y="924405"/>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79" name="Line">
            <a:extLst>
              <a:ext uri="{FF2B5EF4-FFF2-40B4-BE49-F238E27FC236}">
                <a16:creationId xmlns:a16="http://schemas.microsoft.com/office/drawing/2014/main" id="{309AE05B-636C-4B86-8882-622F4AEC8600}"/>
              </a:ext>
            </a:extLst>
          </p:cNvPr>
          <p:cNvSpPr/>
          <p:nvPr/>
        </p:nvSpPr>
        <p:spPr>
          <a:xfrm>
            <a:off x="6275454" y="3617333"/>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dirty="0"/>
          </a:p>
        </p:txBody>
      </p:sp>
      <p:sp>
        <p:nvSpPr>
          <p:cNvPr id="17" name="Text Placeholder 6"/>
          <p:cNvSpPr>
            <a:spLocks noGrp="1"/>
          </p:cNvSpPr>
          <p:nvPr>
            <p:ph type="body" sz="quarter" idx="19" hasCustomPrompt="1"/>
          </p:nvPr>
        </p:nvSpPr>
        <p:spPr>
          <a:xfrm>
            <a:off x="360363" y="1073150"/>
            <a:ext cx="5551200" cy="4984744"/>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26" name="Text Placeholder 6"/>
          <p:cNvSpPr>
            <a:spLocks noGrp="1"/>
          </p:cNvSpPr>
          <p:nvPr>
            <p:ph type="body" sz="quarter" idx="23" hasCustomPrompt="1"/>
          </p:nvPr>
        </p:nvSpPr>
        <p:spPr>
          <a:xfrm>
            <a:off x="6273073" y="1073148"/>
            <a:ext cx="55512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30" name="Text Placeholder 6"/>
          <p:cNvSpPr>
            <a:spLocks noGrp="1"/>
          </p:cNvSpPr>
          <p:nvPr>
            <p:ph type="body" sz="quarter" idx="25" hasCustomPrompt="1"/>
          </p:nvPr>
        </p:nvSpPr>
        <p:spPr>
          <a:xfrm>
            <a:off x="6273073" y="3755538"/>
            <a:ext cx="55512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023938" indent="0">
              <a:buNone/>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10" name="Line">
            <a:extLst>
              <a:ext uri="{FF2B5EF4-FFF2-40B4-BE49-F238E27FC236}">
                <a16:creationId xmlns:a16="http://schemas.microsoft.com/office/drawing/2014/main" id="{1EBA7043-6A3D-48EF-87F5-C97473861067}"/>
              </a:ext>
            </a:extLst>
          </p:cNvPr>
          <p:cNvSpPr/>
          <p:nvPr userDrawn="1"/>
        </p:nvSpPr>
        <p:spPr>
          <a:xfrm>
            <a:off x="346074" y="924405"/>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1" name="Line">
            <a:extLst>
              <a:ext uri="{FF2B5EF4-FFF2-40B4-BE49-F238E27FC236}">
                <a16:creationId xmlns:a16="http://schemas.microsoft.com/office/drawing/2014/main" id="{57BD6F8A-CAA2-4984-9A35-C8B5F4280079}"/>
              </a:ext>
            </a:extLst>
          </p:cNvPr>
          <p:cNvSpPr/>
          <p:nvPr userDrawn="1"/>
        </p:nvSpPr>
        <p:spPr>
          <a:xfrm>
            <a:off x="6275454" y="924405"/>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3" name="Line">
            <a:extLst>
              <a:ext uri="{FF2B5EF4-FFF2-40B4-BE49-F238E27FC236}">
                <a16:creationId xmlns:a16="http://schemas.microsoft.com/office/drawing/2014/main" id="{054F05BB-1DAD-4521-8555-08BBF453473E}"/>
              </a:ext>
            </a:extLst>
          </p:cNvPr>
          <p:cNvSpPr/>
          <p:nvPr userDrawn="1"/>
        </p:nvSpPr>
        <p:spPr>
          <a:xfrm>
            <a:off x="6275454" y="3617333"/>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Tree>
    <p:extLst>
      <p:ext uri="{BB962C8B-B14F-4D97-AF65-F5344CB8AC3E}">
        <p14:creationId xmlns:p14="http://schemas.microsoft.com/office/powerpoint/2010/main" val="39748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eck Title Al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3869006"/>
            <a:ext cx="5665214" cy="1707266"/>
          </a:xfrm>
        </p:spPr>
        <p:txBody>
          <a:bodyPr anchor="t"/>
          <a:lstStyle>
            <a:lvl1pPr algn="l">
              <a:defRPr sz="3200" b="1" i="0">
                <a:solidFill>
                  <a:schemeClr val="bg1"/>
                </a:solidFill>
                <a:latin typeface="Arial Black" panose="020B0604020202020204" pitchFamily="34" charset="0"/>
                <a:cs typeface="Arial Black" panose="020B0604020202020204" pitchFamily="34" charset="0"/>
              </a:defRPr>
            </a:lvl1pPr>
          </a:lstStyle>
          <a:p>
            <a:r>
              <a:rPr lang="en-US"/>
              <a:t>Deck title (keep it short) </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2405495"/>
            <a:ext cx="5665214" cy="1303499"/>
          </a:xfrm>
        </p:spPr>
        <p:txBody>
          <a:bodyPr wrap="square" anchor="b" anchorCtr="0">
            <a:normAutofit/>
          </a:bodyPr>
          <a:lstStyle>
            <a:lvl1pPr marL="0" indent="0" algn="l">
              <a:buNone/>
              <a:defRPr sz="1600" b="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pic>
        <p:nvPicPr>
          <p:cNvPr id="9" name="Picture 8">
            <a:extLst>
              <a:ext uri="{FF2B5EF4-FFF2-40B4-BE49-F238E27FC236}">
                <a16:creationId xmlns:a16="http://schemas.microsoft.com/office/drawing/2014/main" id="{C0DA0BC3-926C-488A-B604-374885E9B7F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720001" y="719998"/>
            <a:ext cx="1173911" cy="1079999"/>
          </a:xfrm>
          <a:prstGeom prst="rect">
            <a:avLst/>
          </a:prstGeom>
        </p:spPr>
      </p:pic>
      <p:pic>
        <p:nvPicPr>
          <p:cNvPr id="7" name="Picture 6">
            <a:extLst>
              <a:ext uri="{FF2B5EF4-FFF2-40B4-BE49-F238E27FC236}">
                <a16:creationId xmlns:a16="http://schemas.microsoft.com/office/drawing/2014/main" id="{D0080997-8AF1-7640-BBC5-C12671ABA13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26030" y="342900"/>
            <a:ext cx="11365970" cy="6515100"/>
          </a:xfrm>
          <a:prstGeom prst="rect">
            <a:avLst/>
          </a:prstGeom>
        </p:spPr>
      </p:pic>
      <p:pic>
        <p:nvPicPr>
          <p:cNvPr id="6" name="Picture 5">
            <a:extLst>
              <a:ext uri="{FF2B5EF4-FFF2-40B4-BE49-F238E27FC236}">
                <a16:creationId xmlns:a16="http://schemas.microsoft.com/office/drawing/2014/main" id="{DC73EF07-EAEE-4B57-B598-9312B5E095B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26030" y="342900"/>
            <a:ext cx="11365970" cy="6515100"/>
          </a:xfrm>
          <a:prstGeom prst="rect">
            <a:avLst/>
          </a:prstGeom>
        </p:spPr>
      </p:pic>
    </p:spTree>
    <p:extLst>
      <p:ext uri="{BB962C8B-B14F-4D97-AF65-F5344CB8AC3E}">
        <p14:creationId xmlns:p14="http://schemas.microsoft.com/office/powerpoint/2010/main" val="110153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tyle 1) 4 Text Boxes">
    <p:bg>
      <p:bgPr>
        <a:solidFill>
          <a:schemeClr val="tx1"/>
        </a:solidFill>
        <a:effectLst/>
      </p:bgPr>
    </p:bg>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dirty="0"/>
          </a:p>
        </p:txBody>
      </p:sp>
      <p:sp>
        <p:nvSpPr>
          <p:cNvPr id="12" name="Title 1">
            <a:extLst>
              <a:ext uri="{FF2B5EF4-FFF2-40B4-BE49-F238E27FC236}">
                <a16:creationId xmlns:a16="http://schemas.microsoft.com/office/drawing/2014/main" id="{31CA3A0B-A380-4A4B-B7F5-10AB2F37491D}"/>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13" name="Line">
            <a:extLst>
              <a:ext uri="{FF2B5EF4-FFF2-40B4-BE49-F238E27FC236}">
                <a16:creationId xmlns:a16="http://schemas.microsoft.com/office/drawing/2014/main" id="{539E8B18-34DC-4A99-8406-4A0E2FD82861}"/>
              </a:ext>
            </a:extLst>
          </p:cNvPr>
          <p:cNvSpPr/>
          <p:nvPr/>
        </p:nvSpPr>
        <p:spPr>
          <a:xfrm>
            <a:off x="6275454" y="924405"/>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4" name="Line">
            <a:extLst>
              <a:ext uri="{FF2B5EF4-FFF2-40B4-BE49-F238E27FC236}">
                <a16:creationId xmlns:a16="http://schemas.microsoft.com/office/drawing/2014/main" id="{9FC97865-5B79-4390-A757-7E6FBA3BFB4E}"/>
              </a:ext>
            </a:extLst>
          </p:cNvPr>
          <p:cNvSpPr/>
          <p:nvPr/>
        </p:nvSpPr>
        <p:spPr>
          <a:xfrm>
            <a:off x="6275454" y="3617333"/>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5" name="Text Placeholder 6">
            <a:extLst>
              <a:ext uri="{FF2B5EF4-FFF2-40B4-BE49-F238E27FC236}">
                <a16:creationId xmlns:a16="http://schemas.microsoft.com/office/drawing/2014/main" id="{582BA351-FA77-4504-BE08-75B74F6D0F0F}"/>
              </a:ext>
            </a:extLst>
          </p:cNvPr>
          <p:cNvSpPr>
            <a:spLocks noGrp="1"/>
          </p:cNvSpPr>
          <p:nvPr>
            <p:ph type="body" sz="quarter" idx="23" hasCustomPrompt="1"/>
          </p:nvPr>
        </p:nvSpPr>
        <p:spPr>
          <a:xfrm>
            <a:off x="6273073" y="1073148"/>
            <a:ext cx="55512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19" name="Text Placeholder 6">
            <a:extLst>
              <a:ext uri="{FF2B5EF4-FFF2-40B4-BE49-F238E27FC236}">
                <a16:creationId xmlns:a16="http://schemas.microsoft.com/office/drawing/2014/main" id="{0BE2B1C9-65C5-4E91-B13A-112531CF70F6}"/>
              </a:ext>
            </a:extLst>
          </p:cNvPr>
          <p:cNvSpPr>
            <a:spLocks noGrp="1"/>
          </p:cNvSpPr>
          <p:nvPr>
            <p:ph type="body" sz="quarter" idx="25" hasCustomPrompt="1"/>
          </p:nvPr>
        </p:nvSpPr>
        <p:spPr>
          <a:xfrm>
            <a:off x="6273073" y="3755538"/>
            <a:ext cx="55512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023938" indent="0">
              <a:buNone/>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20" name="Line">
            <a:extLst>
              <a:ext uri="{FF2B5EF4-FFF2-40B4-BE49-F238E27FC236}">
                <a16:creationId xmlns:a16="http://schemas.microsoft.com/office/drawing/2014/main" id="{95F80745-BD24-4FB0-B1CB-1E67AC55CBC8}"/>
              </a:ext>
            </a:extLst>
          </p:cNvPr>
          <p:cNvSpPr/>
          <p:nvPr/>
        </p:nvSpPr>
        <p:spPr>
          <a:xfrm>
            <a:off x="361482" y="924405"/>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1" name="Line">
            <a:extLst>
              <a:ext uri="{FF2B5EF4-FFF2-40B4-BE49-F238E27FC236}">
                <a16:creationId xmlns:a16="http://schemas.microsoft.com/office/drawing/2014/main" id="{2E8AE193-3B18-4B0A-9526-53A8AEDFB192}"/>
              </a:ext>
            </a:extLst>
          </p:cNvPr>
          <p:cNvSpPr/>
          <p:nvPr/>
        </p:nvSpPr>
        <p:spPr>
          <a:xfrm>
            <a:off x="361482" y="3617333"/>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2" name="Text Placeholder 6">
            <a:extLst>
              <a:ext uri="{FF2B5EF4-FFF2-40B4-BE49-F238E27FC236}">
                <a16:creationId xmlns:a16="http://schemas.microsoft.com/office/drawing/2014/main" id="{024AEC80-4B24-4D59-B8E6-48D27765DCDE}"/>
              </a:ext>
            </a:extLst>
          </p:cNvPr>
          <p:cNvSpPr>
            <a:spLocks noGrp="1"/>
          </p:cNvSpPr>
          <p:nvPr>
            <p:ph type="body" sz="quarter" idx="26" hasCustomPrompt="1"/>
          </p:nvPr>
        </p:nvSpPr>
        <p:spPr>
          <a:xfrm>
            <a:off x="359101" y="1073148"/>
            <a:ext cx="55512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23" name="Text Placeholder 6">
            <a:extLst>
              <a:ext uri="{FF2B5EF4-FFF2-40B4-BE49-F238E27FC236}">
                <a16:creationId xmlns:a16="http://schemas.microsoft.com/office/drawing/2014/main" id="{E6403DB5-DAFA-4E56-945E-416FBFD0EA6C}"/>
              </a:ext>
            </a:extLst>
          </p:cNvPr>
          <p:cNvSpPr>
            <a:spLocks noGrp="1"/>
          </p:cNvSpPr>
          <p:nvPr>
            <p:ph type="body" sz="quarter" idx="27" hasCustomPrompt="1"/>
          </p:nvPr>
        </p:nvSpPr>
        <p:spPr>
          <a:xfrm>
            <a:off x="359101" y="3755538"/>
            <a:ext cx="55512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023938" indent="0">
              <a:buNone/>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17" name="Line">
            <a:extLst>
              <a:ext uri="{FF2B5EF4-FFF2-40B4-BE49-F238E27FC236}">
                <a16:creationId xmlns:a16="http://schemas.microsoft.com/office/drawing/2014/main" id="{E2D51045-8DFF-4519-B04C-955D1B2CB7B6}"/>
              </a:ext>
            </a:extLst>
          </p:cNvPr>
          <p:cNvSpPr/>
          <p:nvPr userDrawn="1"/>
        </p:nvSpPr>
        <p:spPr>
          <a:xfrm>
            <a:off x="6275454" y="924405"/>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8" name="Line">
            <a:extLst>
              <a:ext uri="{FF2B5EF4-FFF2-40B4-BE49-F238E27FC236}">
                <a16:creationId xmlns:a16="http://schemas.microsoft.com/office/drawing/2014/main" id="{7B62983F-C29A-4C2E-B01A-D7CD358CAE79}"/>
              </a:ext>
            </a:extLst>
          </p:cNvPr>
          <p:cNvSpPr/>
          <p:nvPr userDrawn="1"/>
        </p:nvSpPr>
        <p:spPr>
          <a:xfrm>
            <a:off x="6275454" y="3617333"/>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4" name="Line">
            <a:extLst>
              <a:ext uri="{FF2B5EF4-FFF2-40B4-BE49-F238E27FC236}">
                <a16:creationId xmlns:a16="http://schemas.microsoft.com/office/drawing/2014/main" id="{F4529ABE-9066-4BC5-8B77-3101A0F6EFE3}"/>
              </a:ext>
            </a:extLst>
          </p:cNvPr>
          <p:cNvSpPr/>
          <p:nvPr userDrawn="1"/>
        </p:nvSpPr>
        <p:spPr>
          <a:xfrm>
            <a:off x="361482" y="924405"/>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5" name="Line">
            <a:extLst>
              <a:ext uri="{FF2B5EF4-FFF2-40B4-BE49-F238E27FC236}">
                <a16:creationId xmlns:a16="http://schemas.microsoft.com/office/drawing/2014/main" id="{24727E0C-E4E3-4638-A00D-157D942FB32B}"/>
              </a:ext>
            </a:extLst>
          </p:cNvPr>
          <p:cNvSpPr/>
          <p:nvPr userDrawn="1"/>
        </p:nvSpPr>
        <p:spPr>
          <a:xfrm>
            <a:off x="361482" y="3617333"/>
            <a:ext cx="55512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Tree>
    <p:extLst>
      <p:ext uri="{BB962C8B-B14F-4D97-AF65-F5344CB8AC3E}">
        <p14:creationId xmlns:p14="http://schemas.microsoft.com/office/powerpoint/2010/main" val="413356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tyle 1) 5 Text Boxes">
    <p:bg>
      <p:bgPr>
        <a:solidFill>
          <a:schemeClr val="tx1"/>
        </a:solidFill>
        <a:effectLst/>
      </p:bgPr>
    </p:bg>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8D8B7016-1B16-9549-AE8A-23FD6A4080ED}"/>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dirty="0"/>
          </a:p>
        </p:txBody>
      </p:sp>
      <p:sp>
        <p:nvSpPr>
          <p:cNvPr id="15" name="Title 1">
            <a:extLst>
              <a:ext uri="{FF2B5EF4-FFF2-40B4-BE49-F238E27FC236}">
                <a16:creationId xmlns:a16="http://schemas.microsoft.com/office/drawing/2014/main" id="{30AA9DB3-193B-4AEC-85DB-D801BE417B7F}"/>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16" name="Line">
            <a:extLst>
              <a:ext uri="{FF2B5EF4-FFF2-40B4-BE49-F238E27FC236}">
                <a16:creationId xmlns:a16="http://schemas.microsoft.com/office/drawing/2014/main" id="{C9996C5F-62F8-4F04-A272-AE0183F7CC0A}"/>
              </a:ext>
            </a:extLst>
          </p:cNvPr>
          <p:cNvSpPr/>
          <p:nvPr/>
        </p:nvSpPr>
        <p:spPr>
          <a:xfrm>
            <a:off x="4309286" y="924405"/>
            <a:ext cx="75240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7" name="Line">
            <a:extLst>
              <a:ext uri="{FF2B5EF4-FFF2-40B4-BE49-F238E27FC236}">
                <a16:creationId xmlns:a16="http://schemas.microsoft.com/office/drawing/2014/main" id="{90D3AEB3-6B36-4F51-BD36-70DDD3E3301E}"/>
              </a:ext>
            </a:extLst>
          </p:cNvPr>
          <p:cNvSpPr/>
          <p:nvPr/>
        </p:nvSpPr>
        <p:spPr>
          <a:xfrm>
            <a:off x="4309286" y="3617333"/>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9" name="Text Placeholder 6">
            <a:extLst>
              <a:ext uri="{FF2B5EF4-FFF2-40B4-BE49-F238E27FC236}">
                <a16:creationId xmlns:a16="http://schemas.microsoft.com/office/drawing/2014/main" id="{2842E002-CC77-403C-BA40-152C2176204B}"/>
              </a:ext>
            </a:extLst>
          </p:cNvPr>
          <p:cNvSpPr>
            <a:spLocks noGrp="1"/>
          </p:cNvSpPr>
          <p:nvPr>
            <p:ph type="body" sz="quarter" idx="23" hasCustomPrompt="1"/>
          </p:nvPr>
        </p:nvSpPr>
        <p:spPr>
          <a:xfrm>
            <a:off x="4306903" y="1073148"/>
            <a:ext cx="75204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20" name="Text Placeholder 6">
            <a:extLst>
              <a:ext uri="{FF2B5EF4-FFF2-40B4-BE49-F238E27FC236}">
                <a16:creationId xmlns:a16="http://schemas.microsoft.com/office/drawing/2014/main" id="{66FB65DB-1267-496A-8039-93B9BFCB719F}"/>
              </a:ext>
            </a:extLst>
          </p:cNvPr>
          <p:cNvSpPr>
            <a:spLocks noGrp="1"/>
          </p:cNvSpPr>
          <p:nvPr>
            <p:ph type="body" sz="quarter" idx="25" hasCustomPrompt="1"/>
          </p:nvPr>
        </p:nvSpPr>
        <p:spPr>
          <a:xfrm>
            <a:off x="4306905" y="3755538"/>
            <a:ext cx="35748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023938" indent="0">
              <a:buNone/>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23" name="Line">
            <a:extLst>
              <a:ext uri="{FF2B5EF4-FFF2-40B4-BE49-F238E27FC236}">
                <a16:creationId xmlns:a16="http://schemas.microsoft.com/office/drawing/2014/main" id="{06D12178-FB58-46A0-AA37-E99F1DCC5FA7}"/>
              </a:ext>
            </a:extLst>
          </p:cNvPr>
          <p:cNvSpPr/>
          <p:nvPr/>
        </p:nvSpPr>
        <p:spPr>
          <a:xfrm>
            <a:off x="365239" y="924405"/>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4" name="Line">
            <a:extLst>
              <a:ext uri="{FF2B5EF4-FFF2-40B4-BE49-F238E27FC236}">
                <a16:creationId xmlns:a16="http://schemas.microsoft.com/office/drawing/2014/main" id="{034E45D0-3965-427A-A7C0-259824063457}"/>
              </a:ext>
            </a:extLst>
          </p:cNvPr>
          <p:cNvSpPr/>
          <p:nvPr/>
        </p:nvSpPr>
        <p:spPr>
          <a:xfrm>
            <a:off x="365239" y="3617333"/>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8" name="Text Placeholder 6">
            <a:extLst>
              <a:ext uri="{FF2B5EF4-FFF2-40B4-BE49-F238E27FC236}">
                <a16:creationId xmlns:a16="http://schemas.microsoft.com/office/drawing/2014/main" id="{BACF317B-EC16-4CF1-BBAF-B7F5C19340AB}"/>
              </a:ext>
            </a:extLst>
          </p:cNvPr>
          <p:cNvSpPr>
            <a:spLocks noGrp="1"/>
          </p:cNvSpPr>
          <p:nvPr>
            <p:ph type="body" sz="quarter" idx="26" hasCustomPrompt="1"/>
          </p:nvPr>
        </p:nvSpPr>
        <p:spPr>
          <a:xfrm>
            <a:off x="362858" y="1073148"/>
            <a:ext cx="35748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29" name="Text Placeholder 6">
            <a:extLst>
              <a:ext uri="{FF2B5EF4-FFF2-40B4-BE49-F238E27FC236}">
                <a16:creationId xmlns:a16="http://schemas.microsoft.com/office/drawing/2014/main" id="{D378EDD0-A0D3-47A2-B6DC-0CEC36799299}"/>
              </a:ext>
            </a:extLst>
          </p:cNvPr>
          <p:cNvSpPr>
            <a:spLocks noGrp="1"/>
          </p:cNvSpPr>
          <p:nvPr>
            <p:ph type="body" sz="quarter" idx="27" hasCustomPrompt="1"/>
          </p:nvPr>
        </p:nvSpPr>
        <p:spPr>
          <a:xfrm>
            <a:off x="362858" y="3755538"/>
            <a:ext cx="35748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023938" indent="0">
              <a:buNone/>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31" name="Line">
            <a:extLst>
              <a:ext uri="{FF2B5EF4-FFF2-40B4-BE49-F238E27FC236}">
                <a16:creationId xmlns:a16="http://schemas.microsoft.com/office/drawing/2014/main" id="{551C3C90-2050-43B3-A9F8-D7D07D33A196}"/>
              </a:ext>
            </a:extLst>
          </p:cNvPr>
          <p:cNvSpPr/>
          <p:nvPr/>
        </p:nvSpPr>
        <p:spPr>
          <a:xfrm>
            <a:off x="8253334" y="3617333"/>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33" name="Text Placeholder 6">
            <a:extLst>
              <a:ext uri="{FF2B5EF4-FFF2-40B4-BE49-F238E27FC236}">
                <a16:creationId xmlns:a16="http://schemas.microsoft.com/office/drawing/2014/main" id="{7AD9D43F-F6B2-4509-B975-1D44F5138E22}"/>
              </a:ext>
            </a:extLst>
          </p:cNvPr>
          <p:cNvSpPr>
            <a:spLocks noGrp="1"/>
          </p:cNvSpPr>
          <p:nvPr>
            <p:ph type="body" sz="quarter" idx="29" hasCustomPrompt="1"/>
          </p:nvPr>
        </p:nvSpPr>
        <p:spPr>
          <a:xfrm>
            <a:off x="8250953" y="3755538"/>
            <a:ext cx="35748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023938" indent="0">
              <a:buNone/>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18" name="Line">
            <a:extLst>
              <a:ext uri="{FF2B5EF4-FFF2-40B4-BE49-F238E27FC236}">
                <a16:creationId xmlns:a16="http://schemas.microsoft.com/office/drawing/2014/main" id="{B616AE77-7CF4-44D3-869C-0D4E0900D75A}"/>
              </a:ext>
            </a:extLst>
          </p:cNvPr>
          <p:cNvSpPr/>
          <p:nvPr userDrawn="1"/>
        </p:nvSpPr>
        <p:spPr>
          <a:xfrm>
            <a:off x="4309286" y="924405"/>
            <a:ext cx="75240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1" name="Line">
            <a:extLst>
              <a:ext uri="{FF2B5EF4-FFF2-40B4-BE49-F238E27FC236}">
                <a16:creationId xmlns:a16="http://schemas.microsoft.com/office/drawing/2014/main" id="{BFA9E464-F37D-408F-9377-5D21194B939C}"/>
              </a:ext>
            </a:extLst>
          </p:cNvPr>
          <p:cNvSpPr/>
          <p:nvPr userDrawn="1"/>
        </p:nvSpPr>
        <p:spPr>
          <a:xfrm>
            <a:off x="4309286" y="3617333"/>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2" name="Line">
            <a:extLst>
              <a:ext uri="{FF2B5EF4-FFF2-40B4-BE49-F238E27FC236}">
                <a16:creationId xmlns:a16="http://schemas.microsoft.com/office/drawing/2014/main" id="{23DF493B-A201-411C-8884-0661F937CC4D}"/>
              </a:ext>
            </a:extLst>
          </p:cNvPr>
          <p:cNvSpPr/>
          <p:nvPr userDrawn="1"/>
        </p:nvSpPr>
        <p:spPr>
          <a:xfrm>
            <a:off x="365239" y="924405"/>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5" name="Line">
            <a:extLst>
              <a:ext uri="{FF2B5EF4-FFF2-40B4-BE49-F238E27FC236}">
                <a16:creationId xmlns:a16="http://schemas.microsoft.com/office/drawing/2014/main" id="{285E85AE-6D30-4E93-84E5-6978A34769F0}"/>
              </a:ext>
            </a:extLst>
          </p:cNvPr>
          <p:cNvSpPr/>
          <p:nvPr userDrawn="1"/>
        </p:nvSpPr>
        <p:spPr>
          <a:xfrm>
            <a:off x="365239" y="3617333"/>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6" name="Line">
            <a:extLst>
              <a:ext uri="{FF2B5EF4-FFF2-40B4-BE49-F238E27FC236}">
                <a16:creationId xmlns:a16="http://schemas.microsoft.com/office/drawing/2014/main" id="{BF0EBAC8-80EC-4676-BF6D-98005C07E65E}"/>
              </a:ext>
            </a:extLst>
          </p:cNvPr>
          <p:cNvSpPr/>
          <p:nvPr userDrawn="1"/>
        </p:nvSpPr>
        <p:spPr>
          <a:xfrm>
            <a:off x="8253334" y="3617333"/>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Tree>
    <p:extLst>
      <p:ext uri="{BB962C8B-B14F-4D97-AF65-F5344CB8AC3E}">
        <p14:creationId xmlns:p14="http://schemas.microsoft.com/office/powerpoint/2010/main" val="164849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tyle 1) 6 Text Boxes">
    <p:bg>
      <p:bgPr>
        <a:solidFill>
          <a:schemeClr val="tx1"/>
        </a:solidFill>
        <a:effectLst/>
      </p:bgPr>
    </p:bg>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4C025ACF-F99E-7C40-9809-9DD9BAF05EF1}"/>
              </a:ext>
            </a:extLst>
          </p:cNvPr>
          <p:cNvSpPr>
            <a:spLocks noGrp="1"/>
          </p:cNvSpPr>
          <p:nvPr>
            <p:ph type="sldNum" sz="quarter" idx="18"/>
          </p:nvPr>
        </p:nvSpPr>
        <p:spPr>
          <a:xfrm>
            <a:off x="4724400" y="6227400"/>
            <a:ext cx="2743200" cy="365125"/>
          </a:xfrm>
        </p:spPr>
        <p:txBody>
          <a:bodyPr/>
          <a:lstStyle/>
          <a:p>
            <a:fld id="{9A0F7689-66CB-EC4F-9B5C-9C3D3ED1F24F}" type="slidenum">
              <a:rPr lang="en-US" smtClean="0"/>
              <a:pPr/>
              <a:t>‹#›</a:t>
            </a:fld>
            <a:endParaRPr lang="en-US" dirty="0"/>
          </a:p>
        </p:txBody>
      </p:sp>
      <p:sp>
        <p:nvSpPr>
          <p:cNvPr id="24" name="Title 1">
            <a:extLst>
              <a:ext uri="{FF2B5EF4-FFF2-40B4-BE49-F238E27FC236}">
                <a16:creationId xmlns:a16="http://schemas.microsoft.com/office/drawing/2014/main" id="{144BD586-9AE6-429D-8003-07F8D8BD05D5}"/>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25" name="Line">
            <a:extLst>
              <a:ext uri="{FF2B5EF4-FFF2-40B4-BE49-F238E27FC236}">
                <a16:creationId xmlns:a16="http://schemas.microsoft.com/office/drawing/2014/main" id="{E11733E8-9550-49D3-956D-4897A042A096}"/>
              </a:ext>
            </a:extLst>
          </p:cNvPr>
          <p:cNvSpPr/>
          <p:nvPr/>
        </p:nvSpPr>
        <p:spPr>
          <a:xfrm>
            <a:off x="4309286" y="924405"/>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6" name="Line">
            <a:extLst>
              <a:ext uri="{FF2B5EF4-FFF2-40B4-BE49-F238E27FC236}">
                <a16:creationId xmlns:a16="http://schemas.microsoft.com/office/drawing/2014/main" id="{C2CD5FCF-29FB-4E9B-9322-C0AB4B46B2F8}"/>
              </a:ext>
            </a:extLst>
          </p:cNvPr>
          <p:cNvSpPr/>
          <p:nvPr/>
        </p:nvSpPr>
        <p:spPr>
          <a:xfrm>
            <a:off x="4309286" y="3617333"/>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7" name="Text Placeholder 6">
            <a:extLst>
              <a:ext uri="{FF2B5EF4-FFF2-40B4-BE49-F238E27FC236}">
                <a16:creationId xmlns:a16="http://schemas.microsoft.com/office/drawing/2014/main" id="{13552439-84C1-47E6-9B27-5101B4D8F040}"/>
              </a:ext>
            </a:extLst>
          </p:cNvPr>
          <p:cNvSpPr>
            <a:spLocks noGrp="1"/>
          </p:cNvSpPr>
          <p:nvPr>
            <p:ph type="body" sz="quarter" idx="23" hasCustomPrompt="1"/>
          </p:nvPr>
        </p:nvSpPr>
        <p:spPr>
          <a:xfrm>
            <a:off x="4306905" y="1073148"/>
            <a:ext cx="35748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28" name="Text Placeholder 6">
            <a:extLst>
              <a:ext uri="{FF2B5EF4-FFF2-40B4-BE49-F238E27FC236}">
                <a16:creationId xmlns:a16="http://schemas.microsoft.com/office/drawing/2014/main" id="{B366ACEC-35A3-4BC4-ACEC-0BB5188618C4}"/>
              </a:ext>
            </a:extLst>
          </p:cNvPr>
          <p:cNvSpPr>
            <a:spLocks noGrp="1"/>
          </p:cNvSpPr>
          <p:nvPr>
            <p:ph type="body" sz="quarter" idx="25" hasCustomPrompt="1"/>
          </p:nvPr>
        </p:nvSpPr>
        <p:spPr>
          <a:xfrm>
            <a:off x="4306905" y="3755538"/>
            <a:ext cx="35748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023938" indent="0">
              <a:buNone/>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29" name="Line">
            <a:extLst>
              <a:ext uri="{FF2B5EF4-FFF2-40B4-BE49-F238E27FC236}">
                <a16:creationId xmlns:a16="http://schemas.microsoft.com/office/drawing/2014/main" id="{8EB8DFEB-B82D-4EA5-8799-05E3B6D80077}"/>
              </a:ext>
            </a:extLst>
          </p:cNvPr>
          <p:cNvSpPr/>
          <p:nvPr/>
        </p:nvSpPr>
        <p:spPr>
          <a:xfrm>
            <a:off x="365239" y="924405"/>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30" name="Line">
            <a:extLst>
              <a:ext uri="{FF2B5EF4-FFF2-40B4-BE49-F238E27FC236}">
                <a16:creationId xmlns:a16="http://schemas.microsoft.com/office/drawing/2014/main" id="{4B9F3939-FE79-44A2-9DF9-94D0B34B4661}"/>
              </a:ext>
            </a:extLst>
          </p:cNvPr>
          <p:cNvSpPr/>
          <p:nvPr/>
        </p:nvSpPr>
        <p:spPr>
          <a:xfrm>
            <a:off x="365239" y="3617333"/>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31" name="Text Placeholder 6">
            <a:extLst>
              <a:ext uri="{FF2B5EF4-FFF2-40B4-BE49-F238E27FC236}">
                <a16:creationId xmlns:a16="http://schemas.microsoft.com/office/drawing/2014/main" id="{1A5E0F0E-A144-40AA-9C44-C148F25A0BD4}"/>
              </a:ext>
            </a:extLst>
          </p:cNvPr>
          <p:cNvSpPr>
            <a:spLocks noGrp="1"/>
          </p:cNvSpPr>
          <p:nvPr>
            <p:ph type="body" sz="quarter" idx="26" hasCustomPrompt="1"/>
          </p:nvPr>
        </p:nvSpPr>
        <p:spPr>
          <a:xfrm>
            <a:off x="362858" y="1073148"/>
            <a:ext cx="35748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32" name="Text Placeholder 6">
            <a:extLst>
              <a:ext uri="{FF2B5EF4-FFF2-40B4-BE49-F238E27FC236}">
                <a16:creationId xmlns:a16="http://schemas.microsoft.com/office/drawing/2014/main" id="{6050DB9A-DC06-4B5F-8C46-5AD68B7DB557}"/>
              </a:ext>
            </a:extLst>
          </p:cNvPr>
          <p:cNvSpPr>
            <a:spLocks noGrp="1"/>
          </p:cNvSpPr>
          <p:nvPr>
            <p:ph type="body" sz="quarter" idx="27" hasCustomPrompt="1"/>
          </p:nvPr>
        </p:nvSpPr>
        <p:spPr>
          <a:xfrm>
            <a:off x="362858" y="3755538"/>
            <a:ext cx="35748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023938" indent="0">
              <a:buNone/>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33" name="Line">
            <a:extLst>
              <a:ext uri="{FF2B5EF4-FFF2-40B4-BE49-F238E27FC236}">
                <a16:creationId xmlns:a16="http://schemas.microsoft.com/office/drawing/2014/main" id="{62F583FC-F31C-4A03-9A9B-88D737274E5C}"/>
              </a:ext>
            </a:extLst>
          </p:cNvPr>
          <p:cNvSpPr/>
          <p:nvPr/>
        </p:nvSpPr>
        <p:spPr>
          <a:xfrm>
            <a:off x="8253334" y="924405"/>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34" name="Line">
            <a:extLst>
              <a:ext uri="{FF2B5EF4-FFF2-40B4-BE49-F238E27FC236}">
                <a16:creationId xmlns:a16="http://schemas.microsoft.com/office/drawing/2014/main" id="{084EFBC2-CABA-4A58-B922-4A552A88B8C3}"/>
              </a:ext>
            </a:extLst>
          </p:cNvPr>
          <p:cNvSpPr/>
          <p:nvPr/>
        </p:nvSpPr>
        <p:spPr>
          <a:xfrm>
            <a:off x="8253334" y="3617333"/>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35" name="Text Placeholder 6">
            <a:extLst>
              <a:ext uri="{FF2B5EF4-FFF2-40B4-BE49-F238E27FC236}">
                <a16:creationId xmlns:a16="http://schemas.microsoft.com/office/drawing/2014/main" id="{FFB47E0B-DCA1-4DBB-B24F-5466D2021269}"/>
              </a:ext>
            </a:extLst>
          </p:cNvPr>
          <p:cNvSpPr>
            <a:spLocks noGrp="1"/>
          </p:cNvSpPr>
          <p:nvPr>
            <p:ph type="body" sz="quarter" idx="28" hasCustomPrompt="1"/>
          </p:nvPr>
        </p:nvSpPr>
        <p:spPr>
          <a:xfrm>
            <a:off x="8250953" y="1073148"/>
            <a:ext cx="35748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252538" indent="-228600">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36" name="Text Placeholder 6">
            <a:extLst>
              <a:ext uri="{FF2B5EF4-FFF2-40B4-BE49-F238E27FC236}">
                <a16:creationId xmlns:a16="http://schemas.microsoft.com/office/drawing/2014/main" id="{DBA46AC9-2063-4CB6-895F-AA0EBD11A72E}"/>
              </a:ext>
            </a:extLst>
          </p:cNvPr>
          <p:cNvSpPr>
            <a:spLocks noGrp="1"/>
          </p:cNvSpPr>
          <p:nvPr>
            <p:ph type="body" sz="quarter" idx="29" hasCustomPrompt="1"/>
          </p:nvPr>
        </p:nvSpPr>
        <p:spPr>
          <a:xfrm>
            <a:off x="8250953" y="3755538"/>
            <a:ext cx="3574800" cy="2304000"/>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2"/>
                </a:solidFill>
              </a:defRPr>
            </a:lvl3pPr>
            <a:lvl4pPr marL="1023938" indent="0">
              <a:buNone/>
              <a:defRPr sz="1000">
                <a:solidFill>
                  <a:schemeClr val="bg2"/>
                </a:solidFill>
              </a:defRPr>
            </a:lvl4pPr>
            <a:lvl5pPr marL="1616075" indent="-228600">
              <a:defRPr sz="1000">
                <a:solidFill>
                  <a:schemeClr val="bg2"/>
                </a:solidFill>
              </a:defRPr>
            </a:lvl5pPr>
          </a:lstStyle>
          <a:p>
            <a:pPr lvl="0"/>
            <a:r>
              <a:rPr lang="en-US"/>
              <a:t>Click to edit text</a:t>
            </a:r>
          </a:p>
          <a:p>
            <a:pPr lvl="1"/>
            <a:r>
              <a:rPr lang="en-US"/>
              <a:t>Second level</a:t>
            </a:r>
          </a:p>
          <a:p>
            <a:pPr lvl="2"/>
            <a:r>
              <a:rPr lang="en-US"/>
              <a:t>Third level</a:t>
            </a:r>
          </a:p>
        </p:txBody>
      </p:sp>
      <p:sp>
        <p:nvSpPr>
          <p:cNvPr id="17" name="Line">
            <a:extLst>
              <a:ext uri="{FF2B5EF4-FFF2-40B4-BE49-F238E27FC236}">
                <a16:creationId xmlns:a16="http://schemas.microsoft.com/office/drawing/2014/main" id="{95E202D0-945F-421C-97D8-A493DCE1EC1C}"/>
              </a:ext>
            </a:extLst>
          </p:cNvPr>
          <p:cNvSpPr/>
          <p:nvPr userDrawn="1"/>
        </p:nvSpPr>
        <p:spPr>
          <a:xfrm>
            <a:off x="4309286" y="924405"/>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8" name="Line">
            <a:extLst>
              <a:ext uri="{FF2B5EF4-FFF2-40B4-BE49-F238E27FC236}">
                <a16:creationId xmlns:a16="http://schemas.microsoft.com/office/drawing/2014/main" id="{3F9D114C-CF7F-44C7-B0C4-6E249EA5C676}"/>
              </a:ext>
            </a:extLst>
          </p:cNvPr>
          <p:cNvSpPr/>
          <p:nvPr userDrawn="1"/>
        </p:nvSpPr>
        <p:spPr>
          <a:xfrm>
            <a:off x="4309286" y="3617333"/>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9" name="Line">
            <a:extLst>
              <a:ext uri="{FF2B5EF4-FFF2-40B4-BE49-F238E27FC236}">
                <a16:creationId xmlns:a16="http://schemas.microsoft.com/office/drawing/2014/main" id="{56012987-4929-43B5-A691-8C34CEE87E4C}"/>
              </a:ext>
            </a:extLst>
          </p:cNvPr>
          <p:cNvSpPr/>
          <p:nvPr userDrawn="1"/>
        </p:nvSpPr>
        <p:spPr>
          <a:xfrm>
            <a:off x="365239" y="924405"/>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0" name="Line">
            <a:extLst>
              <a:ext uri="{FF2B5EF4-FFF2-40B4-BE49-F238E27FC236}">
                <a16:creationId xmlns:a16="http://schemas.microsoft.com/office/drawing/2014/main" id="{A10F0748-12F6-484B-823D-0279F866C279}"/>
              </a:ext>
            </a:extLst>
          </p:cNvPr>
          <p:cNvSpPr/>
          <p:nvPr userDrawn="1"/>
        </p:nvSpPr>
        <p:spPr>
          <a:xfrm>
            <a:off x="365239" y="3617333"/>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1" name="Line">
            <a:extLst>
              <a:ext uri="{FF2B5EF4-FFF2-40B4-BE49-F238E27FC236}">
                <a16:creationId xmlns:a16="http://schemas.microsoft.com/office/drawing/2014/main" id="{025752DD-318B-4549-B5CC-134023CCB9DA}"/>
              </a:ext>
            </a:extLst>
          </p:cNvPr>
          <p:cNvSpPr/>
          <p:nvPr userDrawn="1"/>
        </p:nvSpPr>
        <p:spPr>
          <a:xfrm>
            <a:off x="8253334" y="924405"/>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2" name="Line">
            <a:extLst>
              <a:ext uri="{FF2B5EF4-FFF2-40B4-BE49-F238E27FC236}">
                <a16:creationId xmlns:a16="http://schemas.microsoft.com/office/drawing/2014/main" id="{9F252247-FC9E-4EE7-83D4-5992ED7E6359}"/>
              </a:ext>
            </a:extLst>
          </p:cNvPr>
          <p:cNvSpPr/>
          <p:nvPr userDrawn="1"/>
        </p:nvSpPr>
        <p:spPr>
          <a:xfrm>
            <a:off x="8253334" y="3617333"/>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Tree>
    <p:extLst>
      <p:ext uri="{BB962C8B-B14F-4D97-AF65-F5344CB8AC3E}">
        <p14:creationId xmlns:p14="http://schemas.microsoft.com/office/powerpoint/2010/main" val="418095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tyle 1) 2 Feature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429000"/>
            <a:ext cx="4320000" cy="611438"/>
          </a:xfrm>
          <a:prstGeom prst="rect">
            <a:avLst/>
          </a:prstGeo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2017462"/>
          </a:xfrm>
          <a:prstGeom prst="rect">
            <a:avLst/>
          </a:prstGeo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a:prstGeom prst="rect">
            <a:avLst/>
          </a:prstGeom>
        </p:spPr>
        <p:txBody>
          <a:bodyPr/>
          <a:lstStyle/>
          <a:p>
            <a:r>
              <a:rPr lang="en-US" dirty="0"/>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429000"/>
            <a:ext cx="4320000" cy="611438"/>
          </a:xfrm>
          <a:prstGeom prst="rect">
            <a:avLst/>
          </a:prstGeo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2017462"/>
          </a:xfrm>
          <a:prstGeom prst="rect">
            <a:avLst/>
          </a:prstGeo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a:prstGeom prst="rect">
            <a:avLst/>
          </a:prstGeom>
        </p:spPr>
        <p:txBody>
          <a:bodyPr/>
          <a:lstStyle/>
          <a:p>
            <a:r>
              <a:rPr lang="en-US" dirty="0"/>
              <a:t>Click icon to add picture</a:t>
            </a:r>
          </a:p>
        </p:txBody>
      </p:sp>
      <p:sp>
        <p:nvSpPr>
          <p:cNvPr id="3" name="Slide Number Placeholder 2">
            <a:extLst>
              <a:ext uri="{FF2B5EF4-FFF2-40B4-BE49-F238E27FC236}">
                <a16:creationId xmlns:a16="http://schemas.microsoft.com/office/drawing/2014/main" id="{3CBCF271-210A-1649-8D92-3CFE6F776EDD}"/>
              </a:ext>
            </a:extLst>
          </p:cNvPr>
          <p:cNvSpPr>
            <a:spLocks noGrp="1"/>
          </p:cNvSpPr>
          <p:nvPr>
            <p:ph type="sldNum" sz="quarter" idx="17"/>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275442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tyle 1) 3 Feature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304223" y="3429000"/>
            <a:ext cx="3574800" cy="611438"/>
          </a:xfrm>
          <a:prstGeom prst="rect">
            <a:avLst/>
          </a:prstGeo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304223" y="4040438"/>
            <a:ext cx="3574800" cy="2017462"/>
          </a:xfrm>
          <a:prstGeom prst="rect">
            <a:avLst/>
          </a:prstGeo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1623" y="1800000"/>
            <a:ext cx="1440000" cy="1440000"/>
          </a:xfrm>
          <a:prstGeom prst="rect">
            <a:avLst/>
          </a:prstGeom>
        </p:spPr>
        <p:txBody>
          <a:bodyPr/>
          <a:lstStyle/>
          <a:p>
            <a:r>
              <a:rPr lang="en-US" dirty="0"/>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29000"/>
            <a:ext cx="3574800" cy="611438"/>
          </a:xfrm>
          <a:prstGeom prst="rect">
            <a:avLst/>
          </a:prstGeo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574800" cy="2017462"/>
          </a:xfrm>
          <a:prstGeom prst="rect">
            <a:avLst/>
          </a:prstGeo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27400" y="1800000"/>
            <a:ext cx="1440000" cy="1440000"/>
          </a:xfrm>
          <a:prstGeom prst="rect">
            <a:avLst/>
          </a:prstGeom>
        </p:spPr>
        <p:txBody>
          <a:bodyPr/>
          <a:lstStyle/>
          <a:p>
            <a:r>
              <a:rPr lang="en-US" dirty="0"/>
              <a:t>Click icon to add picture</a:t>
            </a:r>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48445" y="3429000"/>
            <a:ext cx="3574800" cy="611438"/>
          </a:xfrm>
          <a:prstGeom prst="rect">
            <a:avLst/>
          </a:prstGeo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48445" y="4040438"/>
            <a:ext cx="3574800" cy="2017462"/>
          </a:xfrm>
          <a:prstGeom prst="rect">
            <a:avLst/>
          </a:prstGeo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315845" y="1800000"/>
            <a:ext cx="1440000" cy="1440000"/>
          </a:xfrm>
          <a:prstGeom prst="rect">
            <a:avLst/>
          </a:prstGeom>
        </p:spPr>
        <p:txBody>
          <a:bodyPr/>
          <a:lstStyle/>
          <a:p>
            <a:r>
              <a:rPr lang="en-US" dirty="0"/>
              <a:t>Click icon to add picture</a:t>
            </a:r>
          </a:p>
        </p:txBody>
      </p:sp>
      <p:sp>
        <p:nvSpPr>
          <p:cNvPr id="3" name="Slide Number Placeholder 2">
            <a:extLst>
              <a:ext uri="{FF2B5EF4-FFF2-40B4-BE49-F238E27FC236}">
                <a16:creationId xmlns:a16="http://schemas.microsoft.com/office/drawing/2014/main" id="{EF96D598-09E7-414D-BD94-097D6FE58BEC}"/>
              </a:ext>
            </a:extLst>
          </p:cNvPr>
          <p:cNvSpPr>
            <a:spLocks noGrp="1"/>
          </p:cNvSpPr>
          <p:nvPr>
            <p:ph type="sldNum" sz="quarter" idx="20"/>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101985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tyle 1) 4 Feature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430420"/>
            <a:ext cx="2592000" cy="611438"/>
          </a:xfrm>
          <a:prstGeom prst="rect">
            <a:avLst/>
          </a:prstGeo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592000" cy="2016042"/>
          </a:xfrm>
          <a:prstGeom prst="rect">
            <a:avLst/>
          </a:prstGeo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936000" y="1800000"/>
            <a:ext cx="1440000" cy="1440000"/>
          </a:xfrm>
          <a:prstGeom prst="rect">
            <a:avLst/>
          </a:prstGeom>
        </p:spPr>
        <p:txBody>
          <a:bodyPr/>
          <a:lstStyle/>
          <a:p>
            <a:r>
              <a:rPr lang="en-US" dirty="0"/>
              <a:t>Click icon to add picture</a:t>
            </a:r>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229901" y="3429000"/>
            <a:ext cx="2592000" cy="611438"/>
          </a:xfrm>
          <a:prstGeom prst="rect">
            <a:avLst/>
          </a:prstGeo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229901" y="4040438"/>
            <a:ext cx="2592000" cy="2016042"/>
          </a:xfrm>
          <a:prstGeom prst="rect">
            <a:avLst/>
          </a:prstGeo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805901" y="1800000"/>
            <a:ext cx="1440000" cy="1440000"/>
          </a:xfrm>
          <a:prstGeom prst="rect">
            <a:avLst/>
          </a:prstGeom>
        </p:spPr>
        <p:txBody>
          <a:bodyPr/>
          <a:lstStyle/>
          <a:p>
            <a:r>
              <a:rPr lang="en-US" dirty="0"/>
              <a:t>Click icon to add picture</a:t>
            </a:r>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16634" y="3429000"/>
            <a:ext cx="2592000" cy="611438"/>
          </a:xfrm>
          <a:prstGeom prst="rect">
            <a:avLst/>
          </a:prstGeo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16634" y="4040438"/>
            <a:ext cx="2592000" cy="2016042"/>
          </a:xfrm>
          <a:prstGeom prst="rect">
            <a:avLst/>
          </a:prstGeo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92634" y="1800000"/>
            <a:ext cx="1440000" cy="1440000"/>
          </a:xfrm>
          <a:prstGeom prst="rect">
            <a:avLst/>
          </a:prstGeom>
        </p:spPr>
        <p:txBody>
          <a:bodyPr/>
          <a:lstStyle/>
          <a:p>
            <a:r>
              <a:rPr lang="en-US" dirty="0"/>
              <a:t>Click icon to add picture</a:t>
            </a:r>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273268" y="3429000"/>
            <a:ext cx="2592000" cy="611438"/>
          </a:xfrm>
          <a:prstGeom prst="rect">
            <a:avLst/>
          </a:prstGeo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273268" y="4040438"/>
            <a:ext cx="2592000" cy="2016042"/>
          </a:xfrm>
          <a:prstGeom prst="rect">
            <a:avLst/>
          </a:prstGeo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49268" y="1800000"/>
            <a:ext cx="1440000" cy="1440000"/>
          </a:xfrm>
          <a:prstGeom prst="rect">
            <a:avLst/>
          </a:prstGeom>
        </p:spPr>
        <p:txBody>
          <a:bodyPr/>
          <a:lstStyle/>
          <a:p>
            <a:r>
              <a:rPr lang="en-US" dirty="0"/>
              <a:t>Click icon to add picture</a:t>
            </a:r>
          </a:p>
        </p:txBody>
      </p:sp>
      <p:sp>
        <p:nvSpPr>
          <p:cNvPr id="3" name="Slide Number Placeholder 2">
            <a:extLst>
              <a:ext uri="{FF2B5EF4-FFF2-40B4-BE49-F238E27FC236}">
                <a16:creationId xmlns:a16="http://schemas.microsoft.com/office/drawing/2014/main" id="{BA24219F-ADAE-5C4E-A068-05D188E65890}"/>
              </a:ext>
            </a:extLst>
          </p:cNvPr>
          <p:cNvSpPr>
            <a:spLocks noGrp="1"/>
          </p:cNvSpPr>
          <p:nvPr>
            <p:ph type="sldNum" sz="quarter" idx="26"/>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376353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Style 1) 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solidFill>
                  <a:schemeClr val="bg1"/>
                </a:solidFill>
              </a:defRPr>
            </a:lvl1pPr>
          </a:lstStyle>
          <a:p>
            <a:r>
              <a:rPr lang="en-US"/>
              <a:t>Slide title (keep it short)</a:t>
            </a:r>
          </a:p>
        </p:txBody>
      </p:sp>
      <p:sp>
        <p:nvSpPr>
          <p:cNvPr id="3" name="Slide Number Placeholder 2">
            <a:extLst>
              <a:ext uri="{FF2B5EF4-FFF2-40B4-BE49-F238E27FC236}">
                <a16:creationId xmlns:a16="http://schemas.microsoft.com/office/drawing/2014/main" id="{72C506EC-58FC-B84D-BE01-77BF62B7997E}"/>
              </a:ext>
            </a:extLst>
          </p:cNvPr>
          <p:cNvSpPr>
            <a:spLocks noGrp="1"/>
          </p:cNvSpPr>
          <p:nvPr>
            <p:ph type="sldNum" sz="quarter" idx="10"/>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364174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yle 1) 4 Columns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dirty="0"/>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818800" cy="3694176"/>
          </a:xfrm>
          <a:prstGeom prst="rect">
            <a:avLst/>
          </a:prstGeom>
        </p:spPr>
        <p:txBody>
          <a:bodyPr/>
          <a:lstStyle/>
          <a:p>
            <a:r>
              <a:rPr lang="en-US" dirty="0"/>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61051" y="4767326"/>
            <a:ext cx="2818800" cy="1290574"/>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3243248" y="1080000"/>
            <a:ext cx="2818800" cy="3694176"/>
          </a:xfrm>
          <a:prstGeom prst="rect">
            <a:avLst/>
          </a:prstGeom>
        </p:spPr>
        <p:txBody>
          <a:bodyPr/>
          <a:lstStyle/>
          <a:p>
            <a:r>
              <a:rPr lang="en-US" dirty="0"/>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3243314" y="4767326"/>
            <a:ext cx="2818800" cy="1290574"/>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6126496" y="1080000"/>
            <a:ext cx="2818800" cy="3694176"/>
          </a:xfrm>
          <a:prstGeom prst="rect">
            <a:avLst/>
          </a:prstGeom>
        </p:spPr>
        <p:txBody>
          <a:bodyPr/>
          <a:lstStyle/>
          <a:p>
            <a:r>
              <a:rPr lang="en-US" dirty="0"/>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6125577" y="4767326"/>
            <a:ext cx="2818800" cy="1290574"/>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9009745" y="1080000"/>
            <a:ext cx="2818800" cy="3694176"/>
          </a:xfrm>
          <a:prstGeom prst="rect">
            <a:avLst/>
          </a:prstGeom>
        </p:spPr>
        <p:txBody>
          <a:bodyPr/>
          <a:lstStyle/>
          <a:p>
            <a:r>
              <a:rPr lang="en-US" dirty="0"/>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9007840" y="4767326"/>
            <a:ext cx="2818800" cy="1290574"/>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413705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tyle 1) 5 Columns Image &amp;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5" name="Slide Number Placeholder 4">
            <a:extLst>
              <a:ext uri="{FF2B5EF4-FFF2-40B4-BE49-F238E27FC236}">
                <a16:creationId xmlns:a16="http://schemas.microsoft.com/office/drawing/2014/main" id="{974964DA-2728-F741-B9FC-AA7A74E3F0E9}"/>
              </a:ext>
            </a:extLst>
          </p:cNvPr>
          <p:cNvSpPr>
            <a:spLocks noGrp="1"/>
          </p:cNvSpPr>
          <p:nvPr>
            <p:ph type="sldNum" sz="quarter" idx="13"/>
          </p:nvPr>
        </p:nvSpPr>
        <p:spPr/>
        <p:txBody>
          <a:bodyPr/>
          <a:lstStyle/>
          <a:p>
            <a:fld id="{9A0F7689-66CB-EC4F-9B5C-9C3D3ED1F24F}" type="slidenum">
              <a:rPr lang="en-US" smtClean="0"/>
              <a:pPr/>
              <a:t>‹#›</a:t>
            </a:fld>
            <a:endParaRPr lang="en-US" dirty="0"/>
          </a:p>
        </p:txBody>
      </p:sp>
      <p:sp>
        <p:nvSpPr>
          <p:cNvPr id="14" name="Picture Placeholder 12">
            <a:extLst>
              <a:ext uri="{FF2B5EF4-FFF2-40B4-BE49-F238E27FC236}">
                <a16:creationId xmlns:a16="http://schemas.microsoft.com/office/drawing/2014/main" id="{2E96C411-E793-4D76-8CCB-AFE7FCFEF53C}"/>
              </a:ext>
            </a:extLst>
          </p:cNvPr>
          <p:cNvSpPr>
            <a:spLocks noGrp="1"/>
          </p:cNvSpPr>
          <p:nvPr>
            <p:ph type="pic" sz="quarter" idx="15"/>
          </p:nvPr>
        </p:nvSpPr>
        <p:spPr>
          <a:xfrm>
            <a:off x="360000" y="1080000"/>
            <a:ext cx="2249424" cy="3694176"/>
          </a:xfrm>
          <a:prstGeom prst="rect">
            <a:avLst/>
          </a:prstGeom>
        </p:spPr>
        <p:txBody>
          <a:bodyPr/>
          <a:lstStyle/>
          <a:p>
            <a:r>
              <a:rPr lang="en-US" dirty="0"/>
              <a:t>Click icon to add picture</a:t>
            </a:r>
          </a:p>
        </p:txBody>
      </p:sp>
      <p:sp>
        <p:nvSpPr>
          <p:cNvPr id="17" name="Text Placeholder 16">
            <a:extLst>
              <a:ext uri="{FF2B5EF4-FFF2-40B4-BE49-F238E27FC236}">
                <a16:creationId xmlns:a16="http://schemas.microsoft.com/office/drawing/2014/main" id="{8056F49E-4793-4A72-A315-5B196509934A}"/>
              </a:ext>
            </a:extLst>
          </p:cNvPr>
          <p:cNvSpPr>
            <a:spLocks noGrp="1"/>
          </p:cNvSpPr>
          <p:nvPr>
            <p:ph type="body" sz="quarter" idx="16" hasCustomPrompt="1"/>
          </p:nvPr>
        </p:nvSpPr>
        <p:spPr>
          <a:xfrm>
            <a:off x="352425" y="4767326"/>
            <a:ext cx="2249488" cy="1290574"/>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18" name="Picture Placeholder 12">
            <a:extLst>
              <a:ext uri="{FF2B5EF4-FFF2-40B4-BE49-F238E27FC236}">
                <a16:creationId xmlns:a16="http://schemas.microsoft.com/office/drawing/2014/main" id="{66E6D626-3C93-4074-89C4-C1BFA3D27291}"/>
              </a:ext>
            </a:extLst>
          </p:cNvPr>
          <p:cNvSpPr>
            <a:spLocks noGrp="1"/>
          </p:cNvSpPr>
          <p:nvPr>
            <p:ph type="pic" sz="quarter" idx="17"/>
          </p:nvPr>
        </p:nvSpPr>
        <p:spPr>
          <a:xfrm>
            <a:off x="2664150" y="1080000"/>
            <a:ext cx="2249424" cy="3694176"/>
          </a:xfrm>
          <a:prstGeom prst="rect">
            <a:avLst/>
          </a:prstGeom>
        </p:spPr>
        <p:txBody>
          <a:bodyPr/>
          <a:lstStyle/>
          <a:p>
            <a:r>
              <a:rPr lang="en-US" dirty="0"/>
              <a:t>Click icon to add picture</a:t>
            </a:r>
          </a:p>
        </p:txBody>
      </p:sp>
      <p:sp>
        <p:nvSpPr>
          <p:cNvPr id="19" name="Text Placeholder 16">
            <a:extLst>
              <a:ext uri="{FF2B5EF4-FFF2-40B4-BE49-F238E27FC236}">
                <a16:creationId xmlns:a16="http://schemas.microsoft.com/office/drawing/2014/main" id="{3883828E-1237-46A0-9798-F85A8731C0D7}"/>
              </a:ext>
            </a:extLst>
          </p:cNvPr>
          <p:cNvSpPr>
            <a:spLocks noGrp="1"/>
          </p:cNvSpPr>
          <p:nvPr>
            <p:ph type="body" sz="quarter" idx="18" hasCustomPrompt="1"/>
          </p:nvPr>
        </p:nvSpPr>
        <p:spPr>
          <a:xfrm>
            <a:off x="2659580" y="4767326"/>
            <a:ext cx="2249488" cy="1290574"/>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0" name="Picture Placeholder 12">
            <a:extLst>
              <a:ext uri="{FF2B5EF4-FFF2-40B4-BE49-F238E27FC236}">
                <a16:creationId xmlns:a16="http://schemas.microsoft.com/office/drawing/2014/main" id="{1EA5CE7E-E584-455D-89B1-10C4AA8C241A}"/>
              </a:ext>
            </a:extLst>
          </p:cNvPr>
          <p:cNvSpPr>
            <a:spLocks noGrp="1"/>
          </p:cNvSpPr>
          <p:nvPr>
            <p:ph type="pic" sz="quarter" idx="19"/>
          </p:nvPr>
        </p:nvSpPr>
        <p:spPr>
          <a:xfrm>
            <a:off x="4968300" y="1080000"/>
            <a:ext cx="2249424" cy="3694176"/>
          </a:xfrm>
          <a:prstGeom prst="rect">
            <a:avLst/>
          </a:prstGeom>
        </p:spPr>
        <p:txBody>
          <a:bodyPr/>
          <a:lstStyle/>
          <a:p>
            <a:r>
              <a:rPr lang="en-US" dirty="0"/>
              <a:t>Click icon to add picture</a:t>
            </a:r>
          </a:p>
        </p:txBody>
      </p:sp>
      <p:sp>
        <p:nvSpPr>
          <p:cNvPr id="21" name="Text Placeholder 16">
            <a:extLst>
              <a:ext uri="{FF2B5EF4-FFF2-40B4-BE49-F238E27FC236}">
                <a16:creationId xmlns:a16="http://schemas.microsoft.com/office/drawing/2014/main" id="{E16A2162-916F-4CED-87BC-13AF0E998D1C}"/>
              </a:ext>
            </a:extLst>
          </p:cNvPr>
          <p:cNvSpPr>
            <a:spLocks noGrp="1"/>
          </p:cNvSpPr>
          <p:nvPr>
            <p:ph type="body" sz="quarter" idx="20" hasCustomPrompt="1"/>
          </p:nvPr>
        </p:nvSpPr>
        <p:spPr>
          <a:xfrm>
            <a:off x="4966735" y="4767326"/>
            <a:ext cx="2249488" cy="1290574"/>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2" name="Picture Placeholder 12">
            <a:extLst>
              <a:ext uri="{FF2B5EF4-FFF2-40B4-BE49-F238E27FC236}">
                <a16:creationId xmlns:a16="http://schemas.microsoft.com/office/drawing/2014/main" id="{7BC2F236-0E47-4833-A9FC-17E9481AF407}"/>
              </a:ext>
            </a:extLst>
          </p:cNvPr>
          <p:cNvSpPr>
            <a:spLocks noGrp="1"/>
          </p:cNvSpPr>
          <p:nvPr>
            <p:ph type="pic" sz="quarter" idx="21"/>
          </p:nvPr>
        </p:nvSpPr>
        <p:spPr>
          <a:xfrm>
            <a:off x="7272450" y="1080000"/>
            <a:ext cx="2249424" cy="3694176"/>
          </a:xfrm>
          <a:prstGeom prst="rect">
            <a:avLst/>
          </a:prstGeom>
        </p:spPr>
        <p:txBody>
          <a:bodyPr/>
          <a:lstStyle/>
          <a:p>
            <a:r>
              <a:rPr lang="en-US" dirty="0"/>
              <a:t>Click icon to add picture</a:t>
            </a:r>
          </a:p>
        </p:txBody>
      </p:sp>
      <p:sp>
        <p:nvSpPr>
          <p:cNvPr id="23" name="Text Placeholder 16">
            <a:extLst>
              <a:ext uri="{FF2B5EF4-FFF2-40B4-BE49-F238E27FC236}">
                <a16:creationId xmlns:a16="http://schemas.microsoft.com/office/drawing/2014/main" id="{D9A01ABD-2093-4EBC-BE5E-1BB66456A74F}"/>
              </a:ext>
            </a:extLst>
          </p:cNvPr>
          <p:cNvSpPr>
            <a:spLocks noGrp="1"/>
          </p:cNvSpPr>
          <p:nvPr>
            <p:ph type="body" sz="quarter" idx="22" hasCustomPrompt="1"/>
          </p:nvPr>
        </p:nvSpPr>
        <p:spPr>
          <a:xfrm>
            <a:off x="7273890" y="4767326"/>
            <a:ext cx="2249488" cy="1290574"/>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
        <p:nvSpPr>
          <p:cNvPr id="24" name="Picture Placeholder 12">
            <a:extLst>
              <a:ext uri="{FF2B5EF4-FFF2-40B4-BE49-F238E27FC236}">
                <a16:creationId xmlns:a16="http://schemas.microsoft.com/office/drawing/2014/main" id="{16F95BBE-C436-460E-BA2A-01762411650B}"/>
              </a:ext>
            </a:extLst>
          </p:cNvPr>
          <p:cNvSpPr>
            <a:spLocks noGrp="1"/>
          </p:cNvSpPr>
          <p:nvPr>
            <p:ph type="pic" sz="quarter" idx="23"/>
          </p:nvPr>
        </p:nvSpPr>
        <p:spPr>
          <a:xfrm>
            <a:off x="9576601" y="1080000"/>
            <a:ext cx="2249424" cy="3694176"/>
          </a:xfrm>
          <a:prstGeom prst="rect">
            <a:avLst/>
          </a:prstGeom>
        </p:spPr>
        <p:txBody>
          <a:bodyPr/>
          <a:lstStyle/>
          <a:p>
            <a:r>
              <a:rPr lang="en-US" dirty="0"/>
              <a:t>Click icon to add picture</a:t>
            </a:r>
          </a:p>
        </p:txBody>
      </p:sp>
      <p:sp>
        <p:nvSpPr>
          <p:cNvPr id="25" name="Text Placeholder 16">
            <a:extLst>
              <a:ext uri="{FF2B5EF4-FFF2-40B4-BE49-F238E27FC236}">
                <a16:creationId xmlns:a16="http://schemas.microsoft.com/office/drawing/2014/main" id="{38AC0D49-88BD-43F5-93DA-389BE9E1D3DE}"/>
              </a:ext>
            </a:extLst>
          </p:cNvPr>
          <p:cNvSpPr>
            <a:spLocks noGrp="1"/>
          </p:cNvSpPr>
          <p:nvPr>
            <p:ph type="body" sz="quarter" idx="24" hasCustomPrompt="1"/>
          </p:nvPr>
        </p:nvSpPr>
        <p:spPr>
          <a:xfrm>
            <a:off x="9581046" y="4767326"/>
            <a:ext cx="2249488" cy="1290574"/>
          </a:xfrm>
          <a:prstGeom prst="rect">
            <a:avLst/>
          </a:prstGeom>
          <a:solidFill>
            <a:srgbClr val="FFFFFF"/>
          </a:solidFill>
        </p:spPr>
        <p:txBody>
          <a:bodyPr lIns="108000" tIns="108000" rIns="108000" bIns="108000"/>
          <a:lstStyle>
            <a:lvl1pPr>
              <a:spcBef>
                <a:spcPts val="500"/>
              </a:spcBef>
              <a:defRPr>
                <a:solidFill>
                  <a:schemeClr val="tx1"/>
                </a:solidFill>
              </a:defRPr>
            </a:lvl1pPr>
            <a:lvl2pPr marL="649287" indent="-285750">
              <a:spcBef>
                <a:spcPts val="500"/>
              </a:spcBef>
              <a:defRPr lang="en-US" sz="1600" kern="1200" baseline="0" dirty="0">
                <a:solidFill>
                  <a:schemeClr val="tx1"/>
                </a:solidFill>
                <a:latin typeface="+mn-lt"/>
                <a:ea typeface="+mn-ea"/>
                <a:cs typeface="+mn-cs"/>
              </a:defRPr>
            </a:lvl2pPr>
          </a:lstStyle>
          <a:p>
            <a:pPr lvl="0"/>
            <a:r>
              <a:rPr lang="en-US"/>
              <a:t>Click to edit text</a:t>
            </a:r>
          </a:p>
        </p:txBody>
      </p:sp>
    </p:spTree>
    <p:extLst>
      <p:ext uri="{BB962C8B-B14F-4D97-AF65-F5344CB8AC3E}">
        <p14:creationId xmlns:p14="http://schemas.microsoft.com/office/powerpoint/2010/main" val="7957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tyle 2) 3 Columns">
    <p:bg>
      <p:bgPr>
        <a:solidFill>
          <a:schemeClr val="tx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A478506-9563-450B-8677-BD1E8A05BB3C}"/>
              </a:ext>
            </a:extLst>
          </p:cNvPr>
          <p:cNvSpPr>
            <a:spLocks noGrp="1"/>
          </p:cNvSpPr>
          <p:nvPr>
            <p:ph sz="half" idx="18" hasCustomPrompt="1"/>
          </p:nvPr>
        </p:nvSpPr>
        <p:spPr>
          <a:xfrm>
            <a:off x="9234106" y="359043"/>
            <a:ext cx="2592000" cy="5698857"/>
          </a:xfrm>
          <a:prstGeom prst="rect">
            <a:avLst/>
          </a:prstGeom>
        </p:spPr>
        <p:txBody>
          <a:bodyPr wrap="square">
            <a:noAutofit/>
          </a:bodyPr>
          <a:lstStyle>
            <a:lvl1pPr marL="0" indent="0" algn="ctr">
              <a:buNone/>
              <a:defRPr lang="en-US" sz="1300" kern="1200" baseline="0" dirty="0">
                <a:solidFill>
                  <a:schemeClr val="bg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9" name="Content Placeholder 2">
            <a:extLst>
              <a:ext uri="{FF2B5EF4-FFF2-40B4-BE49-F238E27FC236}">
                <a16:creationId xmlns:a16="http://schemas.microsoft.com/office/drawing/2014/main" id="{9AE7A5BE-989B-4D32-804B-BE3027B9D8B5}"/>
              </a:ext>
            </a:extLst>
          </p:cNvPr>
          <p:cNvSpPr>
            <a:spLocks noGrp="1"/>
          </p:cNvSpPr>
          <p:nvPr>
            <p:ph sz="half" idx="21" hasCustomPrompt="1"/>
          </p:nvPr>
        </p:nvSpPr>
        <p:spPr>
          <a:xfrm>
            <a:off x="3312985" y="358775"/>
            <a:ext cx="2592000" cy="5699125"/>
          </a:xfrm>
          <a:prstGeom prst="rect">
            <a:avLst/>
          </a:prstGeom>
        </p:spPr>
        <p:txBody>
          <a:bodyPr wrap="square">
            <a:noAutofit/>
          </a:bodyPr>
          <a:lstStyle>
            <a:lvl1pPr marL="0" indent="0" algn="l">
              <a:buNone/>
              <a:defRPr lang="en-US" sz="1300" dirty="0">
                <a:solidFill>
                  <a:schemeClr val="bg1"/>
                </a:solidFill>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a:t>Click to edit text</a:t>
            </a:r>
          </a:p>
        </p:txBody>
      </p:sp>
      <p:sp>
        <p:nvSpPr>
          <p:cNvPr id="10" name="Content Placeholder 2">
            <a:extLst>
              <a:ext uri="{FF2B5EF4-FFF2-40B4-BE49-F238E27FC236}">
                <a16:creationId xmlns:a16="http://schemas.microsoft.com/office/drawing/2014/main" id="{034D8FA8-CDC8-4FAB-BF0A-22A558B7683D}"/>
              </a:ext>
            </a:extLst>
          </p:cNvPr>
          <p:cNvSpPr>
            <a:spLocks noGrp="1"/>
          </p:cNvSpPr>
          <p:nvPr>
            <p:ph sz="half" idx="24" hasCustomPrompt="1"/>
          </p:nvPr>
        </p:nvSpPr>
        <p:spPr>
          <a:xfrm>
            <a:off x="6273546" y="358777"/>
            <a:ext cx="2592000" cy="5699089"/>
          </a:xfrm>
          <a:prstGeom prst="rect">
            <a:avLst/>
          </a:prstGeom>
        </p:spPr>
        <p:txBody>
          <a:bodyPr wrap="square">
            <a:noAutofit/>
          </a:bodyPr>
          <a:lstStyle>
            <a:lvl1pPr marL="0" indent="0" algn="l">
              <a:buNone/>
              <a:defRPr lang="en-US" sz="1300" kern="1200" baseline="0" dirty="0">
                <a:solidFill>
                  <a:schemeClr val="bg1"/>
                </a:solidFill>
                <a:latin typeface="+mn-lt"/>
                <a:ea typeface="+mn-ea"/>
                <a:cs typeface="+mn-cs"/>
              </a:defRPr>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marL="0" lvl="0" indent="0" algn="l" defTabSz="914400" rtl="0" eaLnBrk="1" latinLnBrk="0" hangingPunct="1">
              <a:lnSpc>
                <a:spcPct val="120000"/>
              </a:lnSpc>
              <a:spcBef>
                <a:spcPts val="1200"/>
              </a:spcBef>
              <a:buClr>
                <a:schemeClr val="accent1"/>
              </a:buClr>
              <a:buFont typeface="Arial" panose="020B0604020202020204" pitchFamily="34" charset="0"/>
              <a:buNone/>
            </a:pPr>
            <a:r>
              <a:rPr lang="en-US"/>
              <a:t>Click to edit text</a:t>
            </a:r>
          </a:p>
        </p:txBody>
      </p:sp>
      <p:sp>
        <p:nvSpPr>
          <p:cNvPr id="7" name="Title 1">
            <a:extLst>
              <a:ext uri="{FF2B5EF4-FFF2-40B4-BE49-F238E27FC236}">
                <a16:creationId xmlns:a16="http://schemas.microsoft.com/office/drawing/2014/main" id="{80366E6F-56C8-418C-911F-D993C04C6339}"/>
              </a:ext>
            </a:extLst>
          </p:cNvPr>
          <p:cNvSpPr>
            <a:spLocks noGrp="1"/>
          </p:cNvSpPr>
          <p:nvPr>
            <p:ph type="title" hasCustomPrompt="1"/>
          </p:nvPr>
        </p:nvSpPr>
        <p:spPr>
          <a:xfrm>
            <a:off x="352424" y="358775"/>
            <a:ext cx="2592000" cy="5699125"/>
          </a:xfrm>
        </p:spPr>
        <p:txBody>
          <a:bodyPr wrap="square" anchor="t" anchorCtr="0"/>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p>
        </p:txBody>
      </p:sp>
      <p:sp>
        <p:nvSpPr>
          <p:cNvPr id="6" name="Slide Number Placeholder 4">
            <a:extLst>
              <a:ext uri="{FF2B5EF4-FFF2-40B4-BE49-F238E27FC236}">
                <a16:creationId xmlns:a16="http://schemas.microsoft.com/office/drawing/2014/main" id="{B94FCDE9-2C2E-9F40-BF99-73CEDA344FFD}"/>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364698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3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707266"/>
            <a:ext cx="6120000" cy="1800000"/>
          </a:xfrm>
        </p:spPr>
        <p:txBody>
          <a:bodyPr anchor="b"/>
          <a:lstStyle>
            <a:lvl1pPr algn="l">
              <a:defRPr sz="3200">
                <a:solidFill>
                  <a:schemeClr val="bg1"/>
                </a:solidFill>
              </a:defRPr>
            </a:lvl1pPr>
          </a:lstStyle>
          <a:p>
            <a:r>
              <a:rPr lang="en-US"/>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869006"/>
            <a:ext cx="6120000" cy="720000"/>
          </a:xfrm>
          <a:prstGeom prst="rect">
            <a:avLst/>
          </a:prstGeom>
        </p:spPr>
        <p:txBody>
          <a:bodyPr>
            <a:normAutofit/>
          </a:bodyPr>
          <a:lstStyle>
            <a:lvl1pPr marL="0" marR="0" indent="0" algn="l" defTabSz="914400" rtl="0" eaLnBrk="1" fontAlgn="auto" latinLnBrk="0" hangingPunct="1">
              <a:lnSpc>
                <a:spcPct val="120000"/>
              </a:lnSpc>
              <a:spcBef>
                <a:spcPts val="1200"/>
              </a:spcBef>
              <a:spcAft>
                <a:spcPts val="0"/>
              </a:spcAft>
              <a:buClr>
                <a:schemeClr val="accent1"/>
              </a:buClr>
              <a:buSzTx/>
              <a:buFont typeface="Arial" panose="020B0604020202020204" pitchFamily="34" charset="0"/>
              <a:buNone/>
              <a:tabLst/>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(delete if not needed)</a:t>
            </a:r>
          </a:p>
        </p:txBody>
      </p:sp>
      <p:grpSp>
        <p:nvGrpSpPr>
          <p:cNvPr id="13" name="Group 12">
            <a:extLst>
              <a:ext uri="{FF2B5EF4-FFF2-40B4-BE49-F238E27FC236}">
                <a16:creationId xmlns:a16="http://schemas.microsoft.com/office/drawing/2014/main" id="{DCD1F6F6-3C6B-6F4A-B043-F8D7924B0EE6}"/>
              </a:ext>
            </a:extLst>
          </p:cNvPr>
          <p:cNvGrpSpPr/>
          <p:nvPr/>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391C8EAB-1B32-4240-B860-761F1E3C9929}"/>
              </a:ext>
            </a:extLst>
          </p:cNvPr>
          <p:cNvGrpSpPr/>
          <p:nvPr userDrawn="1"/>
        </p:nvGrpSpPr>
        <p:grpSpPr>
          <a:xfrm>
            <a:off x="0" y="633352"/>
            <a:ext cx="10978510" cy="6224648"/>
            <a:chOff x="0" y="1800000"/>
            <a:chExt cx="10978510" cy="6224648"/>
          </a:xfrm>
        </p:grpSpPr>
        <p:sp>
          <p:nvSpPr>
            <p:cNvPr id="11" name="Teardrop 10">
              <a:extLst>
                <a:ext uri="{FF2B5EF4-FFF2-40B4-BE49-F238E27FC236}">
                  <a16:creationId xmlns:a16="http://schemas.microsoft.com/office/drawing/2014/main" id="{05440BB9-C511-443A-84AB-7D565E5EBBD5}"/>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14FFC77-B4C5-4EED-9F9D-25703C9D8ACB}"/>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99AB7A-888A-4DD1-AD7E-EFC7818B302A}"/>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20104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tyle 2) 2 Text Boxes ">
    <p:bg>
      <p:bgPr>
        <a:solidFill>
          <a:schemeClr val="tx1"/>
        </a:solidFill>
        <a:effectLst/>
      </p:bgPr>
    </p:bg>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7"/>
            <a:ext cx="3574800" cy="1455505"/>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Slide Number Placeholder 4">
            <a:extLst>
              <a:ext uri="{FF2B5EF4-FFF2-40B4-BE49-F238E27FC236}">
                <a16:creationId xmlns:a16="http://schemas.microsoft.com/office/drawing/2014/main" id="{6FBC03DF-3B45-5D43-B334-F4A479CA6FC9}"/>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
        <p:nvSpPr>
          <p:cNvPr id="9" name="Line">
            <a:extLst>
              <a:ext uri="{FF2B5EF4-FFF2-40B4-BE49-F238E27FC236}">
                <a16:creationId xmlns:a16="http://schemas.microsoft.com/office/drawing/2014/main" id="{88907078-AF36-4096-A8BC-D863C2A3031E}"/>
              </a:ext>
            </a:extLst>
          </p:cNvPr>
          <p:cNvSpPr/>
          <p:nvPr/>
        </p:nvSpPr>
        <p:spPr>
          <a:xfrm>
            <a:off x="4291351" y="358777"/>
            <a:ext cx="75204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6" name="Text Placeholder 6"/>
          <p:cNvSpPr>
            <a:spLocks noGrp="1"/>
          </p:cNvSpPr>
          <p:nvPr>
            <p:ph type="body" sz="quarter" idx="27" hasCustomPrompt="1"/>
          </p:nvPr>
        </p:nvSpPr>
        <p:spPr>
          <a:xfrm>
            <a:off x="4305600" y="544889"/>
            <a:ext cx="7520400" cy="5504499"/>
          </a:xfrm>
          <a:prstGeom prst="rect">
            <a:avLst/>
          </a:prstGeom>
        </p:spPr>
        <p:txBody>
          <a:bodyPr>
            <a:normAutofit/>
          </a:bodyPr>
          <a:lstStyle>
            <a:lvl1pPr>
              <a:defRPr sz="1300" b="1">
                <a:solidFill>
                  <a:schemeClr val="bg1"/>
                </a:solidFill>
              </a:defRPr>
            </a:lvl1pPr>
            <a:lvl2pPr marL="541338" indent="-179388">
              <a:spcBef>
                <a:spcPts val="500"/>
              </a:spcBef>
              <a:defRPr sz="1300">
                <a:solidFill>
                  <a:schemeClr val="bg1"/>
                </a:solidFill>
              </a:defRPr>
            </a:lvl2pPr>
            <a:lvl3pPr marL="900000" indent="-180000">
              <a:buFont typeface="Arial" panose="020B0604020202020204" pitchFamily="34" charset="0"/>
              <a:buChar char="\"/>
              <a:defRPr sz="13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p:txBody>
      </p:sp>
      <p:sp>
        <p:nvSpPr>
          <p:cNvPr id="8" name="Text Placeholder 3">
            <a:extLst>
              <a:ext uri="{FF2B5EF4-FFF2-40B4-BE49-F238E27FC236}">
                <a16:creationId xmlns:a16="http://schemas.microsoft.com/office/drawing/2014/main" id="{5DCDA486-FC93-4C58-8F46-E5751C5A8D02}"/>
              </a:ext>
            </a:extLst>
          </p:cNvPr>
          <p:cNvSpPr>
            <a:spLocks noGrp="1"/>
          </p:cNvSpPr>
          <p:nvPr>
            <p:ph type="body" sz="quarter" idx="23" hasCustomPrompt="1"/>
          </p:nvPr>
        </p:nvSpPr>
        <p:spPr>
          <a:xfrm>
            <a:off x="352800" y="1958400"/>
            <a:ext cx="3574800" cy="4090988"/>
          </a:xfrm>
          <a:prstGeom prst="rect">
            <a:avLst/>
          </a:prstGeom>
        </p:spPr>
        <p:txBody>
          <a:bodyPr/>
          <a:lstStyle>
            <a:lvl1pPr>
              <a:defRPr>
                <a:solidFill>
                  <a:schemeClr val="bg1"/>
                </a:solidFill>
              </a:defRPr>
            </a:lvl1pPr>
            <a:lvl2pPr marL="540000"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900000" indent="-180000">
              <a:buFont typeface="Arial" panose="020B0604020202020204" pitchFamily="34" charset="0"/>
              <a:buChar char="\"/>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text</a:t>
            </a:r>
          </a:p>
          <a:p>
            <a:pPr lvl="1"/>
            <a:r>
              <a:rPr lang="en-US"/>
              <a:t>Second level</a:t>
            </a:r>
          </a:p>
          <a:p>
            <a:pPr lvl="2"/>
            <a:r>
              <a:rPr lang="en-US"/>
              <a:t>Third level</a:t>
            </a:r>
          </a:p>
        </p:txBody>
      </p:sp>
      <p:sp>
        <p:nvSpPr>
          <p:cNvPr id="10" name="Line">
            <a:extLst>
              <a:ext uri="{FF2B5EF4-FFF2-40B4-BE49-F238E27FC236}">
                <a16:creationId xmlns:a16="http://schemas.microsoft.com/office/drawing/2014/main" id="{5FBBF0AC-5858-4415-A180-36904FBAF407}"/>
              </a:ext>
            </a:extLst>
          </p:cNvPr>
          <p:cNvSpPr/>
          <p:nvPr userDrawn="1"/>
        </p:nvSpPr>
        <p:spPr>
          <a:xfrm>
            <a:off x="4291351" y="358777"/>
            <a:ext cx="75204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Tree>
    <p:extLst>
      <p:ext uri="{BB962C8B-B14F-4D97-AF65-F5344CB8AC3E}">
        <p14:creationId xmlns:p14="http://schemas.microsoft.com/office/powerpoint/2010/main" val="228454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tyle 2) 3 Text Boxes ">
    <p:bg>
      <p:bgPr>
        <a:solidFill>
          <a:schemeClr val="tx1"/>
        </a:solidFill>
        <a:effectLst/>
      </p:bgPr>
    </p:bg>
    <p:spTree>
      <p:nvGrpSpPr>
        <p:cNvPr id="1" name=""/>
        <p:cNvGrpSpPr/>
        <p:nvPr/>
      </p:nvGrpSpPr>
      <p:grpSpPr>
        <a:xfrm>
          <a:off x="0" y="0"/>
          <a:ext cx="0" cy="0"/>
          <a:chOff x="0" y="0"/>
          <a:chExt cx="0" cy="0"/>
        </a:xfrm>
      </p:grpSpPr>
      <p:sp>
        <p:nvSpPr>
          <p:cNvPr id="14" name="Line">
            <a:extLst>
              <a:ext uri="{FF2B5EF4-FFF2-40B4-BE49-F238E27FC236}">
                <a16:creationId xmlns:a16="http://schemas.microsoft.com/office/drawing/2014/main" id="{F4EBCE1C-97A4-4C9A-85AC-66A7372AEB74}"/>
              </a:ext>
            </a:extLst>
          </p:cNvPr>
          <p:cNvSpPr/>
          <p:nvPr/>
        </p:nvSpPr>
        <p:spPr>
          <a:xfrm>
            <a:off x="4310876" y="358258"/>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6" name="Line">
            <a:extLst>
              <a:ext uri="{FF2B5EF4-FFF2-40B4-BE49-F238E27FC236}">
                <a16:creationId xmlns:a16="http://schemas.microsoft.com/office/drawing/2014/main" id="{A04EF93E-3D6D-46D0-9EF6-FDDA4FC8E05D}"/>
              </a:ext>
            </a:extLst>
          </p:cNvPr>
          <p:cNvSpPr/>
          <p:nvPr/>
        </p:nvSpPr>
        <p:spPr>
          <a:xfrm>
            <a:off x="8236285" y="358258"/>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7" name="Title 1">
            <a:extLst>
              <a:ext uri="{FF2B5EF4-FFF2-40B4-BE49-F238E27FC236}">
                <a16:creationId xmlns:a16="http://schemas.microsoft.com/office/drawing/2014/main" id="{433D8F1E-68E4-4369-83EA-5CC240A76A09}"/>
              </a:ext>
            </a:extLst>
          </p:cNvPr>
          <p:cNvSpPr>
            <a:spLocks noGrp="1"/>
          </p:cNvSpPr>
          <p:nvPr>
            <p:ph type="title" hasCustomPrompt="1"/>
          </p:nvPr>
        </p:nvSpPr>
        <p:spPr>
          <a:xfrm>
            <a:off x="352425" y="358775"/>
            <a:ext cx="3574800"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0" name="Slide Number Placeholder 4">
            <a:extLst>
              <a:ext uri="{FF2B5EF4-FFF2-40B4-BE49-F238E27FC236}">
                <a16:creationId xmlns:a16="http://schemas.microsoft.com/office/drawing/2014/main" id="{396DF42F-1635-504C-B2E2-7515811366E0}"/>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
        <p:nvSpPr>
          <p:cNvPr id="21" name="Text Placeholder 6"/>
          <p:cNvSpPr>
            <a:spLocks noGrp="1"/>
          </p:cNvSpPr>
          <p:nvPr>
            <p:ph type="body" sz="quarter" idx="19" hasCustomPrompt="1"/>
          </p:nvPr>
        </p:nvSpPr>
        <p:spPr>
          <a:xfrm>
            <a:off x="4303580" y="544882"/>
            <a:ext cx="3574800" cy="5505081"/>
          </a:xfrm>
          <a:prstGeom prst="rect">
            <a:avLst/>
          </a:prstGeom>
        </p:spPr>
        <p:txBody>
          <a:bodyPr>
            <a:normAutofit/>
          </a:bodyPr>
          <a:lstStyle>
            <a:lvl1pPr>
              <a:defRPr sz="1300" b="1">
                <a:solidFill>
                  <a:schemeClr val="bg1"/>
                </a:solidFill>
              </a:defRPr>
            </a:lvl1pPr>
            <a:lvl2pPr marL="541338" indent="-179388">
              <a:spcBef>
                <a:spcPts val="500"/>
              </a:spcBef>
              <a:defRPr sz="1300">
                <a:solidFill>
                  <a:schemeClr val="bg1"/>
                </a:solidFill>
              </a:defRPr>
            </a:lvl2pPr>
            <a:lvl3pPr marL="900000" indent="-180000">
              <a:buFont typeface="Arial" panose="020B0604020202020204" pitchFamily="34" charset="0"/>
              <a:buChar char="\"/>
              <a:defRPr sz="13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p:txBody>
      </p:sp>
      <p:sp>
        <p:nvSpPr>
          <p:cNvPr id="23" name="Text Placeholder 6"/>
          <p:cNvSpPr>
            <a:spLocks noGrp="1"/>
          </p:cNvSpPr>
          <p:nvPr>
            <p:ph type="body" sz="quarter" idx="20" hasCustomPrompt="1"/>
          </p:nvPr>
        </p:nvSpPr>
        <p:spPr>
          <a:xfrm>
            <a:off x="8254360" y="544882"/>
            <a:ext cx="3574800" cy="5505081"/>
          </a:xfrm>
          <a:prstGeom prst="rect">
            <a:avLst/>
          </a:prstGeom>
        </p:spPr>
        <p:txBody>
          <a:bodyPr>
            <a:normAutofit/>
          </a:bodyPr>
          <a:lstStyle>
            <a:lvl1pPr>
              <a:defRPr sz="1300" b="1">
                <a:solidFill>
                  <a:schemeClr val="bg1"/>
                </a:solidFill>
              </a:defRPr>
            </a:lvl1pPr>
            <a:lvl2pPr marL="541338" indent="-179388">
              <a:spcBef>
                <a:spcPts val="500"/>
              </a:spcBef>
              <a:defRPr sz="1300">
                <a:solidFill>
                  <a:schemeClr val="bg1"/>
                </a:solidFill>
              </a:defRPr>
            </a:lvl2pPr>
            <a:lvl3pPr marL="900000" indent="-180000">
              <a:buFont typeface="Arial" panose="020B0604020202020204" pitchFamily="34" charset="0"/>
              <a:buChar char="\"/>
              <a:defRPr sz="13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p:txBody>
      </p:sp>
      <p:sp>
        <p:nvSpPr>
          <p:cNvPr id="9" name="Text Placeholder 3">
            <a:extLst>
              <a:ext uri="{FF2B5EF4-FFF2-40B4-BE49-F238E27FC236}">
                <a16:creationId xmlns:a16="http://schemas.microsoft.com/office/drawing/2014/main" id="{0851312C-B75D-48DC-9C08-9ABAC6A31299}"/>
              </a:ext>
            </a:extLst>
          </p:cNvPr>
          <p:cNvSpPr>
            <a:spLocks noGrp="1"/>
          </p:cNvSpPr>
          <p:nvPr>
            <p:ph type="body" sz="quarter" idx="23" hasCustomPrompt="1"/>
          </p:nvPr>
        </p:nvSpPr>
        <p:spPr>
          <a:xfrm>
            <a:off x="352800" y="1958400"/>
            <a:ext cx="3574800" cy="4090988"/>
          </a:xfrm>
          <a:prstGeom prst="rect">
            <a:avLst/>
          </a:prstGeom>
        </p:spPr>
        <p:txBody>
          <a:bodyPr/>
          <a:lstStyle>
            <a:lvl1pPr>
              <a:defRPr>
                <a:solidFill>
                  <a:schemeClr val="bg1"/>
                </a:solidFill>
              </a:defRPr>
            </a:lvl1pPr>
            <a:lvl2pPr marL="540000"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900000" indent="-180000">
              <a:buFont typeface="Arial" panose="020B0604020202020204" pitchFamily="34" charset="0"/>
              <a:buChar char="\"/>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text</a:t>
            </a:r>
          </a:p>
          <a:p>
            <a:pPr lvl="1"/>
            <a:r>
              <a:rPr lang="en-US"/>
              <a:t>Second level</a:t>
            </a:r>
          </a:p>
          <a:p>
            <a:pPr lvl="2"/>
            <a:r>
              <a:rPr lang="en-US"/>
              <a:t>Third level</a:t>
            </a:r>
          </a:p>
        </p:txBody>
      </p:sp>
      <p:sp>
        <p:nvSpPr>
          <p:cNvPr id="11" name="Line">
            <a:extLst>
              <a:ext uri="{FF2B5EF4-FFF2-40B4-BE49-F238E27FC236}">
                <a16:creationId xmlns:a16="http://schemas.microsoft.com/office/drawing/2014/main" id="{731C6EB6-05D7-43D2-A5E7-B1F4E99962ED}"/>
              </a:ext>
            </a:extLst>
          </p:cNvPr>
          <p:cNvSpPr/>
          <p:nvPr userDrawn="1"/>
        </p:nvSpPr>
        <p:spPr>
          <a:xfrm>
            <a:off x="4310876" y="358258"/>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2" name="Line">
            <a:extLst>
              <a:ext uri="{FF2B5EF4-FFF2-40B4-BE49-F238E27FC236}">
                <a16:creationId xmlns:a16="http://schemas.microsoft.com/office/drawing/2014/main" id="{5A60ECD1-3DC8-43D5-8222-AFBEB5EF957B}"/>
              </a:ext>
            </a:extLst>
          </p:cNvPr>
          <p:cNvSpPr/>
          <p:nvPr userDrawn="1"/>
        </p:nvSpPr>
        <p:spPr>
          <a:xfrm>
            <a:off x="8236285" y="358258"/>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Tree>
    <p:extLst>
      <p:ext uri="{BB962C8B-B14F-4D97-AF65-F5344CB8AC3E}">
        <p14:creationId xmlns:p14="http://schemas.microsoft.com/office/powerpoint/2010/main" val="405147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tyle 2) 4 Text Boxes ">
    <p:bg>
      <p:bgPr>
        <a:solidFill>
          <a:schemeClr val="tx1"/>
        </a:solid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6D361F1-6125-4C6F-B36C-3A979DC6D7D7}"/>
              </a:ext>
            </a:extLst>
          </p:cNvPr>
          <p:cNvSpPr>
            <a:spLocks noGrp="1"/>
          </p:cNvSpPr>
          <p:nvPr>
            <p:ph type="title" hasCustomPrompt="1"/>
          </p:nvPr>
        </p:nvSpPr>
        <p:spPr>
          <a:xfrm>
            <a:off x="352425" y="358775"/>
            <a:ext cx="3574800"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4" name="Slide Number Placeholder 4">
            <a:extLst>
              <a:ext uri="{FF2B5EF4-FFF2-40B4-BE49-F238E27FC236}">
                <a16:creationId xmlns:a16="http://schemas.microsoft.com/office/drawing/2014/main" id="{C9C74CAB-7C83-AE47-A2EF-887CC638F80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
        <p:nvSpPr>
          <p:cNvPr id="27" name="Text Placeholder 3"/>
          <p:cNvSpPr>
            <a:spLocks noGrp="1"/>
          </p:cNvSpPr>
          <p:nvPr>
            <p:ph type="body" sz="quarter" idx="23" hasCustomPrompt="1"/>
          </p:nvPr>
        </p:nvSpPr>
        <p:spPr>
          <a:xfrm>
            <a:off x="352800" y="1958400"/>
            <a:ext cx="3574800" cy="4090988"/>
          </a:xfrm>
          <a:prstGeom prst="rect">
            <a:avLst/>
          </a:prstGeom>
        </p:spPr>
        <p:txBody>
          <a:bodyPr/>
          <a:lstStyle>
            <a:lvl1pPr>
              <a:defRPr>
                <a:solidFill>
                  <a:schemeClr val="bg1"/>
                </a:solidFill>
              </a:defRPr>
            </a:lvl1pPr>
            <a:lvl2pPr marL="540000" indent="-179388"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900000" indent="-180000">
              <a:buFont typeface="Arial" panose="020B0604020202020204" pitchFamily="34" charset="0"/>
              <a:buChar char="\"/>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text</a:t>
            </a:r>
          </a:p>
          <a:p>
            <a:pPr lvl="1"/>
            <a:r>
              <a:rPr lang="en-US"/>
              <a:t>Second level</a:t>
            </a:r>
          </a:p>
          <a:p>
            <a:pPr lvl="2"/>
            <a:r>
              <a:rPr lang="en-US"/>
              <a:t>Third level</a:t>
            </a:r>
          </a:p>
        </p:txBody>
      </p:sp>
      <p:sp>
        <p:nvSpPr>
          <p:cNvPr id="11" name="Line">
            <a:extLst>
              <a:ext uri="{FF2B5EF4-FFF2-40B4-BE49-F238E27FC236}">
                <a16:creationId xmlns:a16="http://schemas.microsoft.com/office/drawing/2014/main" id="{5A688FA7-F82C-0042-BE79-0408252B1CEA}"/>
              </a:ext>
            </a:extLst>
          </p:cNvPr>
          <p:cNvSpPr/>
          <p:nvPr/>
        </p:nvSpPr>
        <p:spPr>
          <a:xfrm>
            <a:off x="4291351" y="358775"/>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2" name="Line">
            <a:extLst>
              <a:ext uri="{FF2B5EF4-FFF2-40B4-BE49-F238E27FC236}">
                <a16:creationId xmlns:a16="http://schemas.microsoft.com/office/drawing/2014/main" id="{26BFA194-7351-B94D-9525-F4444E77E885}"/>
              </a:ext>
            </a:extLst>
          </p:cNvPr>
          <p:cNvSpPr/>
          <p:nvPr/>
        </p:nvSpPr>
        <p:spPr>
          <a:xfrm>
            <a:off x="8242952" y="358775"/>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3" name="Text Placeholder 6">
            <a:extLst>
              <a:ext uri="{FF2B5EF4-FFF2-40B4-BE49-F238E27FC236}">
                <a16:creationId xmlns:a16="http://schemas.microsoft.com/office/drawing/2014/main" id="{BCE650C1-047C-2D45-8EC3-B7E494BE3944}"/>
              </a:ext>
            </a:extLst>
          </p:cNvPr>
          <p:cNvSpPr>
            <a:spLocks noGrp="1"/>
          </p:cNvSpPr>
          <p:nvPr>
            <p:ph type="body" sz="quarter" idx="20" hasCustomPrompt="1"/>
          </p:nvPr>
        </p:nvSpPr>
        <p:spPr>
          <a:xfrm>
            <a:off x="4301805" y="543469"/>
            <a:ext cx="3574800" cy="2519146"/>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p:txBody>
      </p:sp>
      <p:sp>
        <p:nvSpPr>
          <p:cNvPr id="15" name="Text Placeholder 6">
            <a:extLst>
              <a:ext uri="{FF2B5EF4-FFF2-40B4-BE49-F238E27FC236}">
                <a16:creationId xmlns:a16="http://schemas.microsoft.com/office/drawing/2014/main" id="{76E37B96-44D8-BA4C-BA00-C688496E553E}"/>
              </a:ext>
            </a:extLst>
          </p:cNvPr>
          <p:cNvSpPr>
            <a:spLocks noGrp="1"/>
          </p:cNvSpPr>
          <p:nvPr>
            <p:ph type="body" sz="quarter" idx="21" hasCustomPrompt="1"/>
          </p:nvPr>
        </p:nvSpPr>
        <p:spPr>
          <a:xfrm>
            <a:off x="8251184" y="543469"/>
            <a:ext cx="3574800" cy="2519146"/>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p:txBody>
      </p:sp>
      <p:sp>
        <p:nvSpPr>
          <p:cNvPr id="16" name="Line">
            <a:extLst>
              <a:ext uri="{FF2B5EF4-FFF2-40B4-BE49-F238E27FC236}">
                <a16:creationId xmlns:a16="http://schemas.microsoft.com/office/drawing/2014/main" id="{16940512-65DE-B946-AE9C-9D99BB80B5B6}"/>
              </a:ext>
            </a:extLst>
          </p:cNvPr>
          <p:cNvSpPr/>
          <p:nvPr/>
        </p:nvSpPr>
        <p:spPr>
          <a:xfrm>
            <a:off x="4301805" y="3346232"/>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8" name="Line">
            <a:extLst>
              <a:ext uri="{FF2B5EF4-FFF2-40B4-BE49-F238E27FC236}">
                <a16:creationId xmlns:a16="http://schemas.microsoft.com/office/drawing/2014/main" id="{47694B30-E713-2743-9315-8C441549FBEF}"/>
              </a:ext>
            </a:extLst>
          </p:cNvPr>
          <p:cNvSpPr/>
          <p:nvPr/>
        </p:nvSpPr>
        <p:spPr>
          <a:xfrm>
            <a:off x="8251184" y="3346232"/>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0" name="Text Placeholder 6">
            <a:extLst>
              <a:ext uri="{FF2B5EF4-FFF2-40B4-BE49-F238E27FC236}">
                <a16:creationId xmlns:a16="http://schemas.microsoft.com/office/drawing/2014/main" id="{9724EFDC-5D88-4458-B2F8-F116087A7BD9}"/>
              </a:ext>
            </a:extLst>
          </p:cNvPr>
          <p:cNvSpPr>
            <a:spLocks noGrp="1"/>
          </p:cNvSpPr>
          <p:nvPr>
            <p:ph type="body" sz="quarter" idx="24" hasCustomPrompt="1"/>
          </p:nvPr>
        </p:nvSpPr>
        <p:spPr>
          <a:xfrm>
            <a:off x="4301805" y="3527243"/>
            <a:ext cx="3574800" cy="2519146"/>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p:txBody>
      </p:sp>
      <p:sp>
        <p:nvSpPr>
          <p:cNvPr id="22" name="Text Placeholder 6">
            <a:extLst>
              <a:ext uri="{FF2B5EF4-FFF2-40B4-BE49-F238E27FC236}">
                <a16:creationId xmlns:a16="http://schemas.microsoft.com/office/drawing/2014/main" id="{706E3521-8E91-416B-8188-FA37D10913AB}"/>
              </a:ext>
            </a:extLst>
          </p:cNvPr>
          <p:cNvSpPr>
            <a:spLocks noGrp="1"/>
          </p:cNvSpPr>
          <p:nvPr>
            <p:ph type="body" sz="quarter" idx="25" hasCustomPrompt="1"/>
          </p:nvPr>
        </p:nvSpPr>
        <p:spPr>
          <a:xfrm>
            <a:off x="8251184" y="3527243"/>
            <a:ext cx="3574800" cy="2519146"/>
          </a:xfrm>
          <a:prstGeom prst="rect">
            <a:avLst/>
          </a:prstGeom>
        </p:spPr>
        <p:txBody>
          <a:bodyPr>
            <a:normAutofit/>
          </a:bodyPr>
          <a:lstStyle>
            <a:lvl1pPr>
              <a:defRPr sz="1300" b="1"/>
            </a:lvl1pPr>
            <a:lvl2pPr marL="541338" indent="-179388">
              <a:spcBef>
                <a:spcPts val="500"/>
              </a:spcBef>
              <a:defRPr sz="1300"/>
            </a:lvl2pPr>
            <a:lvl3pPr marL="900000" indent="-180000">
              <a:buFont typeface="Arial" panose="020B0604020202020204" pitchFamily="34" charset="0"/>
              <a:buChar char="\"/>
              <a:defRPr sz="1300">
                <a:solidFill>
                  <a:schemeClr val="bg1"/>
                </a:solidFill>
              </a:defRPr>
            </a:lvl3pPr>
            <a:lvl4pPr marL="1252538" indent="-228600">
              <a:defRPr sz="1000">
                <a:solidFill>
                  <a:schemeClr val="bg1"/>
                </a:solidFill>
              </a:defRPr>
            </a:lvl4pPr>
            <a:lvl5pPr marL="1616075" indent="-228600">
              <a:defRPr sz="1000">
                <a:solidFill>
                  <a:schemeClr val="bg1"/>
                </a:solidFill>
              </a:defRPr>
            </a:lvl5pPr>
          </a:lstStyle>
          <a:p>
            <a:pPr lvl="0"/>
            <a:r>
              <a:rPr lang="en-US"/>
              <a:t>Click to edit text</a:t>
            </a:r>
          </a:p>
          <a:p>
            <a:pPr lvl="1"/>
            <a:r>
              <a:rPr lang="en-US"/>
              <a:t>Second level</a:t>
            </a:r>
          </a:p>
          <a:p>
            <a:pPr lvl="2"/>
            <a:r>
              <a:rPr lang="en-US"/>
              <a:t>Third level</a:t>
            </a:r>
          </a:p>
        </p:txBody>
      </p:sp>
      <p:sp>
        <p:nvSpPr>
          <p:cNvPr id="17" name="Line">
            <a:extLst>
              <a:ext uri="{FF2B5EF4-FFF2-40B4-BE49-F238E27FC236}">
                <a16:creationId xmlns:a16="http://schemas.microsoft.com/office/drawing/2014/main" id="{DA234916-BD7F-4161-AB5A-621E4A0CB123}"/>
              </a:ext>
            </a:extLst>
          </p:cNvPr>
          <p:cNvSpPr/>
          <p:nvPr userDrawn="1"/>
        </p:nvSpPr>
        <p:spPr>
          <a:xfrm>
            <a:off x="4291351" y="358775"/>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19" name="Line">
            <a:extLst>
              <a:ext uri="{FF2B5EF4-FFF2-40B4-BE49-F238E27FC236}">
                <a16:creationId xmlns:a16="http://schemas.microsoft.com/office/drawing/2014/main" id="{5C26042C-9C1F-47BD-AB9B-0330CAE34785}"/>
              </a:ext>
            </a:extLst>
          </p:cNvPr>
          <p:cNvSpPr/>
          <p:nvPr userDrawn="1"/>
        </p:nvSpPr>
        <p:spPr>
          <a:xfrm>
            <a:off x="8242952" y="358775"/>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3" name="Line">
            <a:extLst>
              <a:ext uri="{FF2B5EF4-FFF2-40B4-BE49-F238E27FC236}">
                <a16:creationId xmlns:a16="http://schemas.microsoft.com/office/drawing/2014/main" id="{97112E11-5E74-4E24-BEE4-A2F800F3C2DC}"/>
              </a:ext>
            </a:extLst>
          </p:cNvPr>
          <p:cNvSpPr/>
          <p:nvPr userDrawn="1"/>
        </p:nvSpPr>
        <p:spPr>
          <a:xfrm>
            <a:off x="4301805" y="3346232"/>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
        <p:nvSpPr>
          <p:cNvPr id="24" name="Line">
            <a:extLst>
              <a:ext uri="{FF2B5EF4-FFF2-40B4-BE49-F238E27FC236}">
                <a16:creationId xmlns:a16="http://schemas.microsoft.com/office/drawing/2014/main" id="{5AF6E745-12A6-46B5-BF1C-68559ADCA03F}"/>
              </a:ext>
            </a:extLst>
          </p:cNvPr>
          <p:cNvSpPr/>
          <p:nvPr userDrawn="1"/>
        </p:nvSpPr>
        <p:spPr>
          <a:xfrm>
            <a:off x="8251184" y="3346232"/>
            <a:ext cx="3574800" cy="0"/>
          </a:xfrm>
          <a:prstGeom prst="line">
            <a:avLst/>
          </a:prstGeom>
          <a:noFill/>
          <a:ln w="3175" cap="flat">
            <a:solidFill>
              <a:schemeClr val="accent4"/>
            </a:solidFill>
            <a:prstDash val="solid"/>
            <a:miter lim="400000"/>
          </a:ln>
          <a:effectLst/>
        </p:spPr>
        <p:txBody>
          <a:bodyPr wrap="square" lIns="0" tIns="0" rIns="0" bIns="0" numCol="1" anchor="ctr">
            <a:noAutofit/>
          </a:bodyPr>
          <a:lstStyle/>
          <a:p>
            <a:pPr lvl="0"/>
            <a:endParaRPr sz="1600" b="0" dirty="0">
              <a:solidFill>
                <a:srgbClr val="FFFFFF"/>
              </a:solidFill>
            </a:endParaRPr>
          </a:p>
        </p:txBody>
      </p:sp>
    </p:spTree>
    <p:extLst>
      <p:ext uri="{BB962C8B-B14F-4D97-AF65-F5344CB8AC3E}">
        <p14:creationId xmlns:p14="http://schemas.microsoft.com/office/powerpoint/2010/main" val="296321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tyle 2) Text Box &amp; Blank">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4B4091-3272-4F78-B1BB-51B9B0241517}"/>
              </a:ext>
            </a:extLst>
          </p:cNvPr>
          <p:cNvSpPr>
            <a:spLocks noGrp="1"/>
          </p:cNvSpPr>
          <p:nvPr>
            <p:ph type="title" hasCustomPrompt="1"/>
          </p:nvPr>
        </p:nvSpPr>
        <p:spPr>
          <a:xfrm>
            <a:off x="352425" y="358775"/>
            <a:ext cx="3574800" cy="1455507"/>
          </a:xfrm>
        </p:spPr>
        <p:txBody>
          <a:bodyPr wrap="square" anchor="t" anchorCtr="0">
            <a:norm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Slide Number Placeholder 4">
            <a:extLst>
              <a:ext uri="{FF2B5EF4-FFF2-40B4-BE49-F238E27FC236}">
                <a16:creationId xmlns:a16="http://schemas.microsoft.com/office/drawing/2014/main" id="{9B13B957-0627-B040-8F33-2CBD27E852E4}"/>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
        <p:nvSpPr>
          <p:cNvPr id="5" name="Text Placeholder 3">
            <a:extLst>
              <a:ext uri="{FF2B5EF4-FFF2-40B4-BE49-F238E27FC236}">
                <a16:creationId xmlns:a16="http://schemas.microsoft.com/office/drawing/2014/main" id="{C24FD7DA-3B4A-4C58-A436-3E988564A0D1}"/>
              </a:ext>
            </a:extLst>
          </p:cNvPr>
          <p:cNvSpPr>
            <a:spLocks noGrp="1"/>
          </p:cNvSpPr>
          <p:nvPr>
            <p:ph type="body" sz="quarter" idx="24" hasCustomPrompt="1"/>
          </p:nvPr>
        </p:nvSpPr>
        <p:spPr>
          <a:xfrm>
            <a:off x="352800" y="1958400"/>
            <a:ext cx="3574800" cy="4090988"/>
          </a:xfrm>
          <a:prstGeom prst="rect">
            <a:avLst/>
          </a:prstGeom>
        </p:spPr>
        <p:txBody>
          <a:bodyPr/>
          <a:lstStyle>
            <a:lvl1pPr>
              <a:defRPr>
                <a:solidFill>
                  <a:schemeClr val="bg1"/>
                </a:solidFill>
              </a:defRPr>
            </a:lvl1pPr>
            <a:lvl2pPr marL="540000"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900000" indent="-180000">
              <a:buFont typeface="Arial" panose="020B0604020202020204" pitchFamily="34" charset="0"/>
              <a:buChar char="\"/>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text</a:t>
            </a:r>
          </a:p>
          <a:p>
            <a:pPr lvl="1"/>
            <a:r>
              <a:rPr lang="en-US"/>
              <a:t>Second level</a:t>
            </a:r>
          </a:p>
          <a:p>
            <a:pPr lvl="2"/>
            <a:r>
              <a:rPr lang="en-US"/>
              <a:t>Third level</a:t>
            </a:r>
          </a:p>
        </p:txBody>
      </p:sp>
    </p:spTree>
    <p:extLst>
      <p:ext uri="{BB962C8B-B14F-4D97-AF65-F5344CB8AC3E}">
        <p14:creationId xmlns:p14="http://schemas.microsoft.com/office/powerpoint/2010/main" val="5299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12">
          <p15:clr>
            <a:srgbClr val="FBAE40"/>
          </p15:clr>
        </p15:guide>
        <p15:guide id="2" pos="5172">
          <p15:clr>
            <a:srgbClr val="FBAE40"/>
          </p15:clr>
        </p15:guide>
        <p15:guide id="3" orient="horz" pos="45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tyle 2) Text &amp; Image">
    <p:bg>
      <p:bgPr>
        <a:solidFill>
          <a:schemeClr val="tx1"/>
        </a:solidFill>
        <a:effectLst/>
      </p:bgPr>
    </p:bg>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6368" y="-1"/>
            <a:ext cx="8485632" cy="6858001"/>
          </a:xfrm>
          <a:prstGeom prst="rect">
            <a:avLst/>
          </a:prstGeom>
          <a:noFill/>
          <a:ln>
            <a:noFill/>
          </a:ln>
        </p:spPr>
        <p:txBody>
          <a:bodyPr/>
          <a:lstStyle/>
          <a:p>
            <a:r>
              <a:rPr lang="en-US" dirty="0"/>
              <a:t>Click icon to add picture</a:t>
            </a:r>
          </a:p>
        </p:txBody>
      </p:sp>
      <p:sp>
        <p:nvSpPr>
          <p:cNvPr id="9" name="Title 1">
            <a:extLst>
              <a:ext uri="{FF2B5EF4-FFF2-40B4-BE49-F238E27FC236}">
                <a16:creationId xmlns:a16="http://schemas.microsoft.com/office/drawing/2014/main" id="{488521B0-328B-49D7-A5C2-2C3BB30DB3F1}"/>
              </a:ext>
            </a:extLst>
          </p:cNvPr>
          <p:cNvSpPr>
            <a:spLocks noGrp="1"/>
          </p:cNvSpPr>
          <p:nvPr>
            <p:ph type="title" hasCustomPrompt="1"/>
          </p:nvPr>
        </p:nvSpPr>
        <p:spPr>
          <a:xfrm>
            <a:off x="352425" y="358775"/>
            <a:ext cx="2988000"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6" name="Text Placeholder 3">
            <a:extLst>
              <a:ext uri="{FF2B5EF4-FFF2-40B4-BE49-F238E27FC236}">
                <a16:creationId xmlns:a16="http://schemas.microsoft.com/office/drawing/2014/main" id="{9E25C282-9034-4FAA-9155-179B3138D3D7}"/>
              </a:ext>
            </a:extLst>
          </p:cNvPr>
          <p:cNvSpPr>
            <a:spLocks noGrp="1"/>
          </p:cNvSpPr>
          <p:nvPr>
            <p:ph type="body" sz="quarter" idx="24" hasCustomPrompt="1"/>
          </p:nvPr>
        </p:nvSpPr>
        <p:spPr>
          <a:xfrm>
            <a:off x="352800" y="1958400"/>
            <a:ext cx="2988000" cy="4090988"/>
          </a:xfrm>
          <a:prstGeom prst="rect">
            <a:avLst/>
          </a:prstGeom>
        </p:spPr>
        <p:txBody>
          <a:bodyPr/>
          <a:lstStyle>
            <a:lvl1pPr>
              <a:defRPr>
                <a:solidFill>
                  <a:schemeClr val="bg1"/>
                </a:solidFill>
              </a:defRPr>
            </a:lvl1pPr>
            <a:lvl2pPr marL="540000"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900000" indent="-180000">
              <a:buFont typeface="Arial" panose="020B0604020202020204" pitchFamily="34" charset="0"/>
              <a:buChar char="\"/>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text</a:t>
            </a:r>
          </a:p>
          <a:p>
            <a:pPr lvl="1"/>
            <a:r>
              <a:rPr lang="en-US"/>
              <a:t>Second level</a:t>
            </a:r>
          </a:p>
          <a:p>
            <a:pPr lvl="2"/>
            <a:r>
              <a:rPr lang="en-US"/>
              <a:t>Third level</a:t>
            </a:r>
          </a:p>
        </p:txBody>
      </p:sp>
    </p:spTree>
    <p:extLst>
      <p:ext uri="{BB962C8B-B14F-4D97-AF65-F5344CB8AC3E}">
        <p14:creationId xmlns:p14="http://schemas.microsoft.com/office/powerpoint/2010/main" val="194665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tyle 2) Text &amp; 2 Images">
    <p:bg>
      <p:bgPr>
        <a:solidFill>
          <a:schemeClr val="tx1"/>
        </a:solidFill>
        <a:effectLst/>
      </p:bgPr>
    </p:bg>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8" y="-1"/>
            <a:ext cx="8483601" cy="3429001"/>
          </a:xfrm>
          <a:prstGeom prst="rect">
            <a:avLst/>
          </a:prstGeom>
          <a:noFill/>
          <a:ln>
            <a:noFill/>
          </a:ln>
        </p:spPr>
        <p:txBody>
          <a:bodyPr/>
          <a:lstStyle/>
          <a:p>
            <a:r>
              <a:rPr lang="en-US" dirty="0"/>
              <a:t>Click icon to add picture</a:t>
            </a:r>
          </a:p>
        </p:txBody>
      </p:sp>
      <p:sp>
        <p:nvSpPr>
          <p:cNvPr id="6" name="Picture Placeholder 2">
            <a:extLst>
              <a:ext uri="{FF2B5EF4-FFF2-40B4-BE49-F238E27FC236}">
                <a16:creationId xmlns:a16="http://schemas.microsoft.com/office/drawing/2014/main" id="{CF785B04-240F-4618-A4BD-79FCF17E01A1}"/>
              </a:ext>
            </a:extLst>
          </p:cNvPr>
          <p:cNvSpPr>
            <a:spLocks noGrp="1"/>
          </p:cNvSpPr>
          <p:nvPr>
            <p:ph type="pic" sz="quarter" idx="27"/>
          </p:nvPr>
        </p:nvSpPr>
        <p:spPr>
          <a:xfrm>
            <a:off x="3708398" y="3436218"/>
            <a:ext cx="8483601" cy="3429001"/>
          </a:xfrm>
          <a:prstGeom prst="rect">
            <a:avLst/>
          </a:prstGeom>
          <a:noFill/>
          <a:ln>
            <a:noFill/>
          </a:ln>
        </p:spPr>
        <p:txBody>
          <a:bodyPr/>
          <a:lstStyle/>
          <a:p>
            <a:r>
              <a:rPr lang="en-US" dirty="0"/>
              <a:t>Click icon to add picture</a:t>
            </a:r>
          </a:p>
        </p:txBody>
      </p:sp>
      <p:sp>
        <p:nvSpPr>
          <p:cNvPr id="8" name="Title 1">
            <a:extLst>
              <a:ext uri="{FF2B5EF4-FFF2-40B4-BE49-F238E27FC236}">
                <a16:creationId xmlns:a16="http://schemas.microsoft.com/office/drawing/2014/main" id="{D7AE4232-F8A3-453E-88AC-10F883AF89D8}"/>
              </a:ext>
            </a:extLst>
          </p:cNvPr>
          <p:cNvSpPr>
            <a:spLocks noGrp="1"/>
          </p:cNvSpPr>
          <p:nvPr>
            <p:ph type="title" hasCustomPrompt="1"/>
          </p:nvPr>
        </p:nvSpPr>
        <p:spPr>
          <a:xfrm>
            <a:off x="352425" y="358775"/>
            <a:ext cx="2988000"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7" name="Text Placeholder 3">
            <a:extLst>
              <a:ext uri="{FF2B5EF4-FFF2-40B4-BE49-F238E27FC236}">
                <a16:creationId xmlns:a16="http://schemas.microsoft.com/office/drawing/2014/main" id="{0EA10A1F-BA7C-42CE-9A46-C713D15B059D}"/>
              </a:ext>
            </a:extLst>
          </p:cNvPr>
          <p:cNvSpPr>
            <a:spLocks noGrp="1"/>
          </p:cNvSpPr>
          <p:nvPr>
            <p:ph type="body" sz="quarter" idx="24" hasCustomPrompt="1"/>
          </p:nvPr>
        </p:nvSpPr>
        <p:spPr>
          <a:xfrm>
            <a:off x="352800" y="1958400"/>
            <a:ext cx="2988000" cy="4090988"/>
          </a:xfrm>
          <a:prstGeom prst="rect">
            <a:avLst/>
          </a:prstGeom>
        </p:spPr>
        <p:txBody>
          <a:bodyPr/>
          <a:lstStyle>
            <a:lvl1pPr>
              <a:defRPr>
                <a:solidFill>
                  <a:schemeClr val="bg1"/>
                </a:solidFill>
              </a:defRPr>
            </a:lvl1pPr>
            <a:lvl2pPr marL="540000"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900000" indent="-180000">
              <a:buFont typeface="Arial" panose="020B0604020202020204" pitchFamily="34" charset="0"/>
              <a:buChar char="\"/>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text</a:t>
            </a:r>
          </a:p>
          <a:p>
            <a:pPr lvl="1"/>
            <a:r>
              <a:rPr lang="en-US"/>
              <a:t>Second level</a:t>
            </a:r>
          </a:p>
          <a:p>
            <a:pPr lvl="2"/>
            <a:r>
              <a:rPr lang="en-US"/>
              <a:t>Third level</a:t>
            </a:r>
          </a:p>
        </p:txBody>
      </p:sp>
    </p:spTree>
    <p:extLst>
      <p:ext uri="{BB962C8B-B14F-4D97-AF65-F5344CB8AC3E}">
        <p14:creationId xmlns:p14="http://schemas.microsoft.com/office/powerpoint/2010/main" val="211176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tyle 2) Text &amp; 3 Images">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3BAC83-53A1-483E-9516-F04E8D510FC2}"/>
              </a:ext>
            </a:extLst>
          </p:cNvPr>
          <p:cNvSpPr>
            <a:spLocks noGrp="1"/>
          </p:cNvSpPr>
          <p:nvPr>
            <p:ph type="title" hasCustomPrompt="1"/>
          </p:nvPr>
        </p:nvSpPr>
        <p:spPr>
          <a:xfrm>
            <a:off x="352425" y="358775"/>
            <a:ext cx="2988000"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12" name="Picture Placeholder 2">
            <a:extLst>
              <a:ext uri="{FF2B5EF4-FFF2-40B4-BE49-F238E27FC236}">
                <a16:creationId xmlns:a16="http://schemas.microsoft.com/office/drawing/2014/main" id="{DCF8DF7E-DEC7-457E-B1A2-57CFA672A07D}"/>
              </a:ext>
            </a:extLst>
          </p:cNvPr>
          <p:cNvSpPr>
            <a:spLocks noGrp="1"/>
          </p:cNvSpPr>
          <p:nvPr>
            <p:ph type="pic" sz="quarter" idx="27"/>
          </p:nvPr>
        </p:nvSpPr>
        <p:spPr>
          <a:xfrm>
            <a:off x="7957085" y="-1"/>
            <a:ext cx="4242816" cy="6858001"/>
          </a:xfrm>
          <a:prstGeom prst="rect">
            <a:avLst/>
          </a:prstGeom>
        </p:spPr>
        <p:txBody>
          <a:bodyPr/>
          <a:lstStyle/>
          <a:p>
            <a:r>
              <a:rPr lang="en-US" dirty="0"/>
              <a:t>Click icon to add picture</a:t>
            </a:r>
          </a:p>
        </p:txBody>
      </p:sp>
      <p:sp>
        <p:nvSpPr>
          <p:cNvPr id="18" name="Picture Placeholder 2">
            <a:extLst>
              <a:ext uri="{FF2B5EF4-FFF2-40B4-BE49-F238E27FC236}">
                <a16:creationId xmlns:a16="http://schemas.microsoft.com/office/drawing/2014/main" id="{4C76A27F-2C54-444C-92BC-BB92DEA67108}"/>
              </a:ext>
            </a:extLst>
          </p:cNvPr>
          <p:cNvSpPr>
            <a:spLocks noGrp="1"/>
          </p:cNvSpPr>
          <p:nvPr>
            <p:ph type="pic" sz="quarter" idx="26"/>
          </p:nvPr>
        </p:nvSpPr>
        <p:spPr>
          <a:xfrm>
            <a:off x="3708399" y="-1"/>
            <a:ext cx="4253449" cy="3429825"/>
          </a:xfrm>
          <a:prstGeom prst="rect">
            <a:avLst/>
          </a:prstGeom>
        </p:spPr>
        <p:txBody>
          <a:bodyPr/>
          <a:lstStyle/>
          <a:p>
            <a:r>
              <a:rPr lang="en-US" dirty="0"/>
              <a:t>Click icon to add picture</a:t>
            </a:r>
          </a:p>
        </p:txBody>
      </p:sp>
      <p:sp>
        <p:nvSpPr>
          <p:cNvPr id="19" name="Picture Placeholder 2">
            <a:extLst>
              <a:ext uri="{FF2B5EF4-FFF2-40B4-BE49-F238E27FC236}">
                <a16:creationId xmlns:a16="http://schemas.microsoft.com/office/drawing/2014/main" id="{72B89EC8-D45D-4545-A5DE-6C3270C19F39}"/>
              </a:ext>
            </a:extLst>
          </p:cNvPr>
          <p:cNvSpPr>
            <a:spLocks noGrp="1"/>
          </p:cNvSpPr>
          <p:nvPr>
            <p:ph type="pic" sz="quarter" idx="29"/>
          </p:nvPr>
        </p:nvSpPr>
        <p:spPr>
          <a:xfrm>
            <a:off x="3708400" y="3431540"/>
            <a:ext cx="4242816" cy="3429000"/>
          </a:xfrm>
          <a:prstGeom prst="rect">
            <a:avLst/>
          </a:prstGeom>
        </p:spPr>
        <p:txBody>
          <a:bodyPr/>
          <a:lstStyle/>
          <a:p>
            <a:r>
              <a:rPr lang="en-US" dirty="0"/>
              <a:t>Click icon to add picture</a:t>
            </a:r>
          </a:p>
        </p:txBody>
      </p:sp>
      <p:sp>
        <p:nvSpPr>
          <p:cNvPr id="8" name="Text Placeholder 3">
            <a:extLst>
              <a:ext uri="{FF2B5EF4-FFF2-40B4-BE49-F238E27FC236}">
                <a16:creationId xmlns:a16="http://schemas.microsoft.com/office/drawing/2014/main" id="{9325CF8B-2659-4850-AC88-1CF3D05CAD72}"/>
              </a:ext>
            </a:extLst>
          </p:cNvPr>
          <p:cNvSpPr>
            <a:spLocks noGrp="1"/>
          </p:cNvSpPr>
          <p:nvPr>
            <p:ph type="body" sz="quarter" idx="24" hasCustomPrompt="1"/>
          </p:nvPr>
        </p:nvSpPr>
        <p:spPr>
          <a:xfrm>
            <a:off x="352800" y="1958400"/>
            <a:ext cx="2988000" cy="4090988"/>
          </a:xfrm>
          <a:prstGeom prst="rect">
            <a:avLst/>
          </a:prstGeom>
        </p:spPr>
        <p:txBody>
          <a:bodyPr/>
          <a:lstStyle>
            <a:lvl1pPr>
              <a:defRPr>
                <a:solidFill>
                  <a:schemeClr val="bg1"/>
                </a:solidFill>
              </a:defRPr>
            </a:lvl1pPr>
            <a:lvl2pPr marL="540000"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900000" indent="-180000">
              <a:buFont typeface="Arial" panose="020B0604020202020204" pitchFamily="34" charset="0"/>
              <a:buChar char="\"/>
              <a:defRPr>
                <a:solidFill>
                  <a:schemeClr val="bg1"/>
                </a:solidFill>
              </a:defRPr>
            </a:lvl3pPr>
            <a:lvl4pPr marL="1028700" indent="0">
              <a:buNone/>
              <a:tabLst/>
              <a:defRPr>
                <a:solidFill>
                  <a:schemeClr val="bg1"/>
                </a:solidFill>
              </a:defRPr>
            </a:lvl4pPr>
            <a:lvl5pPr marL="1616075" indent="-228600">
              <a:defRPr>
                <a:solidFill>
                  <a:schemeClr val="bg1"/>
                </a:solidFill>
              </a:defRPr>
            </a:lvl5pPr>
          </a:lstStyle>
          <a:p>
            <a:pPr lvl="0"/>
            <a:r>
              <a:rPr lang="en-US"/>
              <a:t>Click to edit text</a:t>
            </a:r>
          </a:p>
          <a:p>
            <a:pPr lvl="1"/>
            <a:r>
              <a:rPr lang="en-US"/>
              <a:t>Second level</a:t>
            </a:r>
          </a:p>
          <a:p>
            <a:pPr lvl="2"/>
            <a:r>
              <a:rPr lang="en-US"/>
              <a:t>Third level</a:t>
            </a:r>
          </a:p>
        </p:txBody>
      </p:sp>
    </p:spTree>
    <p:extLst>
      <p:ext uri="{BB962C8B-B14F-4D97-AF65-F5344CB8AC3E}">
        <p14:creationId xmlns:p14="http://schemas.microsoft.com/office/powerpoint/2010/main" val="157445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36">
          <p15:clr>
            <a:srgbClr val="FBAE40"/>
          </p15:clr>
        </p15:guide>
        <p15:guide id="2" pos="5172">
          <p15:clr>
            <a:srgbClr val="FBAE40"/>
          </p15:clr>
        </p15:guide>
        <p15:guide id="3" orient="horz" pos="45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tyle 2) Text &amp; 4 Images">
    <p:bg>
      <p:bgPr>
        <a:solidFill>
          <a:schemeClr val="tx1"/>
        </a:solidFill>
        <a:effectLst/>
      </p:bgPr>
    </p:bg>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56A7AACB-6246-4CC1-AF3F-EEAD3A98DFD4}"/>
              </a:ext>
            </a:extLst>
          </p:cNvPr>
          <p:cNvSpPr>
            <a:spLocks noGrp="1"/>
          </p:cNvSpPr>
          <p:nvPr>
            <p:ph type="pic" sz="quarter" idx="26"/>
          </p:nvPr>
        </p:nvSpPr>
        <p:spPr>
          <a:xfrm>
            <a:off x="3708399" y="-1"/>
            <a:ext cx="4253449" cy="3429825"/>
          </a:xfrm>
          <a:prstGeom prst="rect">
            <a:avLst/>
          </a:prstGeom>
        </p:spPr>
        <p:txBody>
          <a:bodyPr/>
          <a:lstStyle/>
          <a:p>
            <a:r>
              <a:rPr lang="en-US" dirty="0"/>
              <a:t>Click icon to add picture</a:t>
            </a:r>
          </a:p>
        </p:txBody>
      </p:sp>
      <p:sp>
        <p:nvSpPr>
          <p:cNvPr id="28" name="Picture Placeholder 2">
            <a:extLst>
              <a:ext uri="{FF2B5EF4-FFF2-40B4-BE49-F238E27FC236}">
                <a16:creationId xmlns:a16="http://schemas.microsoft.com/office/drawing/2014/main" id="{9F80BB54-8F3B-4129-AE70-E6E10155519D}"/>
              </a:ext>
            </a:extLst>
          </p:cNvPr>
          <p:cNvSpPr>
            <a:spLocks noGrp="1"/>
          </p:cNvSpPr>
          <p:nvPr>
            <p:ph type="pic" sz="quarter" idx="27"/>
          </p:nvPr>
        </p:nvSpPr>
        <p:spPr>
          <a:xfrm>
            <a:off x="7961847" y="-1"/>
            <a:ext cx="4242816" cy="3429825"/>
          </a:xfrm>
          <a:prstGeom prst="rect">
            <a:avLst/>
          </a:prstGeom>
        </p:spPr>
        <p:txBody>
          <a:bodyPr/>
          <a:lstStyle/>
          <a:p>
            <a:r>
              <a:rPr lang="en-US" dirty="0"/>
              <a:t>Click icon to add picture</a:t>
            </a:r>
          </a:p>
        </p:txBody>
      </p:sp>
      <p:sp>
        <p:nvSpPr>
          <p:cNvPr id="29" name="Picture Placeholder 2">
            <a:extLst>
              <a:ext uri="{FF2B5EF4-FFF2-40B4-BE49-F238E27FC236}">
                <a16:creationId xmlns:a16="http://schemas.microsoft.com/office/drawing/2014/main" id="{BEF7F0DE-B24D-459B-862A-E2EAE6412986}"/>
              </a:ext>
            </a:extLst>
          </p:cNvPr>
          <p:cNvSpPr>
            <a:spLocks noGrp="1"/>
          </p:cNvSpPr>
          <p:nvPr>
            <p:ph type="pic" sz="quarter" idx="28"/>
          </p:nvPr>
        </p:nvSpPr>
        <p:spPr>
          <a:xfrm>
            <a:off x="7961848" y="3431540"/>
            <a:ext cx="4240786" cy="3429000"/>
          </a:xfrm>
          <a:prstGeom prst="rect">
            <a:avLst/>
          </a:prstGeom>
        </p:spPr>
        <p:txBody>
          <a:bodyPr/>
          <a:lstStyle/>
          <a:p>
            <a:r>
              <a:rPr lang="en-US" dirty="0"/>
              <a:t>Click icon to add picture</a:t>
            </a:r>
          </a:p>
        </p:txBody>
      </p:sp>
      <p:sp>
        <p:nvSpPr>
          <p:cNvPr id="30" name="Picture Placeholder 2">
            <a:extLst>
              <a:ext uri="{FF2B5EF4-FFF2-40B4-BE49-F238E27FC236}">
                <a16:creationId xmlns:a16="http://schemas.microsoft.com/office/drawing/2014/main" id="{ADC141A7-AC24-4EE7-AF4F-53CA865A3751}"/>
              </a:ext>
            </a:extLst>
          </p:cNvPr>
          <p:cNvSpPr>
            <a:spLocks noGrp="1"/>
          </p:cNvSpPr>
          <p:nvPr>
            <p:ph type="pic" sz="quarter" idx="29"/>
          </p:nvPr>
        </p:nvSpPr>
        <p:spPr>
          <a:xfrm>
            <a:off x="3708400" y="3431540"/>
            <a:ext cx="4251960" cy="3429000"/>
          </a:xfrm>
          <a:prstGeom prst="rect">
            <a:avLst/>
          </a:prstGeom>
        </p:spPr>
        <p:txBody>
          <a:bodyPr/>
          <a:lstStyle/>
          <a:p>
            <a:r>
              <a:rPr lang="en-US" dirty="0"/>
              <a:t>Click icon to add picture</a:t>
            </a:r>
          </a:p>
        </p:txBody>
      </p:sp>
      <p:sp>
        <p:nvSpPr>
          <p:cNvPr id="23" name="Title 1">
            <a:extLst>
              <a:ext uri="{FF2B5EF4-FFF2-40B4-BE49-F238E27FC236}">
                <a16:creationId xmlns:a16="http://schemas.microsoft.com/office/drawing/2014/main" id="{B74BD611-4273-432C-9CD8-FEDE5EBC4A05}"/>
              </a:ext>
            </a:extLst>
          </p:cNvPr>
          <p:cNvSpPr>
            <a:spLocks noGrp="1"/>
          </p:cNvSpPr>
          <p:nvPr>
            <p:ph type="title" hasCustomPrompt="1"/>
          </p:nvPr>
        </p:nvSpPr>
        <p:spPr>
          <a:xfrm>
            <a:off x="352425" y="358775"/>
            <a:ext cx="2988000" cy="1455507"/>
          </a:xfrm>
        </p:spPr>
        <p:txBody>
          <a:bodyPr wrap="square" anchor="t" anchorCtr="0">
            <a:noAutofit/>
          </a:bodyPr>
          <a:lstStyle>
            <a:lvl1pPr>
              <a:lnSpc>
                <a:spcPct val="120000"/>
              </a:lnSpc>
              <a:spcBef>
                <a:spcPts val="1200"/>
              </a:spcBef>
              <a:defRPr lang="en-US" sz="3000" b="1" kern="1200" baseline="0" dirty="0">
                <a:solidFill>
                  <a:schemeClr val="accent1"/>
                </a:solidFill>
                <a:latin typeface="+mn-lt"/>
                <a:ea typeface="+mn-ea"/>
                <a:cs typeface="+mn-cs"/>
              </a:defRPr>
            </a:lvl1pPr>
          </a:lstStyle>
          <a:p>
            <a:pPr marL="0" lvl="0" indent="0" algn="l" defTabSz="914400" rtl="0" eaLnBrk="1" latinLnBrk="0" hangingPunct="1">
              <a:lnSpc>
                <a:spcPct val="108000"/>
              </a:lnSpc>
              <a:spcBef>
                <a:spcPts val="800"/>
              </a:spcBef>
              <a:buClr>
                <a:schemeClr val="accent1"/>
              </a:buClr>
              <a:buFont typeface="Arial" panose="020B0604020202020204" pitchFamily="34" charset="0"/>
              <a:buNone/>
            </a:pPr>
            <a:r>
              <a:rPr lang="en-US"/>
              <a:t>Slide title (keep it short)</a:t>
            </a:r>
            <a:br>
              <a:rPr lang="en-US"/>
            </a:br>
            <a:endParaRPr lang="en-US"/>
          </a:p>
        </p:txBody>
      </p:sp>
      <p:sp>
        <p:nvSpPr>
          <p:cNvPr id="8" name="Text Placeholder 3">
            <a:extLst>
              <a:ext uri="{FF2B5EF4-FFF2-40B4-BE49-F238E27FC236}">
                <a16:creationId xmlns:a16="http://schemas.microsoft.com/office/drawing/2014/main" id="{771A19E6-683E-4CE3-A649-042361A85BE9}"/>
              </a:ext>
            </a:extLst>
          </p:cNvPr>
          <p:cNvSpPr>
            <a:spLocks noGrp="1"/>
          </p:cNvSpPr>
          <p:nvPr>
            <p:ph type="body" sz="quarter" idx="24" hasCustomPrompt="1"/>
          </p:nvPr>
        </p:nvSpPr>
        <p:spPr>
          <a:xfrm>
            <a:off x="352800" y="1958400"/>
            <a:ext cx="2988000" cy="4090988"/>
          </a:xfrm>
          <a:prstGeom prst="rect">
            <a:avLst/>
          </a:prstGeom>
        </p:spPr>
        <p:txBody>
          <a:bodyPr/>
          <a:lstStyle>
            <a:lvl1pPr>
              <a:defRPr>
                <a:solidFill>
                  <a:schemeClr val="bg1"/>
                </a:solidFill>
              </a:defRPr>
            </a:lvl1pPr>
            <a:lvl2pPr marL="540000" indent="-179388" algn="l" defTabSz="914400" rtl="0" eaLnBrk="1" latinLnBrk="0" hangingPunct="1">
              <a:lnSpc>
                <a:spcPct val="120000"/>
              </a:lnSpc>
              <a:spcBef>
                <a:spcPts val="500"/>
              </a:spcBef>
              <a:buClr>
                <a:schemeClr val="accent1"/>
              </a:buClr>
              <a:buFont typeface="System Font Regular"/>
              <a:buChar char="-"/>
              <a:defRPr>
                <a:solidFill>
                  <a:schemeClr val="bg1"/>
                </a:solidFill>
              </a:defRPr>
            </a:lvl2pPr>
            <a:lvl3pPr marL="900000" indent="-180000">
              <a:buFont typeface="Arial" panose="020B0604020202020204" pitchFamily="34" charset="0"/>
              <a:buChar char="\"/>
              <a:defRPr>
                <a:solidFill>
                  <a:schemeClr val="bg1"/>
                </a:solidFill>
              </a:defRPr>
            </a:lvl3pPr>
            <a:lvl4pPr marL="1257300" indent="-228600">
              <a:tabLst/>
              <a:defRPr>
                <a:solidFill>
                  <a:schemeClr val="bg1"/>
                </a:solidFill>
              </a:defRPr>
            </a:lvl4pPr>
            <a:lvl5pPr marL="1616075" indent="-228600">
              <a:defRPr>
                <a:solidFill>
                  <a:schemeClr val="bg1"/>
                </a:solidFill>
              </a:defRPr>
            </a:lvl5pPr>
          </a:lstStyle>
          <a:p>
            <a:pPr lvl="0"/>
            <a:r>
              <a:rPr lang="en-US"/>
              <a:t>Click to edit text</a:t>
            </a:r>
          </a:p>
          <a:p>
            <a:pPr lvl="1"/>
            <a:r>
              <a:rPr lang="en-US"/>
              <a:t>Second level</a:t>
            </a:r>
          </a:p>
          <a:p>
            <a:pPr lvl="2"/>
            <a:r>
              <a:rPr lang="en-US"/>
              <a:t>Third level</a:t>
            </a:r>
          </a:p>
        </p:txBody>
      </p:sp>
    </p:spTree>
    <p:extLst>
      <p:ext uri="{BB962C8B-B14F-4D97-AF65-F5344CB8AC3E}">
        <p14:creationId xmlns:p14="http://schemas.microsoft.com/office/powerpoint/2010/main" val="133877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328">
          <p15:clr>
            <a:srgbClr val="FBAE40"/>
          </p15:clr>
        </p15:guide>
        <p15:guide id="2" pos="5172">
          <p15:clr>
            <a:srgbClr val="FBAE40"/>
          </p15:clr>
        </p15:guide>
        <p15:guide id="3" orient="horz" pos="45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tyle 1) Picture with Giant Caption">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prstGeom prst="rect">
            <a:avLst/>
          </a:prstGeom>
          <a:noFill/>
        </p:spPr>
        <p:txBody>
          <a:bodyPr/>
          <a:lstStyle>
            <a:lvl1pPr>
              <a:defRPr>
                <a:solidFill>
                  <a:schemeClr val="bg1"/>
                </a:solidFill>
              </a:defRPr>
            </a:lvl1pPr>
          </a:lstStyle>
          <a:p>
            <a:r>
              <a:rPr lang="en-US" dirty="0"/>
              <a:t>Click icon to add picture</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a:xfrm>
            <a:off x="0" y="720725"/>
            <a:ext cx="12191999" cy="5337175"/>
          </a:xfrm>
        </p:spPr>
        <p:txBody>
          <a:bodyPr lIns="360000" rIns="360000" anchor="ctr">
            <a:normAutofit/>
          </a:bodyPr>
          <a:lstStyle>
            <a:lvl1pPr>
              <a:defRPr sz="9600">
                <a:solidFill>
                  <a:schemeClr val="bg1"/>
                </a:solidFill>
                <a:effectLst>
                  <a:outerShdw blurRad="812800" dir="5400000" algn="t" rotWithShape="0">
                    <a:schemeClr val="bg1">
                      <a:alpha val="20000"/>
                    </a:schemeClr>
                  </a:outerShdw>
                </a:effectLst>
              </a:defRPr>
            </a:lvl1pPr>
          </a:lstStyle>
          <a:p>
            <a:r>
              <a:rPr lang="en-US"/>
              <a:t>Slide title</a:t>
            </a:r>
            <a:br>
              <a:rPr lang="en-US"/>
            </a:br>
            <a:r>
              <a:rPr lang="en-US"/>
              <a:t>(keep it short)</a:t>
            </a:r>
          </a:p>
        </p:txBody>
      </p:sp>
    </p:spTree>
    <p:extLst>
      <p:ext uri="{BB962C8B-B14F-4D97-AF65-F5344CB8AC3E}">
        <p14:creationId xmlns:p14="http://schemas.microsoft.com/office/powerpoint/2010/main" val="184777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tyle 1) Picture with Caption">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048000"/>
          </a:xfrm>
          <a:prstGeom prst="rect">
            <a:avLst/>
          </a:prstGeom>
        </p:spPr>
        <p:txBody>
          <a:bodyPr/>
          <a:lstStyle/>
          <a:p>
            <a:r>
              <a:rPr lang="en-US" dirty="0"/>
              <a:t>Click icon to add picture</a:t>
            </a:r>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2465400" y="6138000"/>
            <a:ext cx="7261200" cy="536069"/>
          </a:xfrm>
          <a:prstGeom prst="rect">
            <a:avLst/>
          </a:prstGeo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a:t>Single line caption</a:t>
            </a:r>
          </a:p>
        </p:txBody>
      </p:sp>
    </p:spTree>
    <p:extLst>
      <p:ext uri="{BB962C8B-B14F-4D97-AF65-F5344CB8AC3E}">
        <p14:creationId xmlns:p14="http://schemas.microsoft.com/office/powerpoint/2010/main" val="221885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yle 1) Text Box">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solidFill>
                  <a:schemeClr val="bg1"/>
                </a:solidFill>
              </a:defRPr>
            </a:lvl1pPr>
          </a:lstStyle>
          <a:p>
            <a:r>
              <a:rPr lang="en-US"/>
              <a:t>Slide title (keep it short)</a:t>
            </a:r>
          </a:p>
        </p:txBody>
      </p:sp>
      <p:sp>
        <p:nvSpPr>
          <p:cNvPr id="5" name="Slide Number Placeholder 4">
            <a:extLst>
              <a:ext uri="{FF2B5EF4-FFF2-40B4-BE49-F238E27FC236}">
                <a16:creationId xmlns:a16="http://schemas.microsoft.com/office/drawing/2014/main" id="{5B48A8B9-4F8C-9848-8AC1-FF588166042E}"/>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156224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 Pictures">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6858000"/>
          </a:xfrm>
          <a:prstGeom prst="rect">
            <a:avLst/>
          </a:prstGeom>
        </p:spPr>
        <p:txBody>
          <a:bodyPr/>
          <a:lstStyle/>
          <a:p>
            <a:r>
              <a:rPr lang="en-US" dirty="0"/>
              <a:t>Click icon to add picture</a:t>
            </a:r>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6858000"/>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307362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6858000"/>
          </a:xfrm>
          <a:prstGeom prst="rect">
            <a:avLst/>
          </a:prstGeom>
        </p:spPr>
        <p:txBody>
          <a:bodyPr/>
          <a:lstStyle/>
          <a:p>
            <a:r>
              <a:rPr lang="en-US" dirty="0"/>
              <a:t>Click icon to add picture</a:t>
            </a:r>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6858000"/>
          </a:xfrm>
          <a:prstGeom prst="rect">
            <a:avLst/>
          </a:prstGeom>
        </p:spPr>
        <p:txBody>
          <a:bodyPr/>
          <a:lstStyle/>
          <a:p>
            <a:r>
              <a:rPr lang="en-US" dirty="0"/>
              <a:t>Click icon to add picture</a:t>
            </a:r>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6858000"/>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171186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4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6096000" y="3429000"/>
            <a:ext cx="6096000" cy="3429000"/>
          </a:xfrm>
          <a:prstGeom prst="rect">
            <a:avLst/>
          </a:prstGeom>
        </p:spPr>
        <p:txBody>
          <a:bodyPr/>
          <a:lstStyle/>
          <a:p>
            <a:r>
              <a:rPr lang="en-US" dirty="0"/>
              <a:t>Click icon to add picture</a:t>
            </a:r>
          </a:p>
        </p:txBody>
      </p:sp>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6096000" cy="3429000"/>
          </a:xfrm>
          <a:prstGeom prst="rect">
            <a:avLst/>
          </a:prstGeom>
        </p:spPr>
        <p:txBody>
          <a:bodyPr/>
          <a:lstStyle/>
          <a:p>
            <a:r>
              <a:rPr lang="en-US" dirty="0"/>
              <a:t>Click icon to add picture</a:t>
            </a:r>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a:prstGeom prst="rect">
            <a:avLst/>
          </a:prstGeom>
        </p:spPr>
        <p:txBody>
          <a:bodyPr/>
          <a:lstStyle/>
          <a:p>
            <a:r>
              <a:rPr lang="en-US" dirty="0"/>
              <a:t>Click icon to add picture</a:t>
            </a:r>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234792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5 Pictures">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7E6DFB6-219E-534C-BD8C-ED24463D8830}"/>
              </a:ext>
            </a:extLst>
          </p:cNvPr>
          <p:cNvSpPr>
            <a:spLocks noGrp="1"/>
          </p:cNvSpPr>
          <p:nvPr>
            <p:ph type="pic" sz="quarter" idx="15"/>
          </p:nvPr>
        </p:nvSpPr>
        <p:spPr>
          <a:xfrm>
            <a:off x="8127600" y="3429000"/>
            <a:ext cx="4064400" cy="3427200"/>
          </a:xfrm>
          <a:prstGeom prst="rect">
            <a:avLst/>
          </a:prstGeom>
        </p:spPr>
        <p:txBody>
          <a:bodyPr/>
          <a:lstStyle/>
          <a:p>
            <a:r>
              <a:rPr lang="en-US" dirty="0"/>
              <a:t>Click icon to add picture</a:t>
            </a:r>
          </a:p>
        </p:txBody>
      </p:sp>
      <p:sp>
        <p:nvSpPr>
          <p:cNvPr id="7" name="Picture Placeholder 2">
            <a:extLst>
              <a:ext uri="{FF2B5EF4-FFF2-40B4-BE49-F238E27FC236}">
                <a16:creationId xmlns:a16="http://schemas.microsoft.com/office/drawing/2014/main" id="{9E68EB46-53D5-4D42-AEEB-8A743AEF5714}"/>
              </a:ext>
            </a:extLst>
          </p:cNvPr>
          <p:cNvSpPr>
            <a:spLocks noGrp="1"/>
          </p:cNvSpPr>
          <p:nvPr>
            <p:ph type="pic" sz="quarter" idx="13"/>
          </p:nvPr>
        </p:nvSpPr>
        <p:spPr>
          <a:xfrm>
            <a:off x="-1" y="3429000"/>
            <a:ext cx="4064400" cy="3427200"/>
          </a:xfrm>
          <a:prstGeom prst="rect">
            <a:avLst/>
          </a:prstGeom>
        </p:spPr>
        <p:txBody>
          <a:bodyPr/>
          <a:lstStyle/>
          <a:p>
            <a:r>
              <a:rPr lang="en-US" dirty="0"/>
              <a:t>Click icon to add picture</a:t>
            </a:r>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7200"/>
          </a:xfrm>
          <a:prstGeom prst="rect">
            <a:avLst/>
          </a:prstGeom>
        </p:spPr>
        <p:txBody>
          <a:bodyPr/>
          <a:lstStyle/>
          <a:p>
            <a:r>
              <a:rPr lang="en-US" dirty="0"/>
              <a:t>Click icon to add picture</a:t>
            </a:r>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7200"/>
          </a:xfrm>
          <a:prstGeom prst="rect">
            <a:avLst/>
          </a:prstGeom>
        </p:spPr>
        <p:txBody>
          <a:bodyPr/>
          <a:lstStyle/>
          <a:p>
            <a:r>
              <a:rPr lang="en-US" dirty="0"/>
              <a:t>Click icon to add picture</a:t>
            </a:r>
          </a:p>
        </p:txBody>
      </p:sp>
      <p:sp>
        <p:nvSpPr>
          <p:cNvPr id="8" name="Picture Placeholder 2">
            <a:extLst>
              <a:ext uri="{FF2B5EF4-FFF2-40B4-BE49-F238E27FC236}">
                <a16:creationId xmlns:a16="http://schemas.microsoft.com/office/drawing/2014/main" id="{3FF54003-1852-B642-857C-9ED4EC66D212}"/>
              </a:ext>
            </a:extLst>
          </p:cNvPr>
          <p:cNvSpPr>
            <a:spLocks noGrp="1"/>
          </p:cNvSpPr>
          <p:nvPr>
            <p:ph type="pic" sz="quarter" idx="14"/>
          </p:nvPr>
        </p:nvSpPr>
        <p:spPr>
          <a:xfrm>
            <a:off x="4063799" y="3429000"/>
            <a:ext cx="4064400" cy="3427200"/>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19164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6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4A10641-B884-9145-9E92-1CE15E2063DE}"/>
              </a:ext>
            </a:extLst>
          </p:cNvPr>
          <p:cNvSpPr>
            <a:spLocks noGrp="1"/>
          </p:cNvSpPr>
          <p:nvPr>
            <p:ph type="pic" sz="quarter" idx="13"/>
          </p:nvPr>
        </p:nvSpPr>
        <p:spPr>
          <a:xfrm>
            <a:off x="0" y="3429000"/>
            <a:ext cx="4064399" cy="3429000"/>
          </a:xfrm>
          <a:prstGeom prst="rect">
            <a:avLst/>
          </a:prstGeom>
        </p:spPr>
        <p:txBody>
          <a:bodyPr/>
          <a:lstStyle/>
          <a:p>
            <a:r>
              <a:rPr lang="en-US" dirty="0"/>
              <a:t>Click icon to add picture</a:t>
            </a:r>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3429000"/>
          </a:xfrm>
          <a:prstGeom prst="rect">
            <a:avLst/>
          </a:prstGeom>
        </p:spPr>
        <p:txBody>
          <a:bodyPr/>
          <a:lstStyle/>
          <a:p>
            <a:r>
              <a:rPr lang="en-US" dirty="0"/>
              <a:t>Click icon to add picture</a:t>
            </a:r>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0" y="0"/>
            <a:ext cx="4064399" cy="3429000"/>
          </a:xfrm>
          <a:prstGeom prst="rect">
            <a:avLst/>
          </a:prstGeom>
        </p:spPr>
        <p:txBody>
          <a:bodyPr/>
          <a:lstStyle/>
          <a:p>
            <a:r>
              <a:rPr lang="en-US" dirty="0"/>
              <a:t>Click icon to add picture</a:t>
            </a:r>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3429000"/>
          </a:xfrm>
          <a:prstGeom prst="rect">
            <a:avLst/>
          </a:prstGeom>
        </p:spPr>
        <p:txBody>
          <a:bodyPr/>
          <a:lstStyle/>
          <a:p>
            <a:r>
              <a:rPr lang="en-US" dirty="0"/>
              <a:t>Click icon to add picture</a:t>
            </a:r>
          </a:p>
        </p:txBody>
      </p:sp>
      <p:sp>
        <p:nvSpPr>
          <p:cNvPr id="7" name="Picture Placeholder 2">
            <a:extLst>
              <a:ext uri="{FF2B5EF4-FFF2-40B4-BE49-F238E27FC236}">
                <a16:creationId xmlns:a16="http://schemas.microsoft.com/office/drawing/2014/main" id="{347AAE22-99D7-2A4D-9FC1-B9B6DCD8B750}"/>
              </a:ext>
            </a:extLst>
          </p:cNvPr>
          <p:cNvSpPr>
            <a:spLocks noGrp="1"/>
          </p:cNvSpPr>
          <p:nvPr>
            <p:ph type="pic" sz="quarter" idx="14"/>
          </p:nvPr>
        </p:nvSpPr>
        <p:spPr>
          <a:xfrm>
            <a:off x="4063800" y="3429000"/>
            <a:ext cx="4064399" cy="3429000"/>
          </a:xfrm>
          <a:prstGeom prst="rect">
            <a:avLst/>
          </a:prstGeom>
        </p:spPr>
        <p:txBody>
          <a:bodyPr/>
          <a:lstStyle/>
          <a:p>
            <a:r>
              <a:rPr lang="en-US" dirty="0"/>
              <a:t>Click icon to add picture</a:t>
            </a:r>
          </a:p>
        </p:txBody>
      </p:sp>
      <p:sp>
        <p:nvSpPr>
          <p:cNvPr id="8" name="Picture Placeholder 2">
            <a:extLst>
              <a:ext uri="{FF2B5EF4-FFF2-40B4-BE49-F238E27FC236}">
                <a16:creationId xmlns:a16="http://schemas.microsoft.com/office/drawing/2014/main" id="{E286E63F-9034-2944-959C-68E2EC278FEA}"/>
              </a:ext>
            </a:extLst>
          </p:cNvPr>
          <p:cNvSpPr>
            <a:spLocks noGrp="1"/>
          </p:cNvSpPr>
          <p:nvPr>
            <p:ph type="pic" sz="quarter" idx="15"/>
          </p:nvPr>
        </p:nvSpPr>
        <p:spPr>
          <a:xfrm>
            <a:off x="8127601" y="3429000"/>
            <a:ext cx="4064399" cy="3429000"/>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108117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8 Pictures">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3045600" cy="3429000"/>
          </a:xfrm>
          <a:prstGeom prst="rect">
            <a:avLst/>
          </a:prstGeom>
        </p:spPr>
        <p:txBody>
          <a:bodyPr/>
          <a:lstStyle/>
          <a:p>
            <a:r>
              <a:rPr lang="en-US" dirty="0"/>
              <a:t>Click icon to add picture</a:t>
            </a:r>
          </a:p>
        </p:txBody>
      </p:sp>
      <p:sp>
        <p:nvSpPr>
          <p:cNvPr id="12" name="Picture Placeholder 2">
            <a:extLst>
              <a:ext uri="{FF2B5EF4-FFF2-40B4-BE49-F238E27FC236}">
                <a16:creationId xmlns:a16="http://schemas.microsoft.com/office/drawing/2014/main" id="{4C3976F3-1083-5940-916E-89D08E6D0154}"/>
              </a:ext>
            </a:extLst>
          </p:cNvPr>
          <p:cNvSpPr>
            <a:spLocks noGrp="1"/>
          </p:cNvSpPr>
          <p:nvPr>
            <p:ph type="pic" sz="quarter" idx="16"/>
          </p:nvPr>
        </p:nvSpPr>
        <p:spPr>
          <a:xfrm>
            <a:off x="9136800" y="3429000"/>
            <a:ext cx="3045600" cy="3429000"/>
          </a:xfrm>
          <a:prstGeom prst="rect">
            <a:avLst/>
          </a:prstGeom>
        </p:spPr>
        <p:txBody>
          <a:bodyPr/>
          <a:lstStyle/>
          <a:p>
            <a:r>
              <a:rPr lang="en-US" dirty="0"/>
              <a:t>Click icon to add picture</a:t>
            </a:r>
          </a:p>
        </p:txBody>
      </p:sp>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3045600" y="3429000"/>
            <a:ext cx="3045600" cy="3429000"/>
          </a:xfrm>
          <a:prstGeom prst="rect">
            <a:avLst/>
          </a:prstGeom>
        </p:spPr>
        <p:txBody>
          <a:bodyPr/>
          <a:lstStyle/>
          <a:p>
            <a:r>
              <a:rPr lang="en-US" dirty="0"/>
              <a:t>Click icon to add picture</a:t>
            </a:r>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3045600" cy="3429000"/>
          </a:xfrm>
          <a:prstGeom prst="rect">
            <a:avLst/>
          </a:prstGeom>
        </p:spPr>
        <p:txBody>
          <a:bodyPr/>
          <a:lstStyle/>
          <a:p>
            <a:r>
              <a:rPr lang="en-US" dirty="0"/>
              <a:t>Click icon to add picture</a:t>
            </a:r>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3045600" y="0"/>
            <a:ext cx="3045600" cy="3429000"/>
          </a:xfrm>
          <a:prstGeom prst="rect">
            <a:avLst/>
          </a:prstGeom>
        </p:spPr>
        <p:txBody>
          <a:bodyPr/>
          <a:lstStyle/>
          <a:p>
            <a:r>
              <a:rPr lang="en-US" dirty="0"/>
              <a:t>Click icon to add picture</a:t>
            </a:r>
          </a:p>
        </p:txBody>
      </p:sp>
      <p:sp>
        <p:nvSpPr>
          <p:cNvPr id="13" name="Picture Placeholder 2">
            <a:extLst>
              <a:ext uri="{FF2B5EF4-FFF2-40B4-BE49-F238E27FC236}">
                <a16:creationId xmlns:a16="http://schemas.microsoft.com/office/drawing/2014/main" id="{89A1D13B-FE3E-714F-AA0D-1831F38EDA58}"/>
              </a:ext>
            </a:extLst>
          </p:cNvPr>
          <p:cNvSpPr>
            <a:spLocks noGrp="1"/>
          </p:cNvSpPr>
          <p:nvPr>
            <p:ph type="pic" sz="quarter" idx="17"/>
          </p:nvPr>
        </p:nvSpPr>
        <p:spPr>
          <a:xfrm>
            <a:off x="6091200" y="3429000"/>
            <a:ext cx="3045600" cy="3429000"/>
          </a:xfrm>
          <a:prstGeom prst="rect">
            <a:avLst/>
          </a:prstGeom>
        </p:spPr>
        <p:txBody>
          <a:bodyPr/>
          <a:lstStyle/>
          <a:p>
            <a:r>
              <a:rPr lang="en-US" dirty="0"/>
              <a:t>Click icon to add picture</a:t>
            </a:r>
          </a:p>
        </p:txBody>
      </p:sp>
      <p:sp>
        <p:nvSpPr>
          <p:cNvPr id="14" name="Picture Placeholder 2">
            <a:extLst>
              <a:ext uri="{FF2B5EF4-FFF2-40B4-BE49-F238E27FC236}">
                <a16:creationId xmlns:a16="http://schemas.microsoft.com/office/drawing/2014/main" id="{1869F471-6645-2642-9382-E9AEDCC7BEDE}"/>
              </a:ext>
            </a:extLst>
          </p:cNvPr>
          <p:cNvSpPr>
            <a:spLocks noGrp="1"/>
          </p:cNvSpPr>
          <p:nvPr>
            <p:ph type="pic" sz="quarter" idx="18"/>
          </p:nvPr>
        </p:nvSpPr>
        <p:spPr>
          <a:xfrm>
            <a:off x="6091200" y="0"/>
            <a:ext cx="3045600" cy="3429000"/>
          </a:xfrm>
          <a:prstGeom prst="rect">
            <a:avLst/>
          </a:prstGeom>
        </p:spPr>
        <p:txBody>
          <a:bodyPr/>
          <a:lstStyle/>
          <a:p>
            <a:r>
              <a:rPr lang="en-US" dirty="0"/>
              <a:t>Click icon to add picture</a:t>
            </a:r>
          </a:p>
        </p:txBody>
      </p:sp>
      <p:sp>
        <p:nvSpPr>
          <p:cNvPr id="15" name="Picture Placeholder 2">
            <a:extLst>
              <a:ext uri="{FF2B5EF4-FFF2-40B4-BE49-F238E27FC236}">
                <a16:creationId xmlns:a16="http://schemas.microsoft.com/office/drawing/2014/main" id="{C31D2373-3B8F-1F49-9717-7209D4D49F19}"/>
              </a:ext>
            </a:extLst>
          </p:cNvPr>
          <p:cNvSpPr>
            <a:spLocks noGrp="1"/>
          </p:cNvSpPr>
          <p:nvPr>
            <p:ph type="pic" sz="quarter" idx="19"/>
          </p:nvPr>
        </p:nvSpPr>
        <p:spPr>
          <a:xfrm>
            <a:off x="9136800" y="0"/>
            <a:ext cx="3045600" cy="3429000"/>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255208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eck Title">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Optional deck subtitle</a:t>
            </a:r>
          </a:p>
        </p:txBody>
      </p:sp>
      <p:pic>
        <p:nvPicPr>
          <p:cNvPr id="6" name="Picture 5">
            <a:extLst>
              <a:ext uri="{FF2B5EF4-FFF2-40B4-BE49-F238E27FC236}">
                <a16:creationId xmlns:a16="http://schemas.microsoft.com/office/drawing/2014/main" id="{59A76210-904A-B94F-AD88-9CCF2599AD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8" y="720001"/>
            <a:ext cx="7937863" cy="6138001"/>
          </a:xfrm>
          <a:prstGeom prst="rect">
            <a:avLst/>
          </a:prstGeom>
        </p:spPr>
      </p:pic>
      <p:pic>
        <p:nvPicPr>
          <p:cNvPr id="5" name="Picture 4">
            <a:extLst>
              <a:ext uri="{FF2B5EF4-FFF2-40B4-BE49-F238E27FC236}">
                <a16:creationId xmlns:a16="http://schemas.microsoft.com/office/drawing/2014/main" id="{F1991477-4426-5446-B609-E5D0C97CDAEC}"/>
              </a:ext>
            </a:extLst>
          </p:cNvPr>
          <p:cNvPicPr>
            <a:picLocks noChangeAspect="1"/>
          </p:cNvPicPr>
          <p:nvPr userDrawn="1"/>
        </p:nvPicPr>
        <p:blipFill>
          <a:blip r:embed="rId3"/>
          <a:stretch>
            <a:fillRect/>
          </a:stretch>
        </p:blipFill>
        <p:spPr>
          <a:xfrm>
            <a:off x="720001" y="719999"/>
            <a:ext cx="1173913" cy="1080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a:t>Deck title (keep it short)</a:t>
            </a:r>
          </a:p>
        </p:txBody>
      </p:sp>
    </p:spTree>
    <p:extLst>
      <p:ext uri="{BB962C8B-B14F-4D97-AF65-F5344CB8AC3E}">
        <p14:creationId xmlns:p14="http://schemas.microsoft.com/office/powerpoint/2010/main" val="10024140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Optional section subtitle</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1" y="1800000"/>
            <a:ext cx="10978511" cy="5058000"/>
            <a:chOff x="0" y="1800000"/>
            <a:chExt cx="10978510" cy="5058000"/>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stCxn id="8" idx="7"/>
            </p:cNvCxnSpPr>
            <p:nvPr userDrawn="1"/>
          </p:nvCxnSpPr>
          <p:spPr>
            <a:xfrm>
              <a:off x="7920000" y="4858510"/>
              <a:ext cx="0" cy="199949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78740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6001" y="0"/>
            <a:ext cx="6095999" cy="6858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5040000"/>
          </a:xfrm>
        </p:spPr>
        <p:txBody>
          <a:bodyPr/>
          <a:lstStyle>
            <a:lvl1pPr>
              <a:defRPr/>
            </a:lvl1pPr>
            <a:lvl2pPr>
              <a:defRPr/>
            </a:lvl2pPr>
          </a:lstStyle>
          <a:p>
            <a:pPr lvl="0"/>
            <a:r>
              <a:rPr lang="en-US"/>
              <a:t>Click to edit text</a:t>
            </a:r>
          </a:p>
          <a:p>
            <a:pPr lvl="1"/>
            <a:r>
              <a:rPr lang="en-US"/>
              <a:t>Second level</a:t>
            </a:r>
          </a:p>
        </p:txBody>
      </p:sp>
      <p:sp>
        <p:nvSpPr>
          <p:cNvPr id="4" name="Footer Placeholder 3">
            <a:extLst>
              <a:ext uri="{FF2B5EF4-FFF2-40B4-BE49-F238E27FC236}">
                <a16:creationId xmlns:a16="http://schemas.microsoft.com/office/drawing/2014/main" id="{769FADB0-BC0B-FA45-BCBD-98B1B22B453C}"/>
              </a:ext>
            </a:extLst>
          </p:cNvPr>
          <p:cNvSpPr>
            <a:spLocks noGrp="1"/>
          </p:cNvSpPr>
          <p:nvPr>
            <p:ph type="ftr" sz="quarter" idx="11"/>
          </p:nvPr>
        </p:nvSpPr>
        <p:spPr>
          <a:xfrm>
            <a:off x="11227140" y="6138000"/>
            <a:ext cx="586800" cy="540000"/>
          </a:xfrm>
          <a:prstGeom prst="rect">
            <a:avLst/>
          </a:prstGeom>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279447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6001" y="0"/>
            <a:ext cx="6095999" cy="3429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5040000"/>
          </a:xfrm>
        </p:spPr>
        <p:txBody>
          <a:bodyPr/>
          <a:lstStyle>
            <a:lvl1pPr>
              <a:defRPr/>
            </a:lvl1pPr>
            <a:lvl2pPr>
              <a:defRPr/>
            </a:lvl2pPr>
          </a:lstStyle>
          <a:p>
            <a:pPr lvl="0"/>
            <a:r>
              <a:rPr lang="en-US"/>
              <a:t>Click to edit text</a:t>
            </a:r>
          </a:p>
          <a:p>
            <a:pPr lvl="1"/>
            <a:r>
              <a:rPr lang="en-US"/>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6001" y="3429000"/>
            <a:ext cx="6095999" cy="3429000"/>
          </a:xfrm>
        </p:spPr>
        <p:txBody>
          <a:bodyPr/>
          <a:lstStyle/>
          <a:p>
            <a:endParaRPr lang="en-US" dirty="0"/>
          </a:p>
        </p:txBody>
      </p:sp>
      <p:sp>
        <p:nvSpPr>
          <p:cNvPr id="4" name="Footer Placeholder 3">
            <a:extLst>
              <a:ext uri="{FF2B5EF4-FFF2-40B4-BE49-F238E27FC236}">
                <a16:creationId xmlns:a16="http://schemas.microsoft.com/office/drawing/2014/main" id="{23DC9065-5CA0-F442-A2A9-80F9DF6DB30A}"/>
              </a:ext>
            </a:extLst>
          </p:cNvPr>
          <p:cNvSpPr>
            <a:spLocks noGrp="1"/>
          </p:cNvSpPr>
          <p:nvPr>
            <p:ph type="ftr" sz="quarter" idx="12"/>
          </p:nvPr>
        </p:nvSpPr>
        <p:spPr>
          <a:xfrm>
            <a:off x="11227140" y="6138000"/>
            <a:ext cx="586800" cy="540000"/>
          </a:xfrm>
          <a:prstGeom prst="rect">
            <a:avLst/>
          </a:prstGeom>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371029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56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3" y="3590925"/>
            <a:ext cx="432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a:xfrm>
            <a:off x="11227140" y="6138000"/>
            <a:ext cx="586800" cy="540000"/>
          </a:xfrm>
          <a:prstGeom prst="rect">
            <a:avLst/>
          </a:prstGeom>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3" y="4130927"/>
            <a:ext cx="4320000" cy="14400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3"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590925"/>
            <a:ext cx="432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130927"/>
            <a:ext cx="4320000" cy="14400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52666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590925"/>
            <a:ext cx="360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a:xfrm>
            <a:off x="11227140" y="6138000"/>
            <a:ext cx="586800" cy="540000"/>
          </a:xfrm>
          <a:prstGeom prst="rect">
            <a:avLst/>
          </a:prstGeom>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130927"/>
            <a:ext cx="3600000" cy="14400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90925"/>
            <a:ext cx="360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130927"/>
            <a:ext cx="3600000" cy="14400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endParaRPr lang="en-US" dirty="0"/>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590925"/>
            <a:ext cx="360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130927"/>
            <a:ext cx="3600000" cy="14400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314602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a:xfrm>
            <a:off x="11227140" y="6138000"/>
            <a:ext cx="586800" cy="540000"/>
          </a:xfrm>
          <a:prstGeom prst="rect">
            <a:avLst/>
          </a:prstGeo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92347"/>
            <a:ext cx="2376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132345"/>
            <a:ext cx="2376000" cy="14400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endParaRPr lang="en-US" dirty="0"/>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590925"/>
            <a:ext cx="2376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130927"/>
            <a:ext cx="2376000" cy="14400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endParaRPr lang="en-US" dirty="0"/>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590925"/>
            <a:ext cx="2376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130927"/>
            <a:ext cx="2376000" cy="14400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endParaRPr lang="en-US" dirty="0"/>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590925"/>
            <a:ext cx="2376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130927"/>
            <a:ext cx="2376000" cy="14400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407331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108597"/>
          </a:xfrm>
        </p:spPr>
        <p:txBody>
          <a:bodyPr/>
          <a:lstStyle/>
          <a:p>
            <a:endParaRPr lang="en-US" dirty="0"/>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a:xfrm>
            <a:off x="11227140" y="6138000"/>
            <a:ext cx="586800" cy="540000"/>
          </a:xfrm>
          <a:prstGeom prst="rect">
            <a:avLst/>
          </a:prstGeom>
        </p:spPr>
        <p:txBody>
          <a:bodyPr/>
          <a:lstStyle/>
          <a:p>
            <a:endParaRPr lang="en-US" dirty="0"/>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189" indent="0" algn="ctr">
              <a:buNone/>
              <a:defRPr sz="1400"/>
            </a:lvl2pPr>
            <a:lvl3pPr marL="914377" indent="0" algn="ctr">
              <a:buNone/>
              <a:defRPr sz="1400"/>
            </a:lvl3pPr>
            <a:lvl4pPr marL="1371566" indent="0" algn="ctr">
              <a:buNone/>
              <a:defRPr sz="1400"/>
            </a:lvl4pPr>
            <a:lvl5pPr marL="1828754" indent="0" algn="ctr">
              <a:buNone/>
              <a:defRPr sz="1400"/>
            </a:lvl5pPr>
          </a:lstStyle>
          <a:p>
            <a:pPr lvl="0"/>
            <a:r>
              <a:rPr lang="en-US"/>
              <a:t>Single line caption</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p:txBody>
          <a:bodyPr/>
          <a:lstStyle>
            <a:lvl1pPr>
              <a:defRPr>
                <a:solidFill>
                  <a:schemeClr val="tx1"/>
                </a:solidFill>
              </a:defRPr>
            </a:lvl1pPr>
          </a:lstStyle>
          <a:p>
            <a:r>
              <a:rPr lang="en-US"/>
              <a:t>Slide title (keep it short)</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29896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 Picture with 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p>
            <a:endParaRPr lang="en-US" dirty="0"/>
          </a:p>
        </p:txBody>
      </p:sp>
      <p:sp>
        <p:nvSpPr>
          <p:cNvPr id="4" name="Footer Placeholder 3">
            <a:extLst>
              <a:ext uri="{FF2B5EF4-FFF2-40B4-BE49-F238E27FC236}">
                <a16:creationId xmlns:a16="http://schemas.microsoft.com/office/drawing/2014/main" id="{7CE48DD3-5BD0-A24D-8ECB-7AE827F49CA9}"/>
              </a:ext>
            </a:extLst>
          </p:cNvPr>
          <p:cNvSpPr>
            <a:spLocks noGrp="1"/>
          </p:cNvSpPr>
          <p:nvPr>
            <p:ph type="ftr" sz="quarter" idx="11"/>
          </p:nvPr>
        </p:nvSpPr>
        <p:spPr>
          <a:xfrm>
            <a:off x="11227140" y="6138000"/>
            <a:ext cx="586800" cy="540000"/>
          </a:xfrm>
          <a:prstGeom prst="rect">
            <a:avLst/>
          </a:prstGeom>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id="{7718684D-9B16-B94C-98FE-5482EA263C93}"/>
              </a:ext>
            </a:extLst>
          </p:cNvPr>
          <p:cNvSpPr>
            <a:spLocks noGrp="1"/>
          </p:cNvSpPr>
          <p:nvPr>
            <p:ph type="sldNum" sz="quarter" idx="12"/>
          </p:nvPr>
        </p:nvSpPr>
        <p:spPr/>
        <p:txBody>
          <a:bodyPr/>
          <a:lstStyle/>
          <a:p>
            <a:fld id="{05AD7B4A-18A6-AF4F-A22E-139A342BB38C}" type="slidenum">
              <a:rPr lang="en-US" smtClean="0"/>
              <a:pPr/>
              <a:t>‹#›</a:t>
            </a:fld>
            <a:endParaRPr lang="en-US" dirty="0"/>
          </a:p>
        </p:txBody>
      </p:sp>
      <p:sp>
        <p:nvSpPr>
          <p:cNvPr id="2" name="Title 1">
            <a:extLst>
              <a:ext uri="{FF2B5EF4-FFF2-40B4-BE49-F238E27FC236}">
                <a16:creationId xmlns:a16="http://schemas.microsoft.com/office/drawing/2014/main" id="{04DEFB10-A988-9D47-BF3F-F475E8042D88}"/>
              </a:ext>
            </a:extLst>
          </p:cNvPr>
          <p:cNvSpPr>
            <a:spLocks noGrp="1"/>
          </p:cNvSpPr>
          <p:nvPr>
            <p:ph type="title" hasCustomPrompt="1"/>
          </p:nvPr>
        </p:nvSpPr>
        <p:spPr/>
        <p:txBody>
          <a:bodyPr/>
          <a:lstStyle>
            <a:lvl1pPr>
              <a:defRPr>
                <a:solidFill>
                  <a:schemeClr val="bg1"/>
                </a:solidFill>
              </a:defRPr>
            </a:lvl1pPr>
          </a:lstStyle>
          <a:p>
            <a:r>
              <a:rPr lang="en-US"/>
              <a:t>Slide title (keep it short)</a:t>
            </a:r>
          </a:p>
        </p:txBody>
      </p:sp>
    </p:spTree>
    <p:extLst>
      <p:ext uri="{BB962C8B-B14F-4D97-AF65-F5344CB8AC3E}">
        <p14:creationId xmlns:p14="http://schemas.microsoft.com/office/powerpoint/2010/main" val="20193748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2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6858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6858000"/>
          </a:xfrm>
        </p:spPr>
        <p:txBody>
          <a:bodyPr/>
          <a:lstStyle/>
          <a:p>
            <a:endParaRPr lang="en-US" dirty="0"/>
          </a:p>
        </p:txBody>
      </p:sp>
      <p:sp>
        <p:nvSpPr>
          <p:cNvPr id="2" name="Footer Placeholder 1">
            <a:extLst>
              <a:ext uri="{FF2B5EF4-FFF2-40B4-BE49-F238E27FC236}">
                <a16:creationId xmlns:a16="http://schemas.microsoft.com/office/drawing/2014/main" id="{2694E20C-F444-5F4A-A959-C30CD3398EE6}"/>
              </a:ext>
            </a:extLst>
          </p:cNvPr>
          <p:cNvSpPr>
            <a:spLocks noGrp="1"/>
          </p:cNvSpPr>
          <p:nvPr>
            <p:ph type="ftr" sz="quarter" idx="12"/>
          </p:nvPr>
        </p:nvSpPr>
        <p:spPr>
          <a:xfrm>
            <a:off x="11227140" y="6138000"/>
            <a:ext cx="586800" cy="540000"/>
          </a:xfrm>
          <a:prstGeom prst="rect">
            <a:avLst/>
          </a:prstGeom>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id="{38FBD2E6-CC83-E545-A1EC-E9267816A423}"/>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313774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3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2" y="0"/>
            <a:ext cx="4064399" cy="6858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2" y="0"/>
            <a:ext cx="4064399" cy="6858000"/>
          </a:xfrm>
        </p:spPr>
        <p:txBody>
          <a:bodyPr/>
          <a:lstStyle/>
          <a:p>
            <a:endParaRPr lang="en-US" dirty="0"/>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2" y="0"/>
            <a:ext cx="4064399" cy="6858000"/>
          </a:xfrm>
        </p:spPr>
        <p:txBody>
          <a:bodyPr/>
          <a:lstStyle/>
          <a:p>
            <a:endParaRPr lang="en-US" dirty="0"/>
          </a:p>
        </p:txBody>
      </p:sp>
      <p:sp>
        <p:nvSpPr>
          <p:cNvPr id="2" name="Footer Placeholder 1">
            <a:extLst>
              <a:ext uri="{FF2B5EF4-FFF2-40B4-BE49-F238E27FC236}">
                <a16:creationId xmlns:a16="http://schemas.microsoft.com/office/drawing/2014/main" id="{091AC371-CBE2-B349-9ACA-BA921135DAD9}"/>
              </a:ext>
            </a:extLst>
          </p:cNvPr>
          <p:cNvSpPr>
            <a:spLocks noGrp="1"/>
          </p:cNvSpPr>
          <p:nvPr>
            <p:ph type="ftr" sz="quarter" idx="13"/>
          </p:nvPr>
        </p:nvSpPr>
        <p:spPr>
          <a:xfrm>
            <a:off x="11227140" y="6138000"/>
            <a:ext cx="586800" cy="540000"/>
          </a:xfrm>
          <a:prstGeom prst="rect">
            <a:avLst/>
          </a:prstGeom>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B4166C4F-F451-114E-B071-7EB260DCB69B}"/>
              </a:ext>
            </a:extLst>
          </p:cNvPr>
          <p:cNvSpPr>
            <a:spLocks noGrp="1"/>
          </p:cNvSpPr>
          <p:nvPr>
            <p:ph type="sldNum" sz="quarter" idx="14"/>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30834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4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dirty="0"/>
          </a:p>
        </p:txBody>
      </p:sp>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6096000" cy="3429000"/>
          </a:xfrm>
        </p:spPr>
        <p:txBody>
          <a:bodyPr/>
          <a:lstStyle/>
          <a:p>
            <a:endParaRPr lang="en-US" dirty="0"/>
          </a:p>
        </p:txBody>
      </p:sp>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6096000" y="3429000"/>
            <a:ext cx="6096000" cy="3429000"/>
          </a:xfrm>
        </p:spPr>
        <p:txBody>
          <a:bodyPr/>
          <a:lstStyle/>
          <a:p>
            <a:endParaRPr lang="en-US" dirty="0"/>
          </a:p>
        </p:txBody>
      </p:sp>
      <p:sp>
        <p:nvSpPr>
          <p:cNvPr id="2" name="Footer Placeholder 1">
            <a:extLst>
              <a:ext uri="{FF2B5EF4-FFF2-40B4-BE49-F238E27FC236}">
                <a16:creationId xmlns:a16="http://schemas.microsoft.com/office/drawing/2014/main" id="{7E6D093D-60F8-4E4C-8F5B-D76816D8BD30}"/>
              </a:ext>
            </a:extLst>
          </p:cNvPr>
          <p:cNvSpPr>
            <a:spLocks noGrp="1"/>
          </p:cNvSpPr>
          <p:nvPr>
            <p:ph type="ftr" sz="quarter" idx="14"/>
          </p:nvPr>
        </p:nvSpPr>
        <p:spPr>
          <a:xfrm>
            <a:off x="11227140" y="6138000"/>
            <a:ext cx="586800" cy="540000"/>
          </a:xfrm>
          <a:prstGeom prst="rect">
            <a:avLst/>
          </a:prstGeom>
          <a:blipFill>
            <a:blip r:embed="rId2"/>
            <a:stretch>
              <a:fillRect/>
            </a:stretch>
          </a:blipFill>
        </p:spPr>
        <p:txBody>
          <a:bodyPr/>
          <a:lstStyle/>
          <a:p>
            <a:endParaRPr lang="en-US" dirty="0"/>
          </a:p>
        </p:txBody>
      </p:sp>
      <p:sp>
        <p:nvSpPr>
          <p:cNvPr id="7" name="Slide Number Placeholder 6">
            <a:extLst>
              <a:ext uri="{FF2B5EF4-FFF2-40B4-BE49-F238E27FC236}">
                <a16:creationId xmlns:a16="http://schemas.microsoft.com/office/drawing/2014/main" id="{15C5578A-23DB-FB43-8CF4-0A4AA54278A4}"/>
              </a:ext>
            </a:extLst>
          </p:cNvPr>
          <p:cNvSpPr>
            <a:spLocks noGrp="1"/>
          </p:cNvSpPr>
          <p:nvPr>
            <p:ph type="sldNum" sz="quarter" idx="15"/>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75120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5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dirty="0"/>
          </a:p>
        </p:txBody>
      </p:sp>
      <p:sp>
        <p:nvSpPr>
          <p:cNvPr id="7" name="Picture Placeholder 2">
            <a:extLst>
              <a:ext uri="{FF2B5EF4-FFF2-40B4-BE49-F238E27FC236}">
                <a16:creationId xmlns:a16="http://schemas.microsoft.com/office/drawing/2014/main" id="{9E68EB46-53D5-4D42-AEEB-8A743AEF5714}"/>
              </a:ext>
            </a:extLst>
          </p:cNvPr>
          <p:cNvSpPr>
            <a:spLocks noGrp="1"/>
          </p:cNvSpPr>
          <p:nvPr>
            <p:ph type="pic" sz="quarter" idx="13"/>
          </p:nvPr>
        </p:nvSpPr>
        <p:spPr>
          <a:xfrm>
            <a:off x="2" y="3429000"/>
            <a:ext cx="4064399" cy="3429000"/>
          </a:xfrm>
        </p:spPr>
        <p:txBody>
          <a:bodyPr/>
          <a:lstStyle/>
          <a:p>
            <a:endParaRPr lang="en-US" dirty="0"/>
          </a:p>
        </p:txBody>
      </p:sp>
      <p:sp>
        <p:nvSpPr>
          <p:cNvPr id="8" name="Picture Placeholder 2">
            <a:extLst>
              <a:ext uri="{FF2B5EF4-FFF2-40B4-BE49-F238E27FC236}">
                <a16:creationId xmlns:a16="http://schemas.microsoft.com/office/drawing/2014/main" id="{3FF54003-1852-B642-857C-9ED4EC66D212}"/>
              </a:ext>
            </a:extLst>
          </p:cNvPr>
          <p:cNvSpPr>
            <a:spLocks noGrp="1"/>
          </p:cNvSpPr>
          <p:nvPr>
            <p:ph type="pic" sz="quarter" idx="14"/>
          </p:nvPr>
        </p:nvSpPr>
        <p:spPr>
          <a:xfrm>
            <a:off x="4063802" y="3429000"/>
            <a:ext cx="4064399" cy="3429000"/>
          </a:xfrm>
        </p:spPr>
        <p:txBody>
          <a:bodyPr/>
          <a:lstStyle/>
          <a:p>
            <a:endParaRPr lang="en-US" dirty="0"/>
          </a:p>
        </p:txBody>
      </p:sp>
      <p:sp>
        <p:nvSpPr>
          <p:cNvPr id="9" name="Picture Placeholder 2">
            <a:extLst>
              <a:ext uri="{FF2B5EF4-FFF2-40B4-BE49-F238E27FC236}">
                <a16:creationId xmlns:a16="http://schemas.microsoft.com/office/drawing/2014/main" id="{07E6DFB6-219E-534C-BD8C-ED24463D8830}"/>
              </a:ext>
            </a:extLst>
          </p:cNvPr>
          <p:cNvSpPr>
            <a:spLocks noGrp="1"/>
          </p:cNvSpPr>
          <p:nvPr>
            <p:ph type="pic" sz="quarter" idx="15"/>
          </p:nvPr>
        </p:nvSpPr>
        <p:spPr>
          <a:xfrm>
            <a:off x="8127602" y="3429000"/>
            <a:ext cx="4064399" cy="3429000"/>
          </a:xfrm>
        </p:spPr>
        <p:txBody>
          <a:bodyPr/>
          <a:lstStyle/>
          <a:p>
            <a:endParaRPr lang="en-US" dirty="0"/>
          </a:p>
        </p:txBody>
      </p:sp>
      <p:sp>
        <p:nvSpPr>
          <p:cNvPr id="2" name="Footer Placeholder 1">
            <a:extLst>
              <a:ext uri="{FF2B5EF4-FFF2-40B4-BE49-F238E27FC236}">
                <a16:creationId xmlns:a16="http://schemas.microsoft.com/office/drawing/2014/main" id="{40776E48-8351-C44C-8EB1-C6D75D4C479D}"/>
              </a:ext>
            </a:extLst>
          </p:cNvPr>
          <p:cNvSpPr>
            <a:spLocks noGrp="1"/>
          </p:cNvSpPr>
          <p:nvPr>
            <p:ph type="ftr" sz="quarter" idx="16"/>
          </p:nvPr>
        </p:nvSpPr>
        <p:spPr>
          <a:xfrm>
            <a:off x="11227140" y="6138000"/>
            <a:ext cx="586800" cy="540000"/>
          </a:xfrm>
          <a:prstGeom prst="rect">
            <a:avLst/>
          </a:prstGeom>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id="{79C7C984-1B8F-7546-9515-D0DA0E68C775}"/>
              </a:ext>
            </a:extLst>
          </p:cNvPr>
          <p:cNvSpPr>
            <a:spLocks noGrp="1"/>
          </p:cNvSpPr>
          <p:nvPr>
            <p:ph type="sldNum" sz="quarter" idx="17"/>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327194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6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2" y="0"/>
            <a:ext cx="4064399"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2" y="0"/>
            <a:ext cx="4064399" cy="3429000"/>
          </a:xfrm>
        </p:spPr>
        <p:txBody>
          <a:bodyPr/>
          <a:lstStyle/>
          <a:p>
            <a:endParaRPr lang="en-US" dirty="0"/>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2" y="0"/>
            <a:ext cx="4064399" cy="3429000"/>
          </a:xfrm>
        </p:spPr>
        <p:txBody>
          <a:bodyPr/>
          <a:lstStyle/>
          <a:p>
            <a:endParaRPr lang="en-US" dirty="0"/>
          </a:p>
        </p:txBody>
      </p:sp>
      <p:sp>
        <p:nvSpPr>
          <p:cNvPr id="6" name="Picture Placeholder 2">
            <a:extLst>
              <a:ext uri="{FF2B5EF4-FFF2-40B4-BE49-F238E27FC236}">
                <a16:creationId xmlns:a16="http://schemas.microsoft.com/office/drawing/2014/main" id="{74A10641-B884-9145-9E92-1CE15E2063DE}"/>
              </a:ext>
            </a:extLst>
          </p:cNvPr>
          <p:cNvSpPr>
            <a:spLocks noGrp="1"/>
          </p:cNvSpPr>
          <p:nvPr>
            <p:ph type="pic" sz="quarter" idx="13"/>
          </p:nvPr>
        </p:nvSpPr>
        <p:spPr>
          <a:xfrm>
            <a:off x="2" y="3429000"/>
            <a:ext cx="4064399" cy="3429000"/>
          </a:xfrm>
        </p:spPr>
        <p:txBody>
          <a:bodyPr/>
          <a:lstStyle/>
          <a:p>
            <a:endParaRPr lang="en-US" dirty="0"/>
          </a:p>
        </p:txBody>
      </p:sp>
      <p:sp>
        <p:nvSpPr>
          <p:cNvPr id="7" name="Picture Placeholder 2">
            <a:extLst>
              <a:ext uri="{FF2B5EF4-FFF2-40B4-BE49-F238E27FC236}">
                <a16:creationId xmlns:a16="http://schemas.microsoft.com/office/drawing/2014/main" id="{347AAE22-99D7-2A4D-9FC1-B9B6DCD8B750}"/>
              </a:ext>
            </a:extLst>
          </p:cNvPr>
          <p:cNvSpPr>
            <a:spLocks noGrp="1"/>
          </p:cNvSpPr>
          <p:nvPr>
            <p:ph type="pic" sz="quarter" idx="14"/>
          </p:nvPr>
        </p:nvSpPr>
        <p:spPr>
          <a:xfrm>
            <a:off x="4063802" y="3429000"/>
            <a:ext cx="4064399" cy="3429000"/>
          </a:xfrm>
        </p:spPr>
        <p:txBody>
          <a:bodyPr/>
          <a:lstStyle/>
          <a:p>
            <a:endParaRPr lang="en-US" dirty="0"/>
          </a:p>
        </p:txBody>
      </p:sp>
      <p:sp>
        <p:nvSpPr>
          <p:cNvPr id="8" name="Picture Placeholder 2">
            <a:extLst>
              <a:ext uri="{FF2B5EF4-FFF2-40B4-BE49-F238E27FC236}">
                <a16:creationId xmlns:a16="http://schemas.microsoft.com/office/drawing/2014/main" id="{E286E63F-9034-2944-959C-68E2EC278FEA}"/>
              </a:ext>
            </a:extLst>
          </p:cNvPr>
          <p:cNvSpPr>
            <a:spLocks noGrp="1"/>
          </p:cNvSpPr>
          <p:nvPr>
            <p:ph type="pic" sz="quarter" idx="15"/>
          </p:nvPr>
        </p:nvSpPr>
        <p:spPr>
          <a:xfrm>
            <a:off x="8127602" y="3429000"/>
            <a:ext cx="4064399" cy="3429000"/>
          </a:xfrm>
        </p:spPr>
        <p:txBody>
          <a:bodyPr/>
          <a:lstStyle/>
          <a:p>
            <a:endParaRPr lang="en-US" dirty="0"/>
          </a:p>
        </p:txBody>
      </p:sp>
      <p:sp>
        <p:nvSpPr>
          <p:cNvPr id="2" name="Footer Placeholder 1">
            <a:extLst>
              <a:ext uri="{FF2B5EF4-FFF2-40B4-BE49-F238E27FC236}">
                <a16:creationId xmlns:a16="http://schemas.microsoft.com/office/drawing/2014/main" id="{47E800EF-CE97-DF4E-919D-7FBA2814F294}"/>
              </a:ext>
            </a:extLst>
          </p:cNvPr>
          <p:cNvSpPr>
            <a:spLocks noGrp="1"/>
          </p:cNvSpPr>
          <p:nvPr>
            <p:ph type="ftr" sz="quarter" idx="16"/>
          </p:nvPr>
        </p:nvSpPr>
        <p:spPr>
          <a:xfrm>
            <a:off x="11227140" y="6138000"/>
            <a:ext cx="586800" cy="540000"/>
          </a:xfrm>
          <a:prstGeom prst="rect">
            <a:avLst/>
          </a:prstGeom>
          <a:blipFill>
            <a:blip r:embed="rId2"/>
            <a:stretch>
              <a:fillRect/>
            </a:stretch>
          </a:blipFill>
        </p:spPr>
        <p:txBody>
          <a:bodyPr/>
          <a:lstStyle/>
          <a:p>
            <a:endParaRPr lang="en-US" dirty="0"/>
          </a:p>
        </p:txBody>
      </p:sp>
      <p:sp>
        <p:nvSpPr>
          <p:cNvPr id="9" name="Slide Number Placeholder 8">
            <a:extLst>
              <a:ext uri="{FF2B5EF4-FFF2-40B4-BE49-F238E27FC236}">
                <a16:creationId xmlns:a16="http://schemas.microsoft.com/office/drawing/2014/main" id="{A812B652-1E96-414D-B853-DEE1CF39238E}"/>
              </a:ext>
            </a:extLst>
          </p:cNvPr>
          <p:cNvSpPr>
            <a:spLocks noGrp="1"/>
          </p:cNvSpPr>
          <p:nvPr>
            <p:ph type="sldNum" sz="quarter" idx="17"/>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361868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Style 1) 2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56825" y="1080000"/>
            <a:ext cx="5641200" cy="4977900"/>
          </a:xfrm>
          <a:prstGeom prst="rect">
            <a:avLst/>
          </a:prstGeom>
        </p:spPr>
        <p:txBody>
          <a:bodyPr vert="horz" lIns="0" tIns="0" rIns="0" bIns="0" rtlCol="0">
            <a:noAutofit/>
          </a:bodyPr>
          <a:lstStyle>
            <a:lvl1pPr>
              <a:defRPr lang="en-US" dirty="0"/>
            </a:lvl1pPr>
            <a:lvl2pPr marL="645750"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187414" y="1080000"/>
            <a:ext cx="5641200" cy="4977900"/>
          </a:xfrm>
          <a:prstGeom prst="rect">
            <a:avLst/>
          </a:prstGeom>
        </p:spPr>
        <p:txBody>
          <a:bodyPr vert="horz" lIns="0" tIns="0" rIns="0" bIns="0" rtlCol="0">
            <a:noAutofit/>
          </a:bodyPr>
          <a:lstStyle>
            <a:lvl1pPr>
              <a:defRPr lang="en-US" dirty="0"/>
            </a:lvl1pPr>
            <a:lvl2pPr marL="645750"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6" name="Slide Number Placeholder 4">
            <a:extLst>
              <a:ext uri="{FF2B5EF4-FFF2-40B4-BE49-F238E27FC236}">
                <a16:creationId xmlns:a16="http://schemas.microsoft.com/office/drawing/2014/main" id="{5A943414-55BC-E845-BD5D-8DCC39CFF86B}"/>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163253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and Content ">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13267" y="313270"/>
            <a:ext cx="10591800" cy="1124063"/>
          </a:xfrm>
          <a:prstGeom prst="rect">
            <a:avLst/>
          </a:prstGeom>
        </p:spPr>
        <p:txBody>
          <a:bodyPr vert="horz" lIns="91440" tIns="45720" rIns="91440" bIns="45720" rtlCol="0" anchor="t">
            <a:noAutofit/>
          </a:bodyPr>
          <a:lstStyle/>
          <a:p>
            <a:r>
              <a:rPr lang="en-US"/>
              <a:t>Click to edit Master title style</a:t>
            </a:r>
          </a:p>
        </p:txBody>
      </p:sp>
      <p:sp>
        <p:nvSpPr>
          <p:cNvPr id="13" name="Content Placeholder 1"/>
          <p:cNvSpPr>
            <a:spLocks noGrp="1"/>
          </p:cNvSpPr>
          <p:nvPr>
            <p:ph idx="11" hasCustomPrompt="1"/>
          </p:nvPr>
        </p:nvSpPr>
        <p:spPr>
          <a:xfrm>
            <a:off x="313269" y="1644652"/>
            <a:ext cx="11561233" cy="4679949"/>
          </a:xfrm>
        </p:spPr>
        <p:txBody>
          <a:bodyPr tIns="14400">
            <a:noAutofit/>
          </a:bodyPr>
          <a:lstStyle>
            <a:lvl1pPr marL="359824" indent="-364058" algn="l" defTabSz="914377" rtl="0" eaLnBrk="1" latinLnBrk="0" hangingPunct="1">
              <a:lnSpc>
                <a:spcPct val="100000"/>
              </a:lnSpc>
              <a:spcBef>
                <a:spcPts val="800"/>
              </a:spcBef>
              <a:buClr>
                <a:srgbClr val="006899"/>
              </a:buClr>
              <a:buFont typeface="Wingdings 2" panose="05020102010507070707" pitchFamily="18" charset="2"/>
              <a:buChar char=""/>
              <a:defRPr/>
            </a:lvl1pPr>
            <a:lvl2pPr marL="721749" indent="-353466" algn="l" defTabSz="914354" rtl="0" eaLnBrk="1" latinLnBrk="0" hangingPunct="1">
              <a:lnSpc>
                <a:spcPct val="100000"/>
              </a:lnSpc>
              <a:spcBef>
                <a:spcPts val="800"/>
              </a:spcBef>
              <a:buClr>
                <a:srgbClr val="8DC63F"/>
              </a:buClr>
              <a:buFont typeface="Wingdings 2" panose="05020102010507070707" pitchFamily="18" charset="2"/>
              <a:buChar char=""/>
              <a:defRPr/>
            </a:lvl2pPr>
            <a:lvl3pPr marL="1077330" indent="-345001" algn="l" defTabSz="914354" rtl="0" eaLnBrk="1" latinLnBrk="0" hangingPunct="1">
              <a:lnSpc>
                <a:spcPct val="100000"/>
              </a:lnSpc>
              <a:spcBef>
                <a:spcPts val="800"/>
              </a:spcBef>
              <a:buClr>
                <a:srgbClr val="8DC63F"/>
              </a:buClr>
              <a:buFont typeface="Wingdings 2" panose="05020102010507070707" pitchFamily="18" charset="2"/>
              <a:buChar char=""/>
              <a:defRPr/>
            </a:lvl3pPr>
            <a:lvl4pPr marL="1432912" indent="-328068" algn="l" defTabSz="914354" rtl="0" eaLnBrk="1" latinLnBrk="0" hangingPunct="1">
              <a:lnSpc>
                <a:spcPct val="100000"/>
              </a:lnSpc>
              <a:spcBef>
                <a:spcPts val="800"/>
              </a:spcBef>
              <a:buClr>
                <a:srgbClr val="8DC63F"/>
              </a:buClr>
              <a:buFont typeface="Wingdings 2" panose="05020102010507070707" pitchFamily="18" charset="2"/>
              <a:buChar char=""/>
              <a:tabLst/>
              <a:defRPr/>
            </a:lvl4pPr>
          </a:lstStyle>
          <a:p>
            <a:pPr marL="269875" indent="-273050" algn="l" defTabSz="685800" rtl="0" eaLnBrk="1" latinLnBrk="0" hangingPunct="1">
              <a:lnSpc>
                <a:spcPct val="100000"/>
              </a:lnSpc>
              <a:spcBef>
                <a:spcPts val="600"/>
              </a:spcBef>
              <a:buClr>
                <a:srgbClr val="006899"/>
              </a:buClr>
              <a:buFont typeface="Wingdings 2" panose="05020102010507070707" pitchFamily="18" charset="2"/>
              <a:buChar char=""/>
            </a:pPr>
            <a:r>
              <a:rPr lang="en-IN" sz="2667" kern="1200">
                <a:solidFill>
                  <a:srgbClr val="454545"/>
                </a:solidFill>
                <a:latin typeface="+mn-lt"/>
                <a:ea typeface="+mn-ea"/>
                <a:cs typeface="+mn-cs"/>
              </a:rPr>
              <a:t>Secondary content style</a:t>
            </a:r>
          </a:p>
          <a:p>
            <a:pPr marL="269875" indent="-273050" algn="l" defTabSz="685800" rtl="0" eaLnBrk="1" latinLnBrk="0" hangingPunct="1">
              <a:lnSpc>
                <a:spcPct val="100000"/>
              </a:lnSpc>
              <a:spcBef>
                <a:spcPts val="600"/>
              </a:spcBef>
              <a:buClr>
                <a:srgbClr val="006899"/>
              </a:buClr>
              <a:buFont typeface="Wingdings 2" panose="05020102010507070707" pitchFamily="18" charset="2"/>
              <a:buChar char=""/>
            </a:pPr>
            <a:r>
              <a:rPr lang="en-IN" sz="2667" kern="1200">
                <a:solidFill>
                  <a:srgbClr val="454545"/>
                </a:solidFill>
                <a:latin typeface="+mn-lt"/>
                <a:ea typeface="+mn-ea"/>
                <a:cs typeface="+mn-cs"/>
              </a:rPr>
              <a:t>Text - must be in grey, blue, green or orange from our palette</a:t>
            </a:r>
          </a:p>
          <a:p>
            <a:pPr marL="269875" indent="-273050" algn="l" defTabSz="685800" rtl="0" eaLnBrk="1" latinLnBrk="0" hangingPunct="1">
              <a:lnSpc>
                <a:spcPct val="100000"/>
              </a:lnSpc>
              <a:spcBef>
                <a:spcPts val="600"/>
              </a:spcBef>
              <a:buClr>
                <a:srgbClr val="006899"/>
              </a:buClr>
              <a:buFont typeface="Wingdings 2" panose="05020102010507070707" pitchFamily="18" charset="2"/>
              <a:buChar char=""/>
            </a:pPr>
            <a:r>
              <a:rPr lang="en-IN" sz="2667" b="1" kern="1200">
                <a:solidFill>
                  <a:srgbClr val="006899"/>
                </a:solidFill>
                <a:latin typeface="+mn-lt"/>
                <a:ea typeface="+mn-ea"/>
                <a:cs typeface="+mn-cs"/>
              </a:rPr>
              <a:t>Highlighted text </a:t>
            </a:r>
            <a:r>
              <a:rPr lang="en-IN" sz="2667" b="0" kern="1200">
                <a:solidFill>
                  <a:srgbClr val="454545"/>
                </a:solidFill>
                <a:latin typeface="+mn-lt"/>
                <a:ea typeface="+mn-ea"/>
                <a:cs typeface="+mn-cs"/>
              </a:rPr>
              <a:t>in body copy</a:t>
            </a:r>
          </a:p>
          <a:p>
            <a:pPr marL="269875" indent="-273050" algn="l" defTabSz="685800" rtl="0" eaLnBrk="1" latinLnBrk="0" hangingPunct="1">
              <a:lnSpc>
                <a:spcPct val="100000"/>
              </a:lnSpc>
              <a:spcBef>
                <a:spcPts val="600"/>
              </a:spcBef>
              <a:buClr>
                <a:srgbClr val="006899"/>
              </a:buClr>
              <a:buFont typeface="Wingdings 2" panose="05020102010507070707" pitchFamily="18" charset="2"/>
              <a:buChar char=""/>
            </a:pPr>
            <a:r>
              <a:rPr lang="en-IN" sz="2667" kern="1200">
                <a:solidFill>
                  <a:srgbClr val="454545"/>
                </a:solidFill>
                <a:latin typeface="+mn-lt"/>
                <a:ea typeface="+mn-ea"/>
                <a:cs typeface="+mn-cs"/>
              </a:rPr>
              <a:t>Style: Calibri 20pt - Regular</a:t>
            </a:r>
          </a:p>
          <a:p>
            <a:pPr marL="721749" lvl="1" indent="-353466" algn="l" defTabSz="914354" rtl="0" eaLnBrk="1" latinLnBrk="0" hangingPunct="1">
              <a:lnSpc>
                <a:spcPct val="100000"/>
              </a:lnSpc>
              <a:spcBef>
                <a:spcPts val="800"/>
              </a:spcBef>
              <a:buClr>
                <a:srgbClr val="8DC63F"/>
              </a:buClr>
              <a:buFont typeface="Wingdings 2" panose="05020102010507070707" pitchFamily="18" charset="2"/>
              <a:buChar char=""/>
            </a:pPr>
            <a:r>
              <a:rPr lang="en-IN" sz="2400" kern="1200">
                <a:solidFill>
                  <a:srgbClr val="454545"/>
                </a:solidFill>
                <a:latin typeface="+mn-lt"/>
                <a:ea typeface="+mn-ea"/>
                <a:cs typeface="+mn-cs"/>
              </a:rPr>
              <a:t>Calibri - 18pt - Regular</a:t>
            </a:r>
          </a:p>
          <a:p>
            <a:pPr marL="1077330" lvl="2" indent="-345001" algn="l" defTabSz="914354" rtl="0" eaLnBrk="1" latinLnBrk="0" hangingPunct="1">
              <a:lnSpc>
                <a:spcPct val="100000"/>
              </a:lnSpc>
              <a:spcBef>
                <a:spcPts val="800"/>
              </a:spcBef>
              <a:buClr>
                <a:srgbClr val="8DC63F"/>
              </a:buClr>
              <a:buFont typeface="Wingdings 2" panose="05020102010507070707" pitchFamily="18" charset="2"/>
              <a:buChar char=""/>
            </a:pPr>
            <a:r>
              <a:rPr lang="en-IN" sz="2133" kern="1200">
                <a:solidFill>
                  <a:srgbClr val="454545"/>
                </a:solidFill>
                <a:latin typeface="+mn-lt"/>
                <a:ea typeface="+mn-ea"/>
                <a:cs typeface="+mn-cs"/>
              </a:rPr>
              <a:t>Calibri - 16pt - Regular</a:t>
            </a:r>
          </a:p>
          <a:p>
            <a:pPr marL="1432912" lvl="3" indent="-328068" algn="l" defTabSz="914354" rtl="0" eaLnBrk="1" latinLnBrk="0" hangingPunct="1">
              <a:lnSpc>
                <a:spcPct val="100000"/>
              </a:lnSpc>
              <a:spcBef>
                <a:spcPts val="800"/>
              </a:spcBef>
              <a:buClr>
                <a:srgbClr val="8DC63F"/>
              </a:buClr>
              <a:buFont typeface="Wingdings 2" panose="05020102010507070707" pitchFamily="18" charset="2"/>
              <a:buChar char=""/>
            </a:pPr>
            <a:r>
              <a:rPr lang="en-IN" sz="1867" kern="1200">
                <a:solidFill>
                  <a:srgbClr val="454545"/>
                </a:solidFill>
                <a:latin typeface="+mn-lt"/>
                <a:ea typeface="+mn-ea"/>
                <a:cs typeface="+mn-cs"/>
              </a:rPr>
              <a:t>Calibri - 14pt - Regular</a:t>
            </a:r>
          </a:p>
        </p:txBody>
      </p:sp>
      <p:sp>
        <p:nvSpPr>
          <p:cNvPr id="6" name="Slide Number Placeholder 5"/>
          <p:cNvSpPr>
            <a:spLocks noGrp="1"/>
          </p:cNvSpPr>
          <p:nvPr>
            <p:ph type="sldNum" sz="quarter" idx="4"/>
          </p:nvPr>
        </p:nvSpPr>
        <p:spPr>
          <a:xfrm>
            <a:off x="9257120" y="6326719"/>
            <a:ext cx="2743200" cy="366183"/>
          </a:xfrm>
          <a:prstGeom prst="rect">
            <a:avLst/>
          </a:prstGeom>
        </p:spPr>
        <p:txBody>
          <a:bodyPr vert="horz" lIns="91440" tIns="45720" rIns="91440" bIns="45720" rtlCol="0" anchor="ctr"/>
          <a:lstStyle>
            <a:lvl1pPr algn="r">
              <a:defRPr sz="1200">
                <a:solidFill>
                  <a:schemeClr val="accent4"/>
                </a:solidFill>
              </a:defRPr>
            </a:lvl1pPr>
          </a:lstStyle>
          <a:p>
            <a:fld id="{843C4373-56ED-4F73-8453-CF48C2E45153}" type="slidenum">
              <a:rPr lang="en-US" smtClean="0"/>
              <a:pPr/>
              <a:t>‹#›</a:t>
            </a:fld>
            <a:endParaRPr lang="en-US" dirty="0"/>
          </a:p>
        </p:txBody>
      </p:sp>
      <p:sp>
        <p:nvSpPr>
          <p:cNvPr id="7" name="Footer Placeholder 3"/>
          <p:cNvSpPr>
            <a:spLocks noGrp="1"/>
          </p:cNvSpPr>
          <p:nvPr>
            <p:ph type="ftr" sz="quarter" idx="3"/>
          </p:nvPr>
        </p:nvSpPr>
        <p:spPr>
          <a:xfrm>
            <a:off x="184155" y="6327781"/>
            <a:ext cx="3603621" cy="366183"/>
          </a:xfrm>
          <a:prstGeom prst="rect">
            <a:avLst/>
          </a:prstGeom>
        </p:spPr>
        <p:txBody>
          <a:bodyPr vert="horz" lIns="91440" tIns="45720" rIns="91440" bIns="45720" rtlCol="0" anchor="ctr"/>
          <a:lstStyle>
            <a:lvl1pPr algn="l">
              <a:defRPr sz="1200">
                <a:solidFill>
                  <a:schemeClr val="accent4"/>
                </a:solidFill>
              </a:defRPr>
            </a:lvl1pPr>
          </a:lstStyle>
          <a:p>
            <a:endParaRPr lang="en-US" dirty="0"/>
          </a:p>
        </p:txBody>
      </p:sp>
    </p:spTree>
    <p:extLst>
      <p:ext uri="{BB962C8B-B14F-4D97-AF65-F5344CB8AC3E}">
        <p14:creationId xmlns:p14="http://schemas.microsoft.com/office/powerpoint/2010/main" val="37507241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Index_Blue">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8ED5E07D-379D-46F8-969C-6FFB5703ACC7}"/>
              </a:ext>
            </a:extLst>
          </p:cNvPr>
          <p:cNvSpPr>
            <a:spLocks noGrp="1"/>
          </p:cNvSpPr>
          <p:nvPr>
            <p:ph type="title" hasCustomPrompt="1"/>
          </p:nvPr>
        </p:nvSpPr>
        <p:spPr>
          <a:xfrm>
            <a:off x="313267" y="313269"/>
            <a:ext cx="10591800" cy="1124063"/>
          </a:xfrm>
          <a:prstGeom prst="rect">
            <a:avLst/>
          </a:prstGeom>
        </p:spPr>
        <p:txBody>
          <a:bodyPr vert="horz" lIns="91440" tIns="45720" rIns="91440" bIns="45720" rtlCol="0" anchor="t">
            <a:noAutofit/>
          </a:bodyPr>
          <a:lstStyle>
            <a:lvl1pPr>
              <a:defRPr sz="3200">
                <a:latin typeface="+mj-lt"/>
              </a:defRPr>
            </a:lvl1pPr>
          </a:lstStyle>
          <a:p>
            <a:r>
              <a:rPr lang="en-US"/>
              <a:t>&lt;Index&gt;</a:t>
            </a:r>
          </a:p>
        </p:txBody>
      </p:sp>
      <p:sp>
        <p:nvSpPr>
          <p:cNvPr id="7" name="Slide Number Placeholder 5">
            <a:extLst>
              <a:ext uri="{FF2B5EF4-FFF2-40B4-BE49-F238E27FC236}">
                <a16:creationId xmlns:a16="http://schemas.microsoft.com/office/drawing/2014/main" id="{99737F34-6CF8-44F1-BF7F-085D0840905B}"/>
              </a:ext>
            </a:extLst>
          </p:cNvPr>
          <p:cNvSpPr>
            <a:spLocks noGrp="1"/>
          </p:cNvSpPr>
          <p:nvPr>
            <p:ph type="sldNum" sz="quarter" idx="4"/>
          </p:nvPr>
        </p:nvSpPr>
        <p:spPr>
          <a:xfrm>
            <a:off x="9257120" y="6326718"/>
            <a:ext cx="2743200" cy="366183"/>
          </a:xfrm>
          <a:prstGeom prst="rect">
            <a:avLst/>
          </a:prstGeom>
        </p:spPr>
        <p:txBody>
          <a:bodyPr vert="horz" lIns="91440" tIns="45720" rIns="91440" bIns="45720" rtlCol="0" anchor="ctr"/>
          <a:lstStyle>
            <a:lvl1pPr algn="r">
              <a:defRPr sz="1200">
                <a:solidFill>
                  <a:schemeClr val="tx1"/>
                </a:solidFill>
              </a:defRPr>
            </a:lvl1pPr>
          </a:lstStyle>
          <a:p>
            <a:fld id="{843C4373-56ED-4F73-8453-CF48C2E45153}" type="slidenum">
              <a:rPr lang="en-US" smtClean="0"/>
              <a:pPr/>
              <a:t>‹#›</a:t>
            </a:fld>
            <a:endParaRPr lang="en-US" dirty="0"/>
          </a:p>
        </p:txBody>
      </p:sp>
      <p:sp>
        <p:nvSpPr>
          <p:cNvPr id="8" name="Footer Placeholder 3">
            <a:extLst>
              <a:ext uri="{FF2B5EF4-FFF2-40B4-BE49-F238E27FC236}">
                <a16:creationId xmlns:a16="http://schemas.microsoft.com/office/drawing/2014/main" id="{9AC5DEFD-F970-487C-BD48-15E89177C124}"/>
              </a:ext>
            </a:extLst>
          </p:cNvPr>
          <p:cNvSpPr>
            <a:spLocks noGrp="1"/>
          </p:cNvSpPr>
          <p:nvPr>
            <p:ph type="ftr" sz="quarter" idx="3"/>
          </p:nvPr>
        </p:nvSpPr>
        <p:spPr>
          <a:xfrm>
            <a:off x="184154" y="6327779"/>
            <a:ext cx="3603621" cy="366183"/>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9" name="Text Placeholder 4">
            <a:extLst>
              <a:ext uri="{FF2B5EF4-FFF2-40B4-BE49-F238E27FC236}">
                <a16:creationId xmlns:a16="http://schemas.microsoft.com/office/drawing/2014/main" id="{4547B482-B356-4E82-A982-5B587875D9E8}"/>
              </a:ext>
            </a:extLst>
          </p:cNvPr>
          <p:cNvSpPr>
            <a:spLocks noGrp="1"/>
          </p:cNvSpPr>
          <p:nvPr>
            <p:ph type="body" sz="quarter" idx="41" hasCustomPrompt="1"/>
          </p:nvPr>
        </p:nvSpPr>
        <p:spPr>
          <a:xfrm>
            <a:off x="427947" y="1646319"/>
            <a:ext cx="3600000" cy="4440523"/>
          </a:xfrm>
          <a:prstGeom prst="rect">
            <a:avLst/>
          </a:prstGeom>
        </p:spPr>
        <p:txBody>
          <a:bodyPr lIns="0" tIns="36000" rIns="0" bIns="0" anchor="t">
            <a:noAutofit/>
          </a:bodyPr>
          <a:lstStyle>
            <a:lvl1pPr marL="457189" indent="-457189">
              <a:lnSpc>
                <a:spcPct val="100000"/>
              </a:lnSpc>
              <a:spcBef>
                <a:spcPts val="0"/>
              </a:spcBef>
              <a:spcAft>
                <a:spcPts val="1600"/>
              </a:spcAft>
              <a:buClr>
                <a:schemeClr val="accent1"/>
              </a:buClr>
              <a:buFont typeface="Wingdings" panose="05000000000000000000" pitchFamily="2" charset="2"/>
              <a:buChar char="Ø"/>
              <a:defRPr baseline="0">
                <a:solidFill>
                  <a:schemeClr val="tx1"/>
                </a:solidFill>
              </a:defRPr>
            </a:lvl1pPr>
          </a:lstStyle>
          <a:p>
            <a:pPr lvl="0"/>
            <a:r>
              <a:rPr lang="en-US"/>
              <a:t>&lt;Click to edit text&gt;</a:t>
            </a:r>
          </a:p>
        </p:txBody>
      </p:sp>
      <p:pic>
        <p:nvPicPr>
          <p:cNvPr id="33" name="Picture 19" descr="PNG logo for PPT_small size">
            <a:extLst>
              <a:ext uri="{FF2B5EF4-FFF2-40B4-BE49-F238E27FC236}">
                <a16:creationId xmlns:a16="http://schemas.microsoft.com/office/drawing/2014/main" id="{F4BA6004-65A5-4002-A5BB-9D0350ED490E}"/>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11117933" y="298781"/>
            <a:ext cx="873920" cy="5239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 name="Text Placeholder 4">
            <a:extLst>
              <a:ext uri="{FF2B5EF4-FFF2-40B4-BE49-F238E27FC236}">
                <a16:creationId xmlns:a16="http://schemas.microsoft.com/office/drawing/2014/main" id="{314A2A01-56FA-4BA3-8EAE-AC87056ECD45}"/>
              </a:ext>
            </a:extLst>
          </p:cNvPr>
          <p:cNvSpPr>
            <a:spLocks noGrp="1"/>
          </p:cNvSpPr>
          <p:nvPr>
            <p:ph type="body" sz="quarter" idx="83" hasCustomPrompt="1"/>
          </p:nvPr>
        </p:nvSpPr>
        <p:spPr>
          <a:xfrm>
            <a:off x="4294537" y="1646319"/>
            <a:ext cx="3600000" cy="4440523"/>
          </a:xfrm>
          <a:prstGeom prst="rect">
            <a:avLst/>
          </a:prstGeom>
        </p:spPr>
        <p:txBody>
          <a:bodyPr lIns="0" tIns="36000" rIns="0" bIns="0" anchor="t">
            <a:noAutofit/>
          </a:bodyPr>
          <a:lstStyle>
            <a:lvl1pPr marL="457189" indent="-457189">
              <a:lnSpc>
                <a:spcPct val="100000"/>
              </a:lnSpc>
              <a:spcBef>
                <a:spcPts val="0"/>
              </a:spcBef>
              <a:spcAft>
                <a:spcPts val="1600"/>
              </a:spcAft>
              <a:buClr>
                <a:schemeClr val="accent1"/>
              </a:buClr>
              <a:buFont typeface="Wingdings" panose="05000000000000000000" pitchFamily="2" charset="2"/>
              <a:buChar char="Ø"/>
              <a:defRPr baseline="0">
                <a:solidFill>
                  <a:schemeClr val="tx1"/>
                </a:solidFill>
              </a:defRPr>
            </a:lvl1pPr>
          </a:lstStyle>
          <a:p>
            <a:pPr lvl="0"/>
            <a:r>
              <a:rPr lang="en-US"/>
              <a:t>&lt;Click to edit text&gt;</a:t>
            </a:r>
          </a:p>
        </p:txBody>
      </p:sp>
      <p:sp>
        <p:nvSpPr>
          <p:cNvPr id="39" name="Text Placeholder 4">
            <a:extLst>
              <a:ext uri="{FF2B5EF4-FFF2-40B4-BE49-F238E27FC236}">
                <a16:creationId xmlns:a16="http://schemas.microsoft.com/office/drawing/2014/main" id="{25A7666B-0E1F-4A0E-986F-430C85CBDB25}"/>
              </a:ext>
            </a:extLst>
          </p:cNvPr>
          <p:cNvSpPr>
            <a:spLocks noGrp="1"/>
          </p:cNvSpPr>
          <p:nvPr>
            <p:ph type="body" sz="quarter" idx="84" hasCustomPrompt="1"/>
          </p:nvPr>
        </p:nvSpPr>
        <p:spPr>
          <a:xfrm>
            <a:off x="8161127" y="1646319"/>
            <a:ext cx="3600000" cy="4440523"/>
          </a:xfrm>
          <a:prstGeom prst="rect">
            <a:avLst/>
          </a:prstGeom>
        </p:spPr>
        <p:txBody>
          <a:bodyPr lIns="0" tIns="36000" rIns="0" bIns="0" anchor="t">
            <a:noAutofit/>
          </a:bodyPr>
          <a:lstStyle>
            <a:lvl1pPr marL="457189" indent="-457189">
              <a:lnSpc>
                <a:spcPct val="100000"/>
              </a:lnSpc>
              <a:spcBef>
                <a:spcPts val="0"/>
              </a:spcBef>
              <a:spcAft>
                <a:spcPts val="1600"/>
              </a:spcAft>
              <a:buClr>
                <a:schemeClr val="accent1"/>
              </a:buClr>
              <a:buFont typeface="Wingdings" panose="05000000000000000000" pitchFamily="2" charset="2"/>
              <a:buChar char="Ø"/>
              <a:defRPr baseline="0">
                <a:solidFill>
                  <a:schemeClr val="tx1"/>
                </a:solidFill>
              </a:defRPr>
            </a:lvl1pPr>
          </a:lstStyle>
          <a:p>
            <a:pPr lvl="0"/>
            <a:r>
              <a:rPr lang="en-US"/>
              <a:t>&lt;Click to edit text&gt;</a:t>
            </a:r>
          </a:p>
        </p:txBody>
      </p:sp>
    </p:spTree>
    <p:extLst>
      <p:ext uri="{BB962C8B-B14F-4D97-AF65-F5344CB8AC3E}">
        <p14:creationId xmlns:p14="http://schemas.microsoft.com/office/powerpoint/2010/main" val="541809619"/>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426328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55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_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BCE6-F069-4718-AAF3-CDA87040FEB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17403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3289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2090455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44D0F338-9844-484A-A0C8-6E81D40D4EDD}" type="slidenum">
              <a:rPr lang="en-US" smtClean="0"/>
              <a:pPr/>
              <a:t>‹#›</a:t>
            </a:fld>
            <a:endParaRPr lang="en-US" dirty="0"/>
          </a:p>
        </p:txBody>
      </p:sp>
      <p:sp>
        <p:nvSpPr>
          <p:cNvPr id="10" name="Table Placeholder 9"/>
          <p:cNvSpPr>
            <a:spLocks noGrp="1"/>
          </p:cNvSpPr>
          <p:nvPr>
            <p:ph type="tbl" sz="quarter" idx="12"/>
          </p:nvPr>
        </p:nvSpPr>
        <p:spPr>
          <a:xfrm>
            <a:off x="381000" y="1343026"/>
            <a:ext cx="11455400" cy="4924425"/>
          </a:xfrm>
        </p:spPr>
        <p:txBody>
          <a:bodyPr/>
          <a:lstStyle/>
          <a:p>
            <a:r>
              <a:rPr lang="en-US" dirty="0"/>
              <a:t>Click icon to add table</a:t>
            </a:r>
          </a:p>
        </p:txBody>
      </p:sp>
    </p:spTree>
    <p:extLst>
      <p:ext uri="{BB962C8B-B14F-4D97-AF65-F5344CB8AC3E}">
        <p14:creationId xmlns:p14="http://schemas.microsoft.com/office/powerpoint/2010/main" val="29861357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470E-1819-42D7-B313-DD22E8202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159F54-3987-44C8-9F39-4A012C905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039316-7AE3-4372-99B1-5AF94F8166CB}"/>
              </a:ext>
            </a:extLst>
          </p:cNvPr>
          <p:cNvSpPr>
            <a:spLocks noGrp="1"/>
          </p:cNvSpPr>
          <p:nvPr>
            <p:ph type="dt" sz="half" idx="10"/>
          </p:nvPr>
        </p:nvSpPr>
        <p:spPr/>
        <p:txBody>
          <a:bodyPr/>
          <a:lstStyle/>
          <a:p>
            <a:fld id="{5E6A5D1B-F599-48E2-A8AF-722C2F8D437C}" type="datetimeFigureOut">
              <a:rPr lang="en-US" smtClean="0"/>
              <a:t>7/8/2021</a:t>
            </a:fld>
            <a:endParaRPr lang="en-US"/>
          </a:p>
        </p:txBody>
      </p:sp>
      <p:sp>
        <p:nvSpPr>
          <p:cNvPr id="5" name="Footer Placeholder 4">
            <a:extLst>
              <a:ext uri="{FF2B5EF4-FFF2-40B4-BE49-F238E27FC236}">
                <a16:creationId xmlns:a16="http://schemas.microsoft.com/office/drawing/2014/main" id="{A4CDB382-7A95-4D9E-84A7-AD1F7D58D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AA139-25A3-4105-9F01-6DD4ABEACFAE}"/>
              </a:ext>
            </a:extLst>
          </p:cNvPr>
          <p:cNvSpPr>
            <a:spLocks noGrp="1"/>
          </p:cNvSpPr>
          <p:nvPr>
            <p:ph type="sldNum" sz="quarter" idx="12"/>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1467066635"/>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E5EB1-AA09-4F3D-9FA7-8B284D00F4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76042-0696-4496-A24B-BE6685CF84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1D3FC-5948-4380-93CE-AF75950A9DE3}"/>
              </a:ext>
            </a:extLst>
          </p:cNvPr>
          <p:cNvSpPr>
            <a:spLocks noGrp="1"/>
          </p:cNvSpPr>
          <p:nvPr>
            <p:ph type="dt" sz="half" idx="10"/>
          </p:nvPr>
        </p:nvSpPr>
        <p:spPr/>
        <p:txBody>
          <a:bodyPr/>
          <a:lstStyle/>
          <a:p>
            <a:fld id="{5E6A5D1B-F599-48E2-A8AF-722C2F8D437C}" type="datetimeFigureOut">
              <a:rPr lang="en-US" smtClean="0"/>
              <a:t>7/8/2021</a:t>
            </a:fld>
            <a:endParaRPr lang="en-US"/>
          </a:p>
        </p:txBody>
      </p:sp>
      <p:sp>
        <p:nvSpPr>
          <p:cNvPr id="5" name="Footer Placeholder 4">
            <a:extLst>
              <a:ext uri="{FF2B5EF4-FFF2-40B4-BE49-F238E27FC236}">
                <a16:creationId xmlns:a16="http://schemas.microsoft.com/office/drawing/2014/main" id="{03028CF1-C132-4483-B0B2-3E63BFD11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EDB1B-C946-47AA-924C-3EB033891069}"/>
              </a:ext>
            </a:extLst>
          </p:cNvPr>
          <p:cNvSpPr>
            <a:spLocks noGrp="1"/>
          </p:cNvSpPr>
          <p:nvPr>
            <p:ph type="sldNum" sz="quarter" idx="12"/>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7985734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tyle 1) 3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700800" cy="4977900"/>
          </a:xfrm>
          <a:prstGeom prst="rect">
            <a:avLst/>
          </a:prstGeom>
        </p:spPr>
        <p:txBody>
          <a:bodyPr vert="horz" lIns="0" tIns="0" rIns="0" bIns="0" rtlCol="0">
            <a:noAutofit/>
          </a:bodyPr>
          <a:lstStyle>
            <a:lvl1pPr>
              <a:spcBef>
                <a:spcPts val="500"/>
              </a:spcBef>
              <a:defRPr lang="en-US" dirty="0"/>
            </a:lvl1pPr>
            <a:lvl2pPr marL="645750"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43713" y="1080000"/>
            <a:ext cx="3700800" cy="4977900"/>
          </a:xfrm>
          <a:prstGeom prst="rect">
            <a:avLst/>
          </a:prstGeom>
        </p:spPr>
        <p:txBody>
          <a:bodyPr vert="horz" lIns="0" tIns="0" rIns="0" bIns="0" rtlCol="0">
            <a:noAutofit/>
          </a:bodyPr>
          <a:lstStyle>
            <a:lvl1pPr>
              <a:spcBef>
                <a:spcPts val="500"/>
              </a:spcBef>
              <a:defRPr lang="en-US" dirty="0"/>
            </a:lvl1pPr>
            <a:lvl2pPr marL="645750"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127426" y="1080000"/>
            <a:ext cx="3700800" cy="4977900"/>
          </a:xfrm>
          <a:prstGeom prst="rect">
            <a:avLst/>
          </a:prstGeom>
        </p:spPr>
        <p:txBody>
          <a:bodyPr vert="horz" lIns="0" tIns="0" rIns="0" bIns="0" rtlCol="0">
            <a:noAutofit/>
          </a:bodyPr>
          <a:lstStyle>
            <a:lvl1pPr>
              <a:spcBef>
                <a:spcPts val="500"/>
              </a:spcBef>
              <a:defRPr lang="en-US" dirty="0"/>
            </a:lvl1pPr>
            <a:lvl2pPr marL="645750"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Slide Number Placeholder 4">
            <a:extLst>
              <a:ext uri="{FF2B5EF4-FFF2-40B4-BE49-F238E27FC236}">
                <a16:creationId xmlns:a16="http://schemas.microsoft.com/office/drawing/2014/main" id="{3D130199-6FBC-1043-852B-089DED1280D8}"/>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35758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22D1-AE3D-43C0-B874-0B1D9360C9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598C19-63C9-4CF2-9F5B-C555D8D538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7E603-926B-4F19-AE72-BC8661C0F6FE}"/>
              </a:ext>
            </a:extLst>
          </p:cNvPr>
          <p:cNvSpPr>
            <a:spLocks noGrp="1"/>
          </p:cNvSpPr>
          <p:nvPr>
            <p:ph type="dt" sz="half" idx="10"/>
          </p:nvPr>
        </p:nvSpPr>
        <p:spPr/>
        <p:txBody>
          <a:bodyPr/>
          <a:lstStyle/>
          <a:p>
            <a:fld id="{5E6A5D1B-F599-48E2-A8AF-722C2F8D437C}" type="datetimeFigureOut">
              <a:rPr lang="en-US" smtClean="0"/>
              <a:t>7/8/2021</a:t>
            </a:fld>
            <a:endParaRPr lang="en-US"/>
          </a:p>
        </p:txBody>
      </p:sp>
      <p:sp>
        <p:nvSpPr>
          <p:cNvPr id="5" name="Footer Placeholder 4">
            <a:extLst>
              <a:ext uri="{FF2B5EF4-FFF2-40B4-BE49-F238E27FC236}">
                <a16:creationId xmlns:a16="http://schemas.microsoft.com/office/drawing/2014/main" id="{D8BD8D4E-6A5E-4EC7-9500-83860F196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D9F3A-3FE7-4E30-AB25-436505DB9683}"/>
              </a:ext>
            </a:extLst>
          </p:cNvPr>
          <p:cNvSpPr>
            <a:spLocks noGrp="1"/>
          </p:cNvSpPr>
          <p:nvPr>
            <p:ph type="sldNum" sz="quarter" idx="12"/>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330176181"/>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965E-1C0B-418C-B823-96CDB9860A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5A2-8DD2-425C-91F2-7220766406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B3E269-ED19-414B-AD48-F3D8003336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54AF2-9883-4194-B3FA-706FAE1CE15F}"/>
              </a:ext>
            </a:extLst>
          </p:cNvPr>
          <p:cNvSpPr>
            <a:spLocks noGrp="1"/>
          </p:cNvSpPr>
          <p:nvPr>
            <p:ph type="dt" sz="half" idx="10"/>
          </p:nvPr>
        </p:nvSpPr>
        <p:spPr/>
        <p:txBody>
          <a:bodyPr/>
          <a:lstStyle/>
          <a:p>
            <a:fld id="{5E6A5D1B-F599-48E2-A8AF-722C2F8D437C}" type="datetimeFigureOut">
              <a:rPr lang="en-US" smtClean="0"/>
              <a:t>7/8/2021</a:t>
            </a:fld>
            <a:endParaRPr lang="en-US"/>
          </a:p>
        </p:txBody>
      </p:sp>
      <p:sp>
        <p:nvSpPr>
          <p:cNvPr id="6" name="Footer Placeholder 5">
            <a:extLst>
              <a:ext uri="{FF2B5EF4-FFF2-40B4-BE49-F238E27FC236}">
                <a16:creationId xmlns:a16="http://schemas.microsoft.com/office/drawing/2014/main" id="{E1D13AE6-D142-4B88-AF98-742C9ACC1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8B1D3-95CC-44BA-A53A-9133A7FC5205}"/>
              </a:ext>
            </a:extLst>
          </p:cNvPr>
          <p:cNvSpPr>
            <a:spLocks noGrp="1"/>
          </p:cNvSpPr>
          <p:nvPr>
            <p:ph type="sldNum" sz="quarter" idx="12"/>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2845780935"/>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7B2B-591C-4E16-A187-BE8D9240B1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36299E-2C8C-4423-B719-C7AF360734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82B0E2-DEC5-4BBA-9852-2F14B84897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B89B2B-76CE-46AC-9247-CEF214877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2C42D9-A950-4A00-A9D9-8D11B1BC4C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810C92-E77A-451C-BA59-1330A2467A7B}"/>
              </a:ext>
            </a:extLst>
          </p:cNvPr>
          <p:cNvSpPr>
            <a:spLocks noGrp="1"/>
          </p:cNvSpPr>
          <p:nvPr>
            <p:ph type="dt" sz="half" idx="10"/>
          </p:nvPr>
        </p:nvSpPr>
        <p:spPr/>
        <p:txBody>
          <a:bodyPr/>
          <a:lstStyle/>
          <a:p>
            <a:fld id="{5E6A5D1B-F599-48E2-A8AF-722C2F8D437C}" type="datetimeFigureOut">
              <a:rPr lang="en-US" smtClean="0"/>
              <a:t>7/8/2021</a:t>
            </a:fld>
            <a:endParaRPr lang="en-US"/>
          </a:p>
        </p:txBody>
      </p:sp>
      <p:sp>
        <p:nvSpPr>
          <p:cNvPr id="8" name="Footer Placeholder 7">
            <a:extLst>
              <a:ext uri="{FF2B5EF4-FFF2-40B4-BE49-F238E27FC236}">
                <a16:creationId xmlns:a16="http://schemas.microsoft.com/office/drawing/2014/main" id="{9C5F63AA-441E-4805-AD78-B699B6E692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7B5E73-569A-44AD-B9C9-861D80EF0182}"/>
              </a:ext>
            </a:extLst>
          </p:cNvPr>
          <p:cNvSpPr>
            <a:spLocks noGrp="1"/>
          </p:cNvSpPr>
          <p:nvPr>
            <p:ph type="sldNum" sz="quarter" idx="12"/>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1029777888"/>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EC42-8897-42A3-95BA-5917FD82C3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12052A-EA3F-4305-91FC-9BD0D821FB63}"/>
              </a:ext>
            </a:extLst>
          </p:cNvPr>
          <p:cNvSpPr>
            <a:spLocks noGrp="1"/>
          </p:cNvSpPr>
          <p:nvPr>
            <p:ph type="dt" sz="half" idx="10"/>
          </p:nvPr>
        </p:nvSpPr>
        <p:spPr/>
        <p:txBody>
          <a:bodyPr/>
          <a:lstStyle/>
          <a:p>
            <a:fld id="{5E6A5D1B-F599-48E2-A8AF-722C2F8D437C}" type="datetimeFigureOut">
              <a:rPr lang="en-US" smtClean="0"/>
              <a:t>7/8/2021</a:t>
            </a:fld>
            <a:endParaRPr lang="en-US"/>
          </a:p>
        </p:txBody>
      </p:sp>
      <p:sp>
        <p:nvSpPr>
          <p:cNvPr id="4" name="Footer Placeholder 3">
            <a:extLst>
              <a:ext uri="{FF2B5EF4-FFF2-40B4-BE49-F238E27FC236}">
                <a16:creationId xmlns:a16="http://schemas.microsoft.com/office/drawing/2014/main" id="{E8757204-B5B5-47F4-A88B-138E44D391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587E72-4D9E-40EB-B2C7-522975272595}"/>
              </a:ext>
            </a:extLst>
          </p:cNvPr>
          <p:cNvSpPr>
            <a:spLocks noGrp="1"/>
          </p:cNvSpPr>
          <p:nvPr>
            <p:ph type="sldNum" sz="quarter" idx="12"/>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3421782161"/>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5CEFCA-57B2-4AF4-A214-9CF5DF52F35F}"/>
              </a:ext>
            </a:extLst>
          </p:cNvPr>
          <p:cNvSpPr>
            <a:spLocks noGrp="1"/>
          </p:cNvSpPr>
          <p:nvPr>
            <p:ph type="dt" sz="half" idx="10"/>
          </p:nvPr>
        </p:nvSpPr>
        <p:spPr/>
        <p:txBody>
          <a:bodyPr/>
          <a:lstStyle/>
          <a:p>
            <a:fld id="{5E6A5D1B-F599-48E2-A8AF-722C2F8D437C}" type="datetimeFigureOut">
              <a:rPr lang="en-US" smtClean="0"/>
              <a:t>7/8/2021</a:t>
            </a:fld>
            <a:endParaRPr lang="en-US"/>
          </a:p>
        </p:txBody>
      </p:sp>
      <p:sp>
        <p:nvSpPr>
          <p:cNvPr id="3" name="Footer Placeholder 2">
            <a:extLst>
              <a:ext uri="{FF2B5EF4-FFF2-40B4-BE49-F238E27FC236}">
                <a16:creationId xmlns:a16="http://schemas.microsoft.com/office/drawing/2014/main" id="{74A61851-754A-4617-88BA-9A093685C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235220-A8B2-4E78-AEEB-5966894B92FD}"/>
              </a:ext>
            </a:extLst>
          </p:cNvPr>
          <p:cNvSpPr>
            <a:spLocks noGrp="1"/>
          </p:cNvSpPr>
          <p:nvPr>
            <p:ph type="sldNum" sz="quarter" idx="12"/>
          </p:nvPr>
        </p:nvSpPr>
        <p:spPr/>
        <p:txBody>
          <a:bodyPr/>
          <a:lstStyle/>
          <a:p>
            <a:fld id="{B2AA1388-3239-4769-AE94-CAC6C3C7C3B6}" type="slidenum">
              <a:rPr lang="en-US" smtClean="0"/>
              <a:t>‹#›</a:t>
            </a:fld>
            <a:endParaRPr lang="en-US"/>
          </a:p>
        </p:txBody>
      </p:sp>
    </p:spTree>
    <p:extLst>
      <p:ext uri="{BB962C8B-B14F-4D97-AF65-F5344CB8AC3E}">
        <p14:creationId xmlns:p14="http://schemas.microsoft.com/office/powerpoint/2010/main" val="345404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8161-4C8C-4F6B-BA87-0F142F5A4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D91B1C-7A00-49F8-851E-D10006E0D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DDBE19-CFAA-42C6-8464-947AE941D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93F0A-48EF-4D46-962D-FC01E0BE0FB0}"/>
              </a:ext>
            </a:extLst>
          </p:cNvPr>
          <p:cNvSpPr>
            <a:spLocks noGrp="1"/>
          </p:cNvSpPr>
          <p:nvPr>
            <p:ph type="dt" sz="half" idx="10"/>
          </p:nvPr>
        </p:nvSpPr>
        <p:spPr/>
        <p:txBody>
          <a:bodyPr/>
          <a:lstStyle/>
          <a:p>
            <a:fld id="{5E6A5D1B-F599-48E2-A8AF-722C2F8D437C}" type="datetimeFigureOut">
              <a:rPr lang="en-US" smtClean="0"/>
              <a:t>7/8/2021</a:t>
            </a:fld>
            <a:endParaRPr lang="en-US"/>
          </a:p>
        </p:txBody>
      </p:sp>
      <p:sp>
        <p:nvSpPr>
          <p:cNvPr id="6" name="Footer Placeholder 5">
            <a:extLst>
              <a:ext uri="{FF2B5EF4-FFF2-40B4-BE49-F238E27FC236}">
                <a16:creationId xmlns:a16="http://schemas.microsoft.com/office/drawing/2014/main" id="{7FD5A81C-0872-4433-BEAE-5210841BC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393A0-7F1B-42B7-A387-38BB557924DD}"/>
              </a:ext>
            </a:extLst>
          </p:cNvPr>
          <p:cNvSpPr>
            <a:spLocks noGrp="1"/>
          </p:cNvSpPr>
          <p:nvPr>
            <p:ph type="sldNum" sz="quarter" idx="12"/>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2841409849"/>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2D0F-FE18-4181-9BE8-A7199C6A9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A2E0A8-003C-49E1-98C2-71FB96BBA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81B979-7E28-421A-BE18-D99CFD4A2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C0C05-1CED-439B-8D19-176353996557}"/>
              </a:ext>
            </a:extLst>
          </p:cNvPr>
          <p:cNvSpPr>
            <a:spLocks noGrp="1"/>
          </p:cNvSpPr>
          <p:nvPr>
            <p:ph type="dt" sz="half" idx="10"/>
          </p:nvPr>
        </p:nvSpPr>
        <p:spPr/>
        <p:txBody>
          <a:bodyPr/>
          <a:lstStyle/>
          <a:p>
            <a:fld id="{5E6A5D1B-F599-48E2-A8AF-722C2F8D437C}" type="datetimeFigureOut">
              <a:rPr lang="en-US" smtClean="0"/>
              <a:t>7/8/2021</a:t>
            </a:fld>
            <a:endParaRPr lang="en-US"/>
          </a:p>
        </p:txBody>
      </p:sp>
      <p:sp>
        <p:nvSpPr>
          <p:cNvPr id="6" name="Footer Placeholder 5">
            <a:extLst>
              <a:ext uri="{FF2B5EF4-FFF2-40B4-BE49-F238E27FC236}">
                <a16:creationId xmlns:a16="http://schemas.microsoft.com/office/drawing/2014/main" id="{D229FC37-14C3-4ADA-B852-C7B7F06CB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68EFA-FFAF-4AA2-B71D-AA43708CAE15}"/>
              </a:ext>
            </a:extLst>
          </p:cNvPr>
          <p:cNvSpPr>
            <a:spLocks noGrp="1"/>
          </p:cNvSpPr>
          <p:nvPr>
            <p:ph type="sldNum" sz="quarter" idx="12"/>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1948366035"/>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7161-9738-42C6-8D3C-C6F3B24D19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6EB752-06C4-40C1-A360-F18DCCD35E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D8C1A-FD5D-42F0-8263-D8FECC292363}"/>
              </a:ext>
            </a:extLst>
          </p:cNvPr>
          <p:cNvSpPr>
            <a:spLocks noGrp="1"/>
          </p:cNvSpPr>
          <p:nvPr>
            <p:ph type="dt" sz="half" idx="10"/>
          </p:nvPr>
        </p:nvSpPr>
        <p:spPr/>
        <p:txBody>
          <a:bodyPr/>
          <a:lstStyle/>
          <a:p>
            <a:fld id="{5E6A5D1B-F599-48E2-A8AF-722C2F8D437C}" type="datetimeFigureOut">
              <a:rPr lang="en-US" smtClean="0"/>
              <a:t>7/8/2021</a:t>
            </a:fld>
            <a:endParaRPr lang="en-US"/>
          </a:p>
        </p:txBody>
      </p:sp>
      <p:sp>
        <p:nvSpPr>
          <p:cNvPr id="5" name="Footer Placeholder 4">
            <a:extLst>
              <a:ext uri="{FF2B5EF4-FFF2-40B4-BE49-F238E27FC236}">
                <a16:creationId xmlns:a16="http://schemas.microsoft.com/office/drawing/2014/main" id="{B6FABEB7-D420-45FC-9C28-2E5E1692F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028BB-78F5-4581-945C-909A83ACC3C1}"/>
              </a:ext>
            </a:extLst>
          </p:cNvPr>
          <p:cNvSpPr>
            <a:spLocks noGrp="1"/>
          </p:cNvSpPr>
          <p:nvPr>
            <p:ph type="sldNum" sz="quarter" idx="12"/>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847347392"/>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C42E3-073F-433F-9BF5-E3FE78B331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43BAFE-6613-46D6-A8E7-68C00FD5A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4CBC47-2AAC-4F4B-B972-3CEE9A95EFC2}"/>
              </a:ext>
            </a:extLst>
          </p:cNvPr>
          <p:cNvSpPr>
            <a:spLocks noGrp="1"/>
          </p:cNvSpPr>
          <p:nvPr>
            <p:ph type="dt" sz="half" idx="10"/>
          </p:nvPr>
        </p:nvSpPr>
        <p:spPr/>
        <p:txBody>
          <a:bodyPr/>
          <a:lstStyle/>
          <a:p>
            <a:fld id="{5E6A5D1B-F599-48E2-A8AF-722C2F8D437C}" type="datetimeFigureOut">
              <a:rPr lang="en-US" smtClean="0"/>
              <a:t>7/8/2021</a:t>
            </a:fld>
            <a:endParaRPr lang="en-US"/>
          </a:p>
        </p:txBody>
      </p:sp>
      <p:sp>
        <p:nvSpPr>
          <p:cNvPr id="5" name="Footer Placeholder 4">
            <a:extLst>
              <a:ext uri="{FF2B5EF4-FFF2-40B4-BE49-F238E27FC236}">
                <a16:creationId xmlns:a16="http://schemas.microsoft.com/office/drawing/2014/main" id="{505A60DE-BE00-47E9-9121-F64828E02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65693-3B99-401D-A922-4695CC6A5E9F}"/>
              </a:ext>
            </a:extLst>
          </p:cNvPr>
          <p:cNvSpPr>
            <a:spLocks noGrp="1"/>
          </p:cNvSpPr>
          <p:nvPr>
            <p:ph type="sldNum" sz="quarter" idx="12"/>
          </p:nvPr>
        </p:nvSpPr>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3290693185"/>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Style 1) Text Box">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solidFill>
                  <a:schemeClr val="bg1"/>
                </a:solidFill>
              </a:defRPr>
            </a:lvl1pPr>
          </a:lstStyle>
          <a:p>
            <a:r>
              <a:rPr lang="en-US"/>
              <a:t>Slide title (keep it short)</a:t>
            </a:r>
          </a:p>
        </p:txBody>
      </p:sp>
      <p:sp>
        <p:nvSpPr>
          <p:cNvPr id="5" name="Slide Number Placeholder 4">
            <a:extLst>
              <a:ext uri="{FF2B5EF4-FFF2-40B4-BE49-F238E27FC236}">
                <a16:creationId xmlns:a16="http://schemas.microsoft.com/office/drawing/2014/main" id="{5B48A8B9-4F8C-9848-8AC1-FF588166042E}"/>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161242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1_(Style 1) 4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728800" cy="4977900"/>
          </a:xfrm>
          <a:prstGeom prst="rect">
            <a:avLst/>
          </a:prstGeom>
        </p:spPr>
        <p:txBody>
          <a:bodyPr vert="horz" lIns="0" tIns="0" rIns="0" bIns="0" rtlCol="0">
            <a:noAutofit/>
          </a:bodyPr>
          <a:lstStyle>
            <a:lvl1pPr>
              <a:spcBef>
                <a:spcPts val="500"/>
              </a:spcBef>
              <a:defRPr lang="en-US" dirty="0">
                <a:solidFill>
                  <a:schemeClr val="bg1"/>
                </a:solidFill>
              </a:defRPr>
            </a:lvl1pPr>
            <a:lvl2pPr marL="645750"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273142" y="1080000"/>
            <a:ext cx="2728800" cy="4977900"/>
          </a:xfrm>
          <a:prstGeom prst="rect">
            <a:avLst/>
          </a:prstGeom>
        </p:spPr>
        <p:txBody>
          <a:bodyPr vert="horz" lIns="0" tIns="0" rIns="0" bIns="0" rtlCol="0">
            <a:noAutofit/>
          </a:bodyPr>
          <a:lstStyle>
            <a:lvl1pPr>
              <a:spcBef>
                <a:spcPts val="500"/>
              </a:spcBef>
              <a:defRPr lang="en-US" dirty="0">
                <a:solidFill>
                  <a:schemeClr val="bg1"/>
                </a:solidFill>
              </a:defRPr>
            </a:lvl1pPr>
            <a:lvl2pPr marL="645750"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099426" y="1080000"/>
            <a:ext cx="2728800" cy="4977900"/>
          </a:xfrm>
          <a:prstGeom prst="rect">
            <a:avLst/>
          </a:prstGeom>
        </p:spPr>
        <p:txBody>
          <a:bodyPr vert="horz" lIns="0" tIns="0" rIns="0" bIns="0" rtlCol="0">
            <a:noAutofit/>
          </a:bodyPr>
          <a:lstStyle>
            <a:lvl1pPr>
              <a:spcBef>
                <a:spcPts val="500"/>
              </a:spcBef>
              <a:defRPr lang="en-US" dirty="0">
                <a:solidFill>
                  <a:schemeClr val="bg1"/>
                </a:solidFill>
              </a:defRPr>
            </a:lvl1pPr>
            <a:lvl2pPr marL="649287"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2925" lvl="1" indent="-179388"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186284" y="1080000"/>
            <a:ext cx="2728800" cy="4977900"/>
          </a:xfrm>
          <a:prstGeom prst="rect">
            <a:avLst/>
          </a:prstGeom>
        </p:spPr>
        <p:txBody>
          <a:bodyPr vert="horz" lIns="0" tIns="0" rIns="0" bIns="0" rtlCol="0">
            <a:noAutofit/>
          </a:bodyPr>
          <a:lstStyle>
            <a:lvl1pPr>
              <a:spcBef>
                <a:spcPts val="500"/>
              </a:spcBef>
              <a:defRPr lang="en-US" dirty="0">
                <a:solidFill>
                  <a:schemeClr val="bg1"/>
                </a:solidFill>
              </a:defRPr>
            </a:lvl1pPr>
            <a:lvl2pPr marL="645750" indent="-285750">
              <a:spcBef>
                <a:spcPts val="500"/>
              </a:spcBef>
              <a:defRPr lang="en-US" sz="1600" kern="1200" baseline="0" dirty="0">
                <a:solidFill>
                  <a:schemeClr val="bg1"/>
                </a:solidFill>
                <a:latin typeface="+mn-lt"/>
                <a:ea typeface="+mn-ea"/>
                <a:cs typeface="+mn-cs"/>
              </a:defRPr>
            </a:lvl2pPr>
            <a:lvl3pPr>
              <a:defRPr lang="en-US" dirty="0"/>
            </a:lvl3pPr>
            <a:lvl4pPr>
              <a:defRPr lang="en-US" dirty="0"/>
            </a:lvl4pPr>
            <a:lvl5pPr>
              <a:defRPr lang="en-US" dirty="0"/>
            </a:lvl5pPr>
          </a:lstStyle>
          <a:p>
            <a:pPr lvl="0"/>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Tree>
    <p:extLst>
      <p:ext uri="{BB962C8B-B14F-4D97-AF65-F5344CB8AC3E}">
        <p14:creationId xmlns:p14="http://schemas.microsoft.com/office/powerpoint/2010/main" val="52248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tyle 1) 5 Column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solidFill>
                  <a:schemeClr val="bg1"/>
                </a:solidFill>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56825" y="1080000"/>
            <a:ext cx="2145600" cy="4977900"/>
          </a:xfrm>
          <a:prstGeom prst="rect">
            <a:avLst/>
          </a:prstGeom>
        </p:spPr>
        <p:txBody>
          <a:bodyPr vert="horz" lIns="0" tIns="0" rIns="0" bIns="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spcBef>
                <a:spcPts val="500"/>
              </a:spcBef>
            </a:pPr>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2688046" y="1080000"/>
            <a:ext cx="2145600" cy="4977900"/>
          </a:xfrm>
          <a:prstGeom prst="rect">
            <a:avLst/>
          </a:prstGeom>
        </p:spPr>
        <p:txBody>
          <a:bodyPr vert="horz" lIns="0" tIns="0" rIns="0" bIns="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spcBef>
                <a:spcPts val="500"/>
              </a:spcBef>
            </a:pPr>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7350488" y="1080000"/>
            <a:ext cx="2145600" cy="4977900"/>
          </a:xfrm>
          <a:prstGeom prst="rect">
            <a:avLst/>
          </a:prstGeom>
        </p:spPr>
        <p:txBody>
          <a:bodyPr vert="horz" lIns="0" tIns="0" rIns="0" bIns="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spcBef>
                <a:spcPts val="500"/>
              </a:spcBef>
            </a:pPr>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5019267" y="1080000"/>
            <a:ext cx="2145600" cy="4977900"/>
          </a:xfrm>
          <a:prstGeom prst="rect">
            <a:avLst/>
          </a:prstGeom>
        </p:spPr>
        <p:txBody>
          <a:bodyPr vert="horz" lIns="0" tIns="0" rIns="0" bIns="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spcBef>
                <a:spcPts val="500"/>
              </a:spcBef>
            </a:pPr>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
        <p:nvSpPr>
          <p:cNvPr id="9" name="Slide Number Placeholder 4">
            <a:extLst>
              <a:ext uri="{FF2B5EF4-FFF2-40B4-BE49-F238E27FC236}">
                <a16:creationId xmlns:a16="http://schemas.microsoft.com/office/drawing/2014/main" id="{8F92878B-4E3F-6142-98BD-CCD4498E4BA2}"/>
              </a:ext>
            </a:extLst>
          </p:cNvPr>
          <p:cNvSpPr>
            <a:spLocks noGrp="1"/>
          </p:cNvSpPr>
          <p:nvPr>
            <p:ph type="sldNum" sz="quarter" idx="13"/>
          </p:nvPr>
        </p:nvSpPr>
        <p:spPr>
          <a:xfrm>
            <a:off x="4724400" y="6227400"/>
            <a:ext cx="2743200" cy="365125"/>
          </a:xfrm>
        </p:spPr>
        <p:txBody>
          <a:bodyPr/>
          <a:lstStyle/>
          <a:p>
            <a:fld id="{9A0F7689-66CB-EC4F-9B5C-9C3D3ED1F24F}" type="slidenum">
              <a:rPr lang="en-US" smtClean="0"/>
              <a:pPr/>
              <a:t>‹#›</a:t>
            </a:fld>
            <a:endParaRPr lang="en-US" dirty="0"/>
          </a:p>
        </p:txBody>
      </p:sp>
      <p:sp>
        <p:nvSpPr>
          <p:cNvPr id="14" name="Content Placeholder 2">
            <a:extLst>
              <a:ext uri="{FF2B5EF4-FFF2-40B4-BE49-F238E27FC236}">
                <a16:creationId xmlns:a16="http://schemas.microsoft.com/office/drawing/2014/main" id="{0E9F04C3-DC0E-48EA-A5CB-9B45C9E6EB05}"/>
              </a:ext>
            </a:extLst>
          </p:cNvPr>
          <p:cNvSpPr>
            <a:spLocks noGrp="1"/>
          </p:cNvSpPr>
          <p:nvPr>
            <p:ph sz="half" idx="18" hasCustomPrompt="1"/>
          </p:nvPr>
        </p:nvSpPr>
        <p:spPr>
          <a:xfrm>
            <a:off x="9681707" y="1080000"/>
            <a:ext cx="2145600" cy="4977900"/>
          </a:xfrm>
          <a:prstGeom prst="rect">
            <a:avLst/>
          </a:prstGeom>
        </p:spPr>
        <p:txBody>
          <a:bodyPr vert="horz" lIns="0" tIns="0" rIns="0" bIns="0" rtlCol="0">
            <a:noAutofit/>
          </a:bodyPr>
          <a:lstStyle>
            <a:lvl1pPr>
              <a:defRPr lang="en-US" dirty="0"/>
            </a:lvl1pPr>
            <a:lvl2pPr marL="540000" indent="-180000">
              <a:defRPr lang="en-US" sz="1600" kern="1200" baseline="0" dirty="0">
                <a:solidFill>
                  <a:schemeClr val="bg1"/>
                </a:solidFill>
                <a:latin typeface="+mn-lt"/>
                <a:ea typeface="+mn-ea"/>
                <a:cs typeface="+mn-cs"/>
              </a:defRPr>
            </a:lvl2pPr>
          </a:lstStyle>
          <a:p>
            <a:pPr lvl="0">
              <a:spcBef>
                <a:spcPts val="500"/>
              </a:spcBef>
            </a:pPr>
            <a:r>
              <a:rPr lang="en-US"/>
              <a:t>Click to edit text</a:t>
            </a:r>
          </a:p>
          <a:p>
            <a:pPr marL="540000" lvl="1" indent="-180000" algn="l" defTabSz="914400" rtl="0" eaLnBrk="1" latinLnBrk="0" hangingPunct="1">
              <a:lnSpc>
                <a:spcPct val="120000"/>
              </a:lnSpc>
              <a:spcBef>
                <a:spcPts val="500"/>
              </a:spcBef>
              <a:buClr>
                <a:schemeClr val="accent1"/>
              </a:buClr>
              <a:buFont typeface="System Font Regular"/>
              <a:buChar char="-"/>
            </a:pPr>
            <a:r>
              <a:rPr lang="en-US"/>
              <a:t>Second level</a:t>
            </a:r>
          </a:p>
        </p:txBody>
      </p:sp>
    </p:spTree>
    <p:extLst>
      <p:ext uri="{BB962C8B-B14F-4D97-AF65-F5344CB8AC3E}">
        <p14:creationId xmlns:p14="http://schemas.microsoft.com/office/powerpoint/2010/main" val="248167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2.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68463" cy="360000"/>
          </a:xfrm>
          <a:prstGeom prst="rect">
            <a:avLst/>
          </a:prstGeom>
        </p:spPr>
        <p:txBody>
          <a:bodyPr vert="horz" lIns="0" tIns="0" rIns="0" bIns="0" rtlCol="0" anchor="ctr">
            <a:noAutofit/>
          </a:bodyPr>
          <a:lstStyle/>
          <a:p>
            <a:r>
              <a:rPr lang="en-US"/>
              <a:t>Click to edit slide title</a:t>
            </a:r>
          </a:p>
        </p:txBody>
      </p:sp>
      <p:sp>
        <p:nvSpPr>
          <p:cNvPr id="7" name="Rectangle 6">
            <a:extLst>
              <a:ext uri="{FF2B5EF4-FFF2-40B4-BE49-F238E27FC236}">
                <a16:creationId xmlns:a16="http://schemas.microsoft.com/office/drawing/2014/main" id="{F38FA257-6FFE-0445-8030-9700D3AED296}"/>
              </a:ext>
            </a:extLst>
          </p:cNvPr>
          <p:cNvSpPr/>
          <p:nvPr/>
        </p:nvSpPr>
        <p:spPr>
          <a:xfrm>
            <a:off x="360000" y="6348408"/>
            <a:ext cx="1819409" cy="123111"/>
          </a:xfrm>
          <a:prstGeom prst="rect">
            <a:avLst/>
          </a:prstGeom>
        </p:spPr>
        <p:txBody>
          <a:bodyPr wrap="none" lIns="0" tIns="0" rIns="0" bIns="0">
            <a:spAutoFit/>
          </a:bodyPr>
          <a:lstStyle/>
          <a:p>
            <a:pPr algn="l"/>
            <a:r>
              <a:rPr lang="en-US" sz="800" dirty="0">
                <a:solidFill>
                  <a:schemeClr val="accent5"/>
                </a:solidFill>
              </a:rPr>
              <a:t>Confidential © 2021 Persistent Systems</a:t>
            </a:r>
          </a:p>
        </p:txBody>
      </p:sp>
      <p:sp>
        <p:nvSpPr>
          <p:cNvPr id="6" name="Slide Number Placeholder 5">
            <a:extLst>
              <a:ext uri="{FF2B5EF4-FFF2-40B4-BE49-F238E27FC236}">
                <a16:creationId xmlns:a16="http://schemas.microsoft.com/office/drawing/2014/main" id="{E25BF0D0-D8E3-A648-9C65-EFEBAD4CB015}"/>
              </a:ext>
            </a:extLst>
          </p:cNvPr>
          <p:cNvSpPr>
            <a:spLocks noGrp="1"/>
          </p:cNvSpPr>
          <p:nvPr>
            <p:ph type="sldNum" sz="quarter" idx="4"/>
          </p:nvPr>
        </p:nvSpPr>
        <p:spPr>
          <a:xfrm>
            <a:off x="4724400" y="6227400"/>
            <a:ext cx="2743200" cy="365125"/>
          </a:xfrm>
          <a:prstGeom prst="rect">
            <a:avLst/>
          </a:prstGeom>
        </p:spPr>
        <p:txBody>
          <a:bodyPr vert="horz" lIns="91440" tIns="45720" rIns="91440" bIns="45720" rtlCol="0" anchor="ctr"/>
          <a:lstStyle>
            <a:lvl1pPr marL="0" algn="ctr" defTabSz="914400" rtl="0" eaLnBrk="1" latinLnBrk="0" hangingPunct="1">
              <a:defRPr lang="en-US" sz="800" kern="1200" smtClean="0">
                <a:solidFill>
                  <a:schemeClr val="accent5"/>
                </a:solidFill>
                <a:latin typeface="+mn-lt"/>
                <a:ea typeface="+mn-ea"/>
                <a:cs typeface="+mn-cs"/>
              </a:defRPr>
            </a:lvl1pPr>
          </a:lstStyle>
          <a:p>
            <a:fld id="{9A0F7689-66CB-EC4F-9B5C-9C3D3ED1F24F}" type="slidenum">
              <a:rPr lang="en-US" smtClean="0"/>
              <a:pPr/>
              <a:t>‹#›</a:t>
            </a:fld>
            <a:endParaRPr lang="en-US" dirty="0"/>
          </a:p>
        </p:txBody>
      </p:sp>
      <p:pic>
        <p:nvPicPr>
          <p:cNvPr id="8" name="Picture 7">
            <a:extLst>
              <a:ext uri="{FF2B5EF4-FFF2-40B4-BE49-F238E27FC236}">
                <a16:creationId xmlns:a16="http://schemas.microsoft.com/office/drawing/2014/main" id="{BCB17EBF-444B-634F-B43D-2AC30F0FC434}"/>
              </a:ext>
            </a:extLst>
          </p:cNvPr>
          <p:cNvPicPr>
            <a:picLocks noChangeAspect="1"/>
          </p:cNvPicPr>
          <p:nvPr/>
        </p:nvPicPr>
        <p:blipFill>
          <a:blip r:embed="rId69"/>
          <a:stretch>
            <a:fillRect/>
          </a:stretch>
        </p:blipFill>
        <p:spPr>
          <a:xfrm>
            <a:off x="11432396" y="6229962"/>
            <a:ext cx="391304" cy="360000"/>
          </a:xfrm>
          <a:prstGeom prst="rect">
            <a:avLst/>
          </a:prstGeom>
        </p:spPr>
      </p:pic>
      <p:sp>
        <p:nvSpPr>
          <p:cNvPr id="4" name="Text Placeholder 3">
            <a:extLst>
              <a:ext uri="{FF2B5EF4-FFF2-40B4-BE49-F238E27FC236}">
                <a16:creationId xmlns:a16="http://schemas.microsoft.com/office/drawing/2014/main" id="{858F6D9C-6E29-45E1-A21D-B29BC12D7EAF}"/>
              </a:ext>
            </a:extLst>
          </p:cNvPr>
          <p:cNvSpPr>
            <a:spLocks noGrp="1"/>
          </p:cNvSpPr>
          <p:nvPr>
            <p:ph type="body" idx="1"/>
          </p:nvPr>
        </p:nvSpPr>
        <p:spPr>
          <a:xfrm>
            <a:off x="352425" y="1087228"/>
            <a:ext cx="11462400" cy="4978800"/>
          </a:xfrm>
          <a:prstGeom prst="rect">
            <a:avLst/>
          </a:prstGeom>
        </p:spPr>
        <p:txBody>
          <a:bodyPr vert="horz" lIns="0" tIns="0" rIns="0" bIns="0" rtlCol="0">
            <a:normAutofit/>
          </a:bodyPr>
          <a:lstStyle/>
          <a:p>
            <a:pPr marL="180000" lvl="0" indent="-180000" algn="l" defTabSz="914400" rtl="0" eaLnBrk="1" latinLnBrk="0" hangingPunct="1">
              <a:lnSpc>
                <a:spcPct val="120000"/>
              </a:lnSpc>
              <a:spcBef>
                <a:spcPts val="1200"/>
              </a:spcBef>
              <a:buClr>
                <a:schemeClr val="accent1"/>
              </a:buClr>
              <a:buFont typeface="Arial" panose="020B0604020202020204" pitchFamily="34" charset="0"/>
              <a:buChar char="\"/>
            </a:pPr>
            <a:r>
              <a:rPr lang="en-US"/>
              <a:t>Click to edit text</a:t>
            </a:r>
          </a:p>
          <a:p>
            <a:pPr lvl="1"/>
            <a:r>
              <a:rPr lang="en-US"/>
              <a:t>Second level</a:t>
            </a:r>
          </a:p>
        </p:txBody>
      </p:sp>
      <p:pic>
        <p:nvPicPr>
          <p:cNvPr id="10" name="Picture 9">
            <a:extLst>
              <a:ext uri="{FF2B5EF4-FFF2-40B4-BE49-F238E27FC236}">
                <a16:creationId xmlns:a16="http://schemas.microsoft.com/office/drawing/2014/main" id="{821F8B11-F483-4B74-814A-0590D1031A77}"/>
              </a:ext>
            </a:extLst>
          </p:cNvPr>
          <p:cNvPicPr>
            <a:picLocks noChangeAspect="1"/>
          </p:cNvPicPr>
          <p:nvPr userDrawn="1"/>
        </p:nvPicPr>
        <p:blipFill>
          <a:blip r:embed="rId69"/>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2859235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1600" b="1" kern="1200">
          <a:solidFill>
            <a:schemeClr val="bg1"/>
          </a:solidFill>
          <a:latin typeface="+mj-lt"/>
          <a:ea typeface="+mj-ea"/>
          <a:cs typeface="+mj-cs"/>
        </a:defRPr>
      </a:lvl1pPr>
    </p:titleStyle>
    <p:bodyStyle>
      <a:lvl1pPr marL="180000" indent="-180000" algn="l" defTabSz="914400" rtl="0" eaLnBrk="1" latinLnBrk="0" hangingPunct="1">
        <a:lnSpc>
          <a:spcPct val="120000"/>
        </a:lnSpc>
        <a:spcBef>
          <a:spcPts val="1200"/>
        </a:spcBef>
        <a:buClr>
          <a:schemeClr val="accent1"/>
        </a:buClr>
        <a:buFont typeface="Arial" panose="020B0604020202020204" pitchFamily="34" charset="0"/>
        <a:buChar char="\"/>
        <a:defRPr lang="en-US" sz="1600" kern="1200" baseline="0" dirty="0" smtClean="0">
          <a:solidFill>
            <a:schemeClr val="bg1"/>
          </a:solidFill>
          <a:latin typeface="+mn-lt"/>
          <a:ea typeface="+mn-ea"/>
          <a:cs typeface="+mn-cs"/>
        </a:defRPr>
      </a:lvl1pPr>
      <a:lvl2pPr marL="540000" indent="-180000" algn="l" defTabSz="914400" rtl="0" eaLnBrk="1" latinLnBrk="0" hangingPunct="1">
        <a:lnSpc>
          <a:spcPct val="120000"/>
        </a:lnSpc>
        <a:spcBef>
          <a:spcPts val="500"/>
        </a:spcBef>
        <a:buClr>
          <a:schemeClr val="accent1"/>
        </a:buClr>
        <a:buFont typeface="System Font Regular"/>
        <a:buChar char="-"/>
        <a:defRPr lang="en-US" sz="1600" kern="1200" baseline="0" dirty="0" smtClean="0">
          <a:solidFill>
            <a:schemeClr val="bg1"/>
          </a:solidFill>
          <a:latin typeface="+mn-lt"/>
          <a:ea typeface="+mn-ea"/>
          <a:cs typeface="+mn-cs"/>
        </a:defRPr>
      </a:lvl2pPr>
      <a:lvl3pPr marL="914400" indent="0" algn="l" defTabSz="914400" rtl="0" eaLnBrk="1" latinLnBrk="0" hangingPunct="1">
        <a:lnSpc>
          <a:spcPct val="120000"/>
        </a:lnSpc>
        <a:spcBef>
          <a:spcPts val="500"/>
        </a:spcBef>
        <a:buClr>
          <a:schemeClr val="accent1"/>
        </a:buClr>
        <a:buFont typeface="Arial" panose="020B0604020202020204" pitchFamily="34" charset="0"/>
        <a:buNone/>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7">
          <p15:clr>
            <a:srgbClr val="F26B43"/>
          </p15:clr>
        </p15:guide>
        <p15:guide id="2" pos="7451">
          <p15:clr>
            <a:srgbClr val="F26B43"/>
          </p15:clr>
        </p15:guide>
        <p15:guide id="3" pos="222">
          <p15:clr>
            <a:srgbClr val="F26B43"/>
          </p15:clr>
        </p15:guide>
        <p15:guide id="4" orient="horz" pos="676">
          <p15:clr>
            <a:srgbClr val="F26B43"/>
          </p15:clr>
        </p15:guide>
        <p15:guide id="5" pos="3833">
          <p15:clr>
            <a:srgbClr val="F26B43"/>
          </p15:clr>
        </p15:guide>
        <p15:guide id="7" orient="horz" pos="3816">
          <p15:clr>
            <a:srgbClr val="F26B43"/>
          </p15:clr>
        </p15:guide>
        <p15:guide id="8" orient="horz" pos="454">
          <p15:clr>
            <a:srgbClr val="F26B43"/>
          </p15:clr>
        </p15:guide>
        <p15:guide id="9" orient="horz" pos="22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371ED6-A832-400C-B365-9DDE1C9CAF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905A33-F207-4153-9AAF-BFEDD4F262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618BD-6B12-43FB-8586-5D2BAC4065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A5D1B-F599-48E2-A8AF-722C2F8D437C}" type="datetimeFigureOut">
              <a:rPr lang="en-US" smtClean="0"/>
              <a:t>7/8/2021</a:t>
            </a:fld>
            <a:endParaRPr lang="en-US"/>
          </a:p>
        </p:txBody>
      </p:sp>
      <p:sp>
        <p:nvSpPr>
          <p:cNvPr id="5" name="Footer Placeholder 4">
            <a:extLst>
              <a:ext uri="{FF2B5EF4-FFF2-40B4-BE49-F238E27FC236}">
                <a16:creationId xmlns:a16="http://schemas.microsoft.com/office/drawing/2014/main" id="{5A740405-5995-4717-BFA3-520B02BD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F9E3EF-A656-4B95-8E6F-E5BD20E17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F7689-66CB-EC4F-9B5C-9C3D3ED1F24F}" type="slidenum">
              <a:rPr lang="en-US" smtClean="0"/>
              <a:pPr/>
              <a:t>‹#›</a:t>
            </a:fld>
            <a:endParaRPr lang="en-US" dirty="0"/>
          </a:p>
        </p:txBody>
      </p:sp>
      <p:pic>
        <p:nvPicPr>
          <p:cNvPr id="7" name="Picture 6">
            <a:extLst>
              <a:ext uri="{FF2B5EF4-FFF2-40B4-BE49-F238E27FC236}">
                <a16:creationId xmlns:a16="http://schemas.microsoft.com/office/drawing/2014/main" id="{D79CCCF8-095B-4210-9904-DD686AE04752}"/>
              </a:ext>
            </a:extLst>
          </p:cNvPr>
          <p:cNvPicPr>
            <a:picLocks noChangeAspect="1"/>
          </p:cNvPicPr>
          <p:nvPr userDrawn="1"/>
        </p:nvPicPr>
        <p:blipFill>
          <a:blip r:embed="rId14"/>
          <a:stretch>
            <a:fillRect/>
          </a:stretch>
        </p:blipFill>
        <p:spPr>
          <a:xfrm>
            <a:off x="11432396" y="6229962"/>
            <a:ext cx="391304" cy="360000"/>
          </a:xfrm>
          <a:prstGeom prst="rect">
            <a:avLst/>
          </a:prstGeom>
        </p:spPr>
      </p:pic>
    </p:spTree>
    <p:extLst>
      <p:ext uri="{BB962C8B-B14F-4D97-AF65-F5344CB8AC3E}">
        <p14:creationId xmlns:p14="http://schemas.microsoft.com/office/powerpoint/2010/main" val="24019386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9.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9.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4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CD4C06A-D0E3-4B67-94CD-AA91E1A8D653}"/>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a:solidFill>
                  <a:srgbClr val="FFFFFF"/>
                </a:solidFill>
                <a:latin typeface="+mj-lt"/>
                <a:ea typeface="+mj-ea"/>
                <a:cs typeface="+mj-cs"/>
              </a:rPr>
              <a:t>Sigma API Services – ETL for RDBMS and NoSQL data stores</a:t>
            </a:r>
          </a:p>
        </p:txBody>
      </p:sp>
      <p:sp>
        <p:nvSpPr>
          <p:cNvPr id="5" name="TextBox 4">
            <a:extLst>
              <a:ext uri="{FF2B5EF4-FFF2-40B4-BE49-F238E27FC236}">
                <a16:creationId xmlns:a16="http://schemas.microsoft.com/office/drawing/2014/main" id="{08B1308B-E2BA-4AD6-8F78-93994254E068}"/>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300"/>
              <a:t>Sigma API Services is a platform-neutral tool that facilitates data transfer between two different databases,</a:t>
            </a:r>
          </a:p>
          <a:p>
            <a:pPr marL="285750" indent="-228600">
              <a:lnSpc>
                <a:spcPct val="90000"/>
              </a:lnSpc>
              <a:spcAft>
                <a:spcPts val="600"/>
              </a:spcAft>
              <a:buFont typeface="Arial" panose="020B0604020202020204" pitchFamily="34" charset="0"/>
              <a:buChar char="•"/>
            </a:pPr>
            <a:endParaRPr lang="en-US" sz="1300"/>
          </a:p>
          <a:p>
            <a:pPr marL="285750" indent="-228600">
              <a:lnSpc>
                <a:spcPct val="90000"/>
              </a:lnSpc>
              <a:spcAft>
                <a:spcPts val="600"/>
              </a:spcAft>
              <a:buFont typeface="Arial" panose="020B0604020202020204" pitchFamily="34" charset="0"/>
              <a:buChar char="•"/>
            </a:pPr>
            <a:r>
              <a:rPr lang="en-US" sz="1300"/>
              <a:t>It provides an easy-to-configure, easy-to-operate WebService wrapper that helps do CRUD operations. </a:t>
            </a:r>
          </a:p>
          <a:p>
            <a:pPr marL="285750" indent="-228600">
              <a:lnSpc>
                <a:spcPct val="90000"/>
              </a:lnSpc>
              <a:spcAft>
                <a:spcPts val="600"/>
              </a:spcAft>
              <a:buFont typeface="Arial" panose="020B0604020202020204" pitchFamily="34" charset="0"/>
              <a:buChar char="•"/>
            </a:pPr>
            <a:endParaRPr lang="en-US" sz="1300"/>
          </a:p>
          <a:p>
            <a:pPr marL="285750" indent="-228600">
              <a:lnSpc>
                <a:spcPct val="90000"/>
              </a:lnSpc>
              <a:spcAft>
                <a:spcPts val="600"/>
              </a:spcAft>
              <a:buFont typeface="Arial" panose="020B0604020202020204" pitchFamily="34" charset="0"/>
              <a:buChar char="•"/>
            </a:pPr>
            <a:r>
              <a:rPr lang="en-US" sz="1300"/>
              <a:t>The wiring between these services is done by a Time-based Scheduler that comes part of the suite. </a:t>
            </a:r>
          </a:p>
          <a:p>
            <a:pPr marL="285750" indent="-228600">
              <a:lnSpc>
                <a:spcPct val="90000"/>
              </a:lnSpc>
              <a:spcAft>
                <a:spcPts val="600"/>
              </a:spcAft>
              <a:buFont typeface="Arial" panose="020B0604020202020204" pitchFamily="34" charset="0"/>
              <a:buChar char="•"/>
            </a:pPr>
            <a:endParaRPr lang="en-US" sz="1300"/>
          </a:p>
          <a:p>
            <a:pPr marL="285750" indent="-228600">
              <a:lnSpc>
                <a:spcPct val="90000"/>
              </a:lnSpc>
              <a:spcAft>
                <a:spcPts val="600"/>
              </a:spcAft>
              <a:buFont typeface="Arial" panose="020B0604020202020204" pitchFamily="34" charset="0"/>
              <a:buChar char="•"/>
            </a:pPr>
            <a:r>
              <a:rPr lang="en-US" sz="1300"/>
              <a:t>The API Service supports flexible mapping between the fields belonging to the source and destination. </a:t>
            </a:r>
          </a:p>
          <a:p>
            <a:pPr marL="285750" indent="-228600">
              <a:lnSpc>
                <a:spcPct val="90000"/>
              </a:lnSpc>
              <a:spcAft>
                <a:spcPts val="600"/>
              </a:spcAft>
              <a:buFont typeface="Arial" panose="020B0604020202020204" pitchFamily="34" charset="0"/>
              <a:buChar char="•"/>
            </a:pPr>
            <a:endParaRPr lang="en-US" sz="1300"/>
          </a:p>
          <a:p>
            <a:pPr marL="285750" indent="-228600">
              <a:lnSpc>
                <a:spcPct val="90000"/>
              </a:lnSpc>
              <a:spcAft>
                <a:spcPts val="600"/>
              </a:spcAft>
              <a:buFont typeface="Arial" panose="020B0604020202020204" pitchFamily="34" charset="0"/>
              <a:buChar char="•"/>
            </a:pPr>
            <a:r>
              <a:rPr lang="en-US" sz="1300"/>
              <a:t>Unlimited no of configurations can be created and managed at both ends to support full-blown data transfer between systems like</a:t>
            </a:r>
          </a:p>
          <a:p>
            <a:pPr marL="742950" lvl="1" indent="-228600">
              <a:lnSpc>
                <a:spcPct val="90000"/>
              </a:lnSpc>
              <a:spcAft>
                <a:spcPts val="600"/>
              </a:spcAft>
              <a:buFont typeface="Arial" panose="020B0604020202020204" pitchFamily="34" charset="0"/>
              <a:buChar char="•"/>
            </a:pPr>
            <a:r>
              <a:rPr lang="en-US" sz="1300"/>
              <a:t>ERP Vs CRM</a:t>
            </a:r>
          </a:p>
          <a:p>
            <a:pPr marL="742950" lvl="1" indent="-228600">
              <a:lnSpc>
                <a:spcPct val="90000"/>
              </a:lnSpc>
              <a:spcAft>
                <a:spcPts val="600"/>
              </a:spcAft>
              <a:buFont typeface="Arial" panose="020B0604020202020204" pitchFamily="34" charset="0"/>
              <a:buChar char="•"/>
            </a:pPr>
            <a:r>
              <a:rPr lang="en-US" sz="1300"/>
              <a:t>ERP Vs Retail Sales</a:t>
            </a:r>
          </a:p>
          <a:p>
            <a:pPr marL="742950" lvl="1" indent="-228600">
              <a:lnSpc>
                <a:spcPct val="90000"/>
              </a:lnSpc>
              <a:spcAft>
                <a:spcPts val="600"/>
              </a:spcAft>
              <a:buFont typeface="Arial" panose="020B0604020202020204" pitchFamily="34" charset="0"/>
              <a:buChar char="•"/>
            </a:pPr>
            <a:r>
              <a:rPr lang="en-US" sz="1300"/>
              <a:t>Vendor Management Systems Vs Reporting Software</a:t>
            </a:r>
          </a:p>
          <a:p>
            <a:pPr marL="742950" lvl="1" indent="-228600">
              <a:lnSpc>
                <a:spcPct val="90000"/>
              </a:lnSpc>
              <a:spcAft>
                <a:spcPts val="600"/>
              </a:spcAft>
              <a:buFont typeface="Arial" panose="020B0604020202020204" pitchFamily="34" charset="0"/>
              <a:buChar char="•"/>
            </a:pPr>
            <a:r>
              <a:rPr lang="en-US" sz="1300"/>
              <a:t>Consolidation of data for Analytics</a:t>
            </a:r>
          </a:p>
        </p:txBody>
      </p:sp>
      <p:sp>
        <p:nvSpPr>
          <p:cNvPr id="4" name="Slide Number Placeholder 3">
            <a:extLst>
              <a:ext uri="{FF2B5EF4-FFF2-40B4-BE49-F238E27FC236}">
                <a16:creationId xmlns:a16="http://schemas.microsoft.com/office/drawing/2014/main" id="{77AC8894-8FFB-42BE-8911-AC87646328D8}"/>
              </a:ext>
            </a:extLst>
          </p:cNvPr>
          <p:cNvSpPr>
            <a:spLocks noGrp="1"/>
          </p:cNvSpPr>
          <p:nvPr>
            <p:ph type="sldNum" sz="quarter" idx="13"/>
          </p:nvPr>
        </p:nvSpPr>
        <p:spPr>
          <a:xfrm>
            <a:off x="10707624" y="6382512"/>
            <a:ext cx="685800" cy="320040"/>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lang="en-US" sz="800" kern="1200" smtClean="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r" fontAlgn="auto">
              <a:spcBef>
                <a:spcPts val="0"/>
              </a:spcBef>
              <a:spcAft>
                <a:spcPts val="600"/>
              </a:spcAft>
              <a:buClrTx/>
              <a:buSzTx/>
              <a:buFontTx/>
              <a:buNone/>
              <a:tabLst/>
              <a:defRPr/>
            </a:pPr>
            <a:fld id="{9A0F7689-66CB-EC4F-9B5C-9C3D3ED1F24F}" type="slidenum">
              <a:rPr lang="en-US" sz="1000">
                <a:solidFill>
                  <a:schemeClr val="tx1">
                    <a:tint val="75000"/>
                  </a:schemeClr>
                </a:solidFill>
              </a:rPr>
              <a:pPr marR="0" lvl="0" indent="0" algn="r" fontAlgn="auto">
                <a:spcBef>
                  <a:spcPts val="0"/>
                </a:spcBef>
                <a:spcAft>
                  <a:spcPts val="600"/>
                </a:spcAft>
                <a:buClrTx/>
                <a:buSzTx/>
                <a:buFontTx/>
                <a:buNone/>
                <a:tabLst/>
                <a:defRPr/>
              </a:pPr>
              <a:t>1</a:t>
            </a:fld>
            <a:endParaRPr kumimoji="0" lang="en-US" sz="1000" b="0" i="0" u="none" strike="noStrike" cap="none" spc="0" normalizeH="0" baseline="0" noProof="0">
              <a:ln>
                <a:noFill/>
              </a:ln>
              <a:solidFill>
                <a:schemeClr val="tx1">
                  <a:tint val="75000"/>
                </a:schemeClr>
              </a:solidFill>
              <a:effectLst/>
              <a:uLnTx/>
              <a:uFillTx/>
            </a:endParaRPr>
          </a:p>
        </p:txBody>
      </p:sp>
      <p:sp>
        <p:nvSpPr>
          <p:cNvPr id="28" name="Shape 13648">
            <a:extLst>
              <a:ext uri="{FF2B5EF4-FFF2-40B4-BE49-F238E27FC236}">
                <a16:creationId xmlns:a16="http://schemas.microsoft.com/office/drawing/2014/main" id="{3AEF6DF7-B95E-4700-BDCD-C5D389DD718B}"/>
              </a:ext>
            </a:extLst>
          </p:cNvPr>
          <p:cNvSpPr/>
          <p:nvPr/>
        </p:nvSpPr>
        <p:spPr>
          <a:xfrm>
            <a:off x="5394164"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9" name="Shape 13649">
            <a:extLst>
              <a:ext uri="{FF2B5EF4-FFF2-40B4-BE49-F238E27FC236}">
                <a16:creationId xmlns:a16="http://schemas.microsoft.com/office/drawing/2014/main" id="{A16DEE9E-5DA5-42A0-BFE0-93002A041AEC}"/>
              </a:ext>
            </a:extLst>
          </p:cNvPr>
          <p:cNvSpPr/>
          <p:nvPr/>
        </p:nvSpPr>
        <p:spPr>
          <a:xfrm>
            <a:off x="8579393"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0" name="Shape 13650">
            <a:extLst>
              <a:ext uri="{FF2B5EF4-FFF2-40B4-BE49-F238E27FC236}">
                <a16:creationId xmlns:a16="http://schemas.microsoft.com/office/drawing/2014/main" id="{07928DFB-F9D4-4804-BC3A-76BC1A57D0D3}"/>
              </a:ext>
            </a:extLst>
          </p:cNvPr>
          <p:cNvSpPr/>
          <p:nvPr/>
        </p:nvSpPr>
        <p:spPr>
          <a:xfrm>
            <a:off x="2208936" y="2648834"/>
            <a:ext cx="1170733" cy="1170735"/>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Tree>
    <p:extLst>
      <p:ext uri="{BB962C8B-B14F-4D97-AF65-F5344CB8AC3E}">
        <p14:creationId xmlns:p14="http://schemas.microsoft.com/office/powerpoint/2010/main" val="307132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C870-A9D9-4959-8ED2-76BCEB651298}"/>
              </a:ext>
            </a:extLst>
          </p:cNvPr>
          <p:cNvSpPr>
            <a:spLocks noGrp="1"/>
          </p:cNvSpPr>
          <p:nvPr>
            <p:ph type="title"/>
          </p:nvPr>
        </p:nvSpPr>
        <p:spPr/>
        <p:txBody>
          <a:bodyPr/>
          <a:lstStyle/>
          <a:p>
            <a:r>
              <a:rPr lang="en-US" dirty="0"/>
              <a:t>Advantages of Sigma API Suite</a:t>
            </a:r>
            <a:endParaRPr lang="en-IN" dirty="0"/>
          </a:p>
        </p:txBody>
      </p:sp>
      <p:sp>
        <p:nvSpPr>
          <p:cNvPr id="3" name="Content Placeholder 2">
            <a:extLst>
              <a:ext uri="{FF2B5EF4-FFF2-40B4-BE49-F238E27FC236}">
                <a16:creationId xmlns:a16="http://schemas.microsoft.com/office/drawing/2014/main" id="{9235C4F8-FEBB-4C95-A709-7536960CDC2C}"/>
              </a:ext>
            </a:extLst>
          </p:cNvPr>
          <p:cNvSpPr>
            <a:spLocks noGrp="1"/>
          </p:cNvSpPr>
          <p:nvPr>
            <p:ph idx="1"/>
          </p:nvPr>
        </p:nvSpPr>
        <p:spPr>
          <a:xfrm>
            <a:off x="721731" y="1485230"/>
            <a:ext cx="10515600" cy="4351338"/>
          </a:xfrm>
        </p:spPr>
        <p:txBody>
          <a:bodyPr>
            <a:normAutofit fontScale="92500" lnSpcReduction="10000"/>
          </a:bodyPr>
          <a:lstStyle/>
          <a:p>
            <a:endParaRPr lang="en-US" dirty="0"/>
          </a:p>
          <a:p>
            <a:r>
              <a:rPr lang="en-US" dirty="0"/>
              <a:t>Ability to scale horizontally, for handling peak loads (with auto-shrink capability)</a:t>
            </a:r>
          </a:p>
          <a:p>
            <a:endParaRPr lang="en-US" dirty="0"/>
          </a:p>
          <a:p>
            <a:r>
              <a:rPr lang="en-US" dirty="0"/>
              <a:t>Data packet size controlled via configuration.</a:t>
            </a:r>
          </a:p>
          <a:p>
            <a:endParaRPr lang="en-US" dirty="0"/>
          </a:p>
          <a:p>
            <a:r>
              <a:rPr lang="en-US" dirty="0"/>
              <a:t>Centralized </a:t>
            </a:r>
            <a:r>
              <a:rPr lang="en-US"/>
              <a:t>monitoring, live </a:t>
            </a:r>
            <a:r>
              <a:rPr lang="en-US" dirty="0"/>
              <a:t>tracking of data transfer via Administrative GUI, on the scheduled ETL operations</a:t>
            </a:r>
          </a:p>
          <a:p>
            <a:endParaRPr lang="en-US" dirty="0"/>
          </a:p>
          <a:p>
            <a:r>
              <a:rPr lang="en-US" dirty="0"/>
              <a:t>Flexibility in configuration of data transfer components.</a:t>
            </a:r>
          </a:p>
          <a:p>
            <a:endParaRPr lang="en-US" dirty="0"/>
          </a:p>
          <a:p>
            <a:endParaRPr lang="en-IN" dirty="0"/>
          </a:p>
        </p:txBody>
      </p:sp>
      <p:sp>
        <p:nvSpPr>
          <p:cNvPr id="4" name="Slide Number Placeholder 3">
            <a:extLst>
              <a:ext uri="{FF2B5EF4-FFF2-40B4-BE49-F238E27FC236}">
                <a16:creationId xmlns:a16="http://schemas.microsoft.com/office/drawing/2014/main" id="{77AC8894-8FFB-42BE-8911-AC87646328D8}"/>
              </a:ext>
            </a:extLst>
          </p:cNvPr>
          <p:cNvSpPr>
            <a:spLocks noGrp="1"/>
          </p:cNvSpPr>
          <p:nvPr>
            <p:ph type="sldNum" sz="quarter" idx="12"/>
          </p:nvPr>
        </p:nvSpPr>
        <p:spPr>
          <a:prstGeom prst="rect">
            <a:avLst/>
          </a:prstGeom>
        </p:spPr>
        <p:txBody>
          <a:bodyPr vert="horz" lIns="91440" tIns="45720" rIns="91440" bIns="45720" rtlCol="0" anchor="ctr">
            <a:normAutofit/>
          </a:bodyPr>
          <a:lstStyle>
            <a:defPPr>
              <a:defRPr lang="en-US"/>
            </a:defPPr>
            <a:lvl1pPr marL="0" algn="ctr" defTabSz="914400" rtl="0" eaLnBrk="1" latinLnBrk="0" hangingPunct="1">
              <a:defRPr lang="en-US" sz="800" kern="1200" smtClean="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600"/>
              </a:spcAft>
              <a:buClrTx/>
              <a:buSzTx/>
              <a:buFontTx/>
              <a:buNone/>
              <a:tabLst/>
              <a:defRPr/>
            </a:pPr>
            <a:fld id="{9A0F7689-66CB-EC4F-9B5C-9C3D3ED1F24F}" type="slidenum">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10</a:t>
            </a:fld>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Shape 13648">
            <a:extLst>
              <a:ext uri="{FF2B5EF4-FFF2-40B4-BE49-F238E27FC236}">
                <a16:creationId xmlns:a16="http://schemas.microsoft.com/office/drawing/2014/main" id="{3AEF6DF7-B95E-4700-BDCD-C5D389DD718B}"/>
              </a:ext>
            </a:extLst>
          </p:cNvPr>
          <p:cNvSpPr/>
          <p:nvPr/>
        </p:nvSpPr>
        <p:spPr>
          <a:xfrm>
            <a:off x="5394164" y="2648834"/>
            <a:ext cx="1170734" cy="1170734"/>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9" name="Shape 13649">
            <a:extLst>
              <a:ext uri="{FF2B5EF4-FFF2-40B4-BE49-F238E27FC236}">
                <a16:creationId xmlns:a16="http://schemas.microsoft.com/office/drawing/2014/main" id="{A16DEE9E-5DA5-42A0-BFE0-93002A041AEC}"/>
              </a:ext>
            </a:extLst>
          </p:cNvPr>
          <p:cNvSpPr/>
          <p:nvPr/>
        </p:nvSpPr>
        <p:spPr>
          <a:xfrm>
            <a:off x="8579393" y="2648834"/>
            <a:ext cx="1170734" cy="1170734"/>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0" name="Shape 13650">
            <a:extLst>
              <a:ext uri="{FF2B5EF4-FFF2-40B4-BE49-F238E27FC236}">
                <a16:creationId xmlns:a16="http://schemas.microsoft.com/office/drawing/2014/main" id="{07928DFB-F9D4-4804-BC3A-76BC1A57D0D3}"/>
              </a:ext>
            </a:extLst>
          </p:cNvPr>
          <p:cNvSpPr/>
          <p:nvPr/>
        </p:nvSpPr>
        <p:spPr>
          <a:xfrm>
            <a:off x="2208936" y="2648834"/>
            <a:ext cx="1170733" cy="1170735"/>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Tree>
    <p:extLst>
      <p:ext uri="{BB962C8B-B14F-4D97-AF65-F5344CB8AC3E}">
        <p14:creationId xmlns:p14="http://schemas.microsoft.com/office/powerpoint/2010/main" val="332796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Google Shape;262;p32">
            <a:extLst>
              <a:ext uri="{FF2B5EF4-FFF2-40B4-BE49-F238E27FC236}">
                <a16:creationId xmlns:a16="http://schemas.microsoft.com/office/drawing/2014/main" id="{4DC41ADA-69C2-48FF-BF9F-AE958012D41F}"/>
              </a:ext>
            </a:extLst>
          </p:cNvPr>
          <p:cNvSpPr txBox="1">
            <a:spLocks/>
          </p:cNvSpPr>
          <p:nvPr/>
        </p:nvSpPr>
        <p:spPr>
          <a:xfrm>
            <a:off x="1011948" y="857251"/>
            <a:ext cx="6219582" cy="3160113"/>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90000"/>
              </a:lnSpc>
              <a:spcBef>
                <a:spcPct val="0"/>
              </a:spcBef>
              <a:spcAft>
                <a:spcPts val="600"/>
              </a:spcAft>
              <a:defRPr/>
            </a:pPr>
            <a:r>
              <a:rPr lang="en-US" sz="4800" b="1" i="1" kern="1200" spc="-150">
                <a:solidFill>
                  <a:srgbClr val="FFFFFF"/>
                </a:solidFill>
                <a:latin typeface="+mj-lt"/>
                <a:ea typeface="+mj-ea"/>
                <a:cs typeface="+mj-cs"/>
                <a:sym typeface="Open Sans ExtraBold"/>
              </a:rPr>
              <a:t>Thank</a:t>
            </a:r>
            <a:r>
              <a:rPr lang="en-US" sz="4800" b="1" kern="1200" spc="-150">
                <a:solidFill>
                  <a:srgbClr val="FFFFFF"/>
                </a:solidFill>
                <a:latin typeface="+mj-lt"/>
                <a:ea typeface="+mj-ea"/>
                <a:cs typeface="+mj-cs"/>
                <a:sym typeface="Open Sans ExtraBold"/>
              </a:rPr>
              <a:t> </a:t>
            </a:r>
            <a:r>
              <a:rPr lang="en-US" sz="4800" b="1" i="1" kern="1200" spc="-150">
                <a:solidFill>
                  <a:srgbClr val="FFFFFF"/>
                </a:solidFill>
                <a:latin typeface="+mj-lt"/>
                <a:ea typeface="+mj-ea"/>
                <a:cs typeface="+mj-cs"/>
                <a:sym typeface="Open Sans ExtraBold"/>
              </a:rPr>
              <a:t>You</a:t>
            </a:r>
          </a:p>
        </p:txBody>
      </p:sp>
      <p:sp>
        <p:nvSpPr>
          <p:cNvPr id="47" name="Rectangle 46">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Accept">
            <a:extLst>
              <a:ext uri="{FF2B5EF4-FFF2-40B4-BE49-F238E27FC236}">
                <a16:creationId xmlns:a16="http://schemas.microsoft.com/office/drawing/2014/main" id="{A890B729-0177-438B-9611-F47C7F28F3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60981" y="1842090"/>
            <a:ext cx="3173819" cy="3173819"/>
          </a:xfrm>
          <a:prstGeom prst="rect">
            <a:avLst/>
          </a:prstGeom>
        </p:spPr>
      </p:pic>
      <p:sp>
        <p:nvSpPr>
          <p:cNvPr id="4" name="Slide Number Placeholder 3">
            <a:extLst>
              <a:ext uri="{FF2B5EF4-FFF2-40B4-BE49-F238E27FC236}">
                <a16:creationId xmlns:a16="http://schemas.microsoft.com/office/drawing/2014/main" id="{77AC8894-8FFB-42BE-8911-AC87646328D8}"/>
              </a:ext>
            </a:extLst>
          </p:cNvPr>
          <p:cNvSpPr>
            <a:spLocks noGrp="1"/>
          </p:cNvSpPr>
          <p:nvPr>
            <p:ph type="sldNum" sz="quarter" idx="13"/>
          </p:nvPr>
        </p:nvSpPr>
        <p:spPr>
          <a:xfrm>
            <a:off x="11704320" y="6451600"/>
            <a:ext cx="4445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lang="en-US" sz="800" kern="1200" smtClean="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r" fontAlgn="auto">
              <a:spcBef>
                <a:spcPts val="0"/>
              </a:spcBef>
              <a:spcAft>
                <a:spcPts val="600"/>
              </a:spcAft>
              <a:buClrTx/>
              <a:buSzTx/>
              <a:buFontTx/>
              <a:buNone/>
              <a:tabLst/>
              <a:defRPr/>
            </a:pPr>
            <a:fld id="{9A0F7689-66CB-EC4F-9B5C-9C3D3ED1F24F}" type="slidenum">
              <a:rPr lang="en-US" sz="1100">
                <a:solidFill>
                  <a:schemeClr val="tx1">
                    <a:lumMod val="50000"/>
                    <a:lumOff val="50000"/>
                  </a:schemeClr>
                </a:solidFill>
              </a:rPr>
              <a:pPr marR="0" lvl="0" indent="0" algn="r" fontAlgn="auto">
                <a:spcBef>
                  <a:spcPts val="0"/>
                </a:spcBef>
                <a:spcAft>
                  <a:spcPts val="600"/>
                </a:spcAft>
                <a:buClrTx/>
                <a:buSzTx/>
                <a:buFontTx/>
                <a:buNone/>
                <a:tabLst/>
                <a:defRPr/>
              </a:pPr>
              <a:t>11</a:t>
            </a:fld>
            <a:endParaRPr kumimoji="0" lang="en-US" sz="1100" b="0" i="0" u="none" strike="noStrike" cap="none" spc="0" normalizeH="0" baseline="0" noProof="0">
              <a:ln>
                <a:noFill/>
              </a:ln>
              <a:solidFill>
                <a:schemeClr val="tx1">
                  <a:lumMod val="50000"/>
                  <a:lumOff val="50000"/>
                </a:schemeClr>
              </a:solidFill>
              <a:effectLst/>
              <a:uLnTx/>
              <a:uFillTx/>
            </a:endParaRPr>
          </a:p>
        </p:txBody>
      </p:sp>
      <p:sp>
        <p:nvSpPr>
          <p:cNvPr id="28" name="Shape 13648">
            <a:extLst>
              <a:ext uri="{FF2B5EF4-FFF2-40B4-BE49-F238E27FC236}">
                <a16:creationId xmlns:a16="http://schemas.microsoft.com/office/drawing/2014/main" id="{3AEF6DF7-B95E-4700-BDCD-C5D389DD718B}"/>
              </a:ext>
            </a:extLst>
          </p:cNvPr>
          <p:cNvSpPr/>
          <p:nvPr/>
        </p:nvSpPr>
        <p:spPr>
          <a:xfrm>
            <a:off x="5394164"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9" name="Shape 13649">
            <a:extLst>
              <a:ext uri="{FF2B5EF4-FFF2-40B4-BE49-F238E27FC236}">
                <a16:creationId xmlns:a16="http://schemas.microsoft.com/office/drawing/2014/main" id="{A16DEE9E-5DA5-42A0-BFE0-93002A041AEC}"/>
              </a:ext>
            </a:extLst>
          </p:cNvPr>
          <p:cNvSpPr/>
          <p:nvPr/>
        </p:nvSpPr>
        <p:spPr>
          <a:xfrm>
            <a:off x="8579393"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0" name="Shape 13650">
            <a:extLst>
              <a:ext uri="{FF2B5EF4-FFF2-40B4-BE49-F238E27FC236}">
                <a16:creationId xmlns:a16="http://schemas.microsoft.com/office/drawing/2014/main" id="{07928DFB-F9D4-4804-BC3A-76BC1A57D0D3}"/>
              </a:ext>
            </a:extLst>
          </p:cNvPr>
          <p:cNvSpPr/>
          <p:nvPr/>
        </p:nvSpPr>
        <p:spPr>
          <a:xfrm>
            <a:off x="2208936" y="2648834"/>
            <a:ext cx="1170733" cy="1170735"/>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Tree>
    <p:extLst>
      <p:ext uri="{BB962C8B-B14F-4D97-AF65-F5344CB8AC3E}">
        <p14:creationId xmlns:p14="http://schemas.microsoft.com/office/powerpoint/2010/main" val="234303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678E56-7063-4051-B3FB-3D95264AA81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Sigma API Services - Introduction</a:t>
            </a:r>
          </a:p>
        </p:txBody>
      </p:sp>
      <p:pic>
        <p:nvPicPr>
          <p:cNvPr id="8" name="Picture 7">
            <a:extLst>
              <a:ext uri="{FF2B5EF4-FFF2-40B4-BE49-F238E27FC236}">
                <a16:creationId xmlns:a16="http://schemas.microsoft.com/office/drawing/2014/main" id="{E61221CE-F257-42A3-B9D5-E2CDB05B4D7F}"/>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096000" y="1338707"/>
            <a:ext cx="5608320" cy="4136136"/>
          </a:xfrm>
          <a:prstGeom prst="rect">
            <a:avLst/>
          </a:prstGeom>
        </p:spPr>
      </p:pic>
      <p:sp>
        <p:nvSpPr>
          <p:cNvPr id="4" name="Slide Number Placeholder 3">
            <a:extLst>
              <a:ext uri="{FF2B5EF4-FFF2-40B4-BE49-F238E27FC236}">
                <a16:creationId xmlns:a16="http://schemas.microsoft.com/office/drawing/2014/main" id="{77AC8894-8FFB-42BE-8911-AC87646328D8}"/>
              </a:ext>
            </a:extLst>
          </p:cNvPr>
          <p:cNvSpPr>
            <a:spLocks noGrp="1"/>
          </p:cNvSpPr>
          <p:nvPr>
            <p:ph type="sldNum" sz="quarter" idx="13"/>
          </p:nvPr>
        </p:nvSpPr>
        <p:spPr>
          <a:xfrm>
            <a:off x="11704320" y="6455664"/>
            <a:ext cx="448056"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lang="en-US" sz="800" kern="1200" smtClean="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r" fontAlgn="auto">
              <a:spcBef>
                <a:spcPts val="0"/>
              </a:spcBef>
              <a:spcAft>
                <a:spcPts val="600"/>
              </a:spcAft>
              <a:buClrTx/>
              <a:buSzTx/>
              <a:buFontTx/>
              <a:buNone/>
              <a:tabLst/>
              <a:defRPr/>
            </a:pPr>
            <a:fld id="{9A0F7689-66CB-EC4F-9B5C-9C3D3ED1F24F}" type="slidenum">
              <a:rPr lang="en-US" sz="1100">
                <a:solidFill>
                  <a:schemeClr val="tx1">
                    <a:lumMod val="50000"/>
                    <a:lumOff val="50000"/>
                  </a:schemeClr>
                </a:solidFill>
              </a:rPr>
              <a:pPr marR="0" lvl="0" indent="0" algn="r" fontAlgn="auto">
                <a:spcBef>
                  <a:spcPts val="0"/>
                </a:spcBef>
                <a:spcAft>
                  <a:spcPts val="600"/>
                </a:spcAft>
                <a:buClrTx/>
                <a:buSzTx/>
                <a:buFontTx/>
                <a:buNone/>
                <a:tabLst/>
                <a:defRPr/>
              </a:pPr>
              <a:t>2</a:t>
            </a:fld>
            <a:endParaRPr kumimoji="0" lang="en-US" sz="1100" b="0" i="0" u="none" strike="noStrike" cap="none" spc="0" normalizeH="0" baseline="0" noProof="0" dirty="0">
              <a:ln>
                <a:noFill/>
              </a:ln>
              <a:solidFill>
                <a:schemeClr val="tx1">
                  <a:lumMod val="50000"/>
                  <a:lumOff val="50000"/>
                </a:schemeClr>
              </a:solidFill>
              <a:effectLst/>
              <a:uLnTx/>
              <a:uFillTx/>
            </a:endParaRPr>
          </a:p>
        </p:txBody>
      </p:sp>
      <p:sp>
        <p:nvSpPr>
          <p:cNvPr id="28" name="Shape 13648">
            <a:extLst>
              <a:ext uri="{FF2B5EF4-FFF2-40B4-BE49-F238E27FC236}">
                <a16:creationId xmlns:a16="http://schemas.microsoft.com/office/drawing/2014/main" id="{3AEF6DF7-B95E-4700-BDCD-C5D389DD718B}"/>
              </a:ext>
            </a:extLst>
          </p:cNvPr>
          <p:cNvSpPr/>
          <p:nvPr/>
        </p:nvSpPr>
        <p:spPr>
          <a:xfrm>
            <a:off x="5394164" y="2648834"/>
            <a:ext cx="1170734" cy="1170734"/>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9" name="Shape 13649">
            <a:extLst>
              <a:ext uri="{FF2B5EF4-FFF2-40B4-BE49-F238E27FC236}">
                <a16:creationId xmlns:a16="http://schemas.microsoft.com/office/drawing/2014/main" id="{A16DEE9E-5DA5-42A0-BFE0-93002A041AEC}"/>
              </a:ext>
            </a:extLst>
          </p:cNvPr>
          <p:cNvSpPr/>
          <p:nvPr/>
        </p:nvSpPr>
        <p:spPr>
          <a:xfrm>
            <a:off x="8579393" y="2648834"/>
            <a:ext cx="1170734" cy="1170734"/>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0" name="Shape 13650">
            <a:extLst>
              <a:ext uri="{FF2B5EF4-FFF2-40B4-BE49-F238E27FC236}">
                <a16:creationId xmlns:a16="http://schemas.microsoft.com/office/drawing/2014/main" id="{07928DFB-F9D4-4804-BC3A-76BC1A57D0D3}"/>
              </a:ext>
            </a:extLst>
          </p:cNvPr>
          <p:cNvSpPr/>
          <p:nvPr/>
        </p:nvSpPr>
        <p:spPr>
          <a:xfrm>
            <a:off x="2208936" y="2648834"/>
            <a:ext cx="1170733" cy="1170735"/>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Tree>
    <p:extLst>
      <p:ext uri="{BB962C8B-B14F-4D97-AF65-F5344CB8AC3E}">
        <p14:creationId xmlns:p14="http://schemas.microsoft.com/office/powerpoint/2010/main" val="190179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F678E56-7063-4051-B3FB-3D95264AA81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Sigma API Services – Case Study</a:t>
            </a:r>
          </a:p>
        </p:txBody>
      </p:sp>
      <p:pic>
        <p:nvPicPr>
          <p:cNvPr id="8" name="Picture 7">
            <a:extLst>
              <a:ext uri="{FF2B5EF4-FFF2-40B4-BE49-F238E27FC236}">
                <a16:creationId xmlns:a16="http://schemas.microsoft.com/office/drawing/2014/main" id="{E61221CE-F257-42A3-B9D5-E2CDB05B4D7F}"/>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916171" y="467208"/>
            <a:ext cx="4398261" cy="5923584"/>
          </a:xfrm>
          <a:prstGeom prst="rect">
            <a:avLst/>
          </a:prstGeom>
        </p:spPr>
      </p:pic>
      <p:sp>
        <p:nvSpPr>
          <p:cNvPr id="4" name="Slide Number Placeholder 3">
            <a:extLst>
              <a:ext uri="{FF2B5EF4-FFF2-40B4-BE49-F238E27FC236}">
                <a16:creationId xmlns:a16="http://schemas.microsoft.com/office/drawing/2014/main" id="{77AC8894-8FFB-42BE-8911-AC87646328D8}"/>
              </a:ext>
            </a:extLst>
          </p:cNvPr>
          <p:cNvSpPr>
            <a:spLocks noGrp="1"/>
          </p:cNvSpPr>
          <p:nvPr>
            <p:ph type="sldNum" sz="quarter" idx="13"/>
          </p:nvPr>
        </p:nvSpPr>
        <p:spPr>
          <a:xfrm>
            <a:off x="11704319" y="6455664"/>
            <a:ext cx="448056"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lang="en-US" sz="800" kern="1200" smtClean="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r" fontAlgn="auto">
              <a:spcBef>
                <a:spcPts val="0"/>
              </a:spcBef>
              <a:spcAft>
                <a:spcPts val="600"/>
              </a:spcAft>
              <a:buClrTx/>
              <a:buSzTx/>
              <a:buFontTx/>
              <a:buNone/>
              <a:tabLst/>
              <a:defRPr/>
            </a:pPr>
            <a:fld id="{9A0F7689-66CB-EC4F-9B5C-9C3D3ED1F24F}" type="slidenum">
              <a:rPr lang="en-US" sz="1100">
                <a:solidFill>
                  <a:schemeClr val="tx1">
                    <a:lumMod val="50000"/>
                    <a:lumOff val="50000"/>
                  </a:schemeClr>
                </a:solidFill>
              </a:rPr>
              <a:pPr marR="0" lvl="0" indent="0" algn="r" fontAlgn="auto">
                <a:spcBef>
                  <a:spcPts val="0"/>
                </a:spcBef>
                <a:spcAft>
                  <a:spcPts val="600"/>
                </a:spcAft>
                <a:buClrTx/>
                <a:buSzTx/>
                <a:buFontTx/>
                <a:buNone/>
                <a:tabLst/>
                <a:defRPr/>
              </a:pPr>
              <a:t>3</a:t>
            </a:fld>
            <a:endParaRPr kumimoji="0" lang="en-US" sz="1100" b="0" i="0" u="none" strike="noStrike" cap="none" spc="0" normalizeH="0" baseline="0" noProof="0">
              <a:ln>
                <a:noFill/>
              </a:ln>
              <a:solidFill>
                <a:schemeClr val="tx1">
                  <a:lumMod val="50000"/>
                  <a:lumOff val="50000"/>
                </a:schemeClr>
              </a:solidFill>
              <a:effectLst/>
              <a:uLnTx/>
              <a:uFillTx/>
            </a:endParaRPr>
          </a:p>
        </p:txBody>
      </p:sp>
      <p:sp>
        <p:nvSpPr>
          <p:cNvPr id="28" name="Shape 13648">
            <a:extLst>
              <a:ext uri="{FF2B5EF4-FFF2-40B4-BE49-F238E27FC236}">
                <a16:creationId xmlns:a16="http://schemas.microsoft.com/office/drawing/2014/main" id="{3AEF6DF7-B95E-4700-BDCD-C5D389DD718B}"/>
              </a:ext>
            </a:extLst>
          </p:cNvPr>
          <p:cNvSpPr/>
          <p:nvPr/>
        </p:nvSpPr>
        <p:spPr>
          <a:xfrm>
            <a:off x="5394164"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9" name="Shape 13649">
            <a:extLst>
              <a:ext uri="{FF2B5EF4-FFF2-40B4-BE49-F238E27FC236}">
                <a16:creationId xmlns:a16="http://schemas.microsoft.com/office/drawing/2014/main" id="{A16DEE9E-5DA5-42A0-BFE0-93002A041AEC}"/>
              </a:ext>
            </a:extLst>
          </p:cNvPr>
          <p:cNvSpPr/>
          <p:nvPr/>
        </p:nvSpPr>
        <p:spPr>
          <a:xfrm>
            <a:off x="8579393"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0" name="Shape 13650">
            <a:extLst>
              <a:ext uri="{FF2B5EF4-FFF2-40B4-BE49-F238E27FC236}">
                <a16:creationId xmlns:a16="http://schemas.microsoft.com/office/drawing/2014/main" id="{07928DFB-F9D4-4804-BC3A-76BC1A57D0D3}"/>
              </a:ext>
            </a:extLst>
          </p:cNvPr>
          <p:cNvSpPr/>
          <p:nvPr/>
        </p:nvSpPr>
        <p:spPr>
          <a:xfrm>
            <a:off x="2208936" y="2648834"/>
            <a:ext cx="1170733" cy="1170735"/>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Tree>
    <p:extLst>
      <p:ext uri="{BB962C8B-B14F-4D97-AF65-F5344CB8AC3E}">
        <p14:creationId xmlns:p14="http://schemas.microsoft.com/office/powerpoint/2010/main" val="17211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8E56-7063-4051-B3FB-3D95264AA810}"/>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sz="3700" kern="1200">
                <a:solidFill>
                  <a:schemeClr val="tx1"/>
                </a:solidFill>
                <a:latin typeface="+mj-lt"/>
                <a:ea typeface="+mj-ea"/>
                <a:cs typeface="+mj-cs"/>
              </a:rPr>
              <a:t>Sigma API Services – Addon Features with Case Study (Instant Notification)</a:t>
            </a:r>
          </a:p>
        </p:txBody>
      </p:sp>
      <p:sp>
        <p:nvSpPr>
          <p:cNvPr id="3" name="TextBox 2">
            <a:extLst>
              <a:ext uri="{FF2B5EF4-FFF2-40B4-BE49-F238E27FC236}">
                <a16:creationId xmlns:a16="http://schemas.microsoft.com/office/drawing/2014/main" id="{8A89F24D-2797-45EE-95E1-903CAD380B9D}"/>
              </a:ext>
            </a:extLst>
          </p:cNvPr>
          <p:cNvSpPr txBox="1"/>
          <p:nvPr/>
        </p:nvSpPr>
        <p:spPr>
          <a:xfrm>
            <a:off x="1136429" y="2278173"/>
            <a:ext cx="6467867" cy="345061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100" b="1"/>
              <a:t>Scenario#1</a:t>
            </a:r>
            <a:endParaRPr lang="en-US" sz="1100"/>
          </a:p>
          <a:p>
            <a:pPr indent="-228600">
              <a:lnSpc>
                <a:spcPct val="90000"/>
              </a:lnSpc>
              <a:spcAft>
                <a:spcPts val="600"/>
              </a:spcAft>
              <a:buFont typeface="Arial" panose="020B0604020202020204" pitchFamily="34" charset="0"/>
              <a:buChar char="•"/>
            </a:pPr>
            <a:r>
              <a:rPr lang="en-US" sz="1100"/>
              <a:t>Invoice transaction created in ERP. Item stock got updated for a couple of locations. At the same time, in a retail outlet, stock value for the same set of items are showing a different value. Currently there is no way to do an instant update (or pulling) of latest stock values for a given item.</a:t>
            </a:r>
          </a:p>
          <a:p>
            <a:pPr indent="-228600">
              <a:lnSpc>
                <a:spcPct val="90000"/>
              </a:lnSpc>
              <a:spcAft>
                <a:spcPts val="600"/>
              </a:spcAft>
              <a:buFont typeface="Arial" panose="020B0604020202020204" pitchFamily="34" charset="0"/>
              <a:buChar char="•"/>
            </a:pPr>
            <a:r>
              <a:rPr lang="en-US" sz="1100"/>
              <a:t> </a:t>
            </a:r>
          </a:p>
          <a:p>
            <a:pPr indent="-228600">
              <a:lnSpc>
                <a:spcPct val="90000"/>
              </a:lnSpc>
              <a:spcAft>
                <a:spcPts val="600"/>
              </a:spcAft>
              <a:buFont typeface="Arial" panose="020B0604020202020204" pitchFamily="34" charset="0"/>
              <a:buChar char="•"/>
            </a:pPr>
            <a:r>
              <a:rPr lang="en-US" sz="1100" b="1"/>
              <a:t>Scenario#2</a:t>
            </a:r>
            <a:endParaRPr lang="en-US" sz="1100"/>
          </a:p>
          <a:p>
            <a:pPr indent="-228600">
              <a:lnSpc>
                <a:spcPct val="90000"/>
              </a:lnSpc>
              <a:spcAft>
                <a:spcPts val="600"/>
              </a:spcAft>
              <a:buFont typeface="Arial" panose="020B0604020202020204" pitchFamily="34" charset="0"/>
              <a:buChar char="•"/>
            </a:pPr>
            <a:r>
              <a:rPr lang="en-US" sz="1100"/>
              <a:t>A customer does a purchase in a retail outlet and his loyalty points get increased after a couple of invoices being paid by him. The invoice gets transferred to the centralized ERP environment and gets posted there. His loyalty points are incremented in the ERP database. The customer, after this purchase, moves around for a while and later he reaches out to another retail outlet of the same enterprise and does a purchase. He wants to redeem his loyalty points in this invoice. However, he is unable to do so, as the loyalty points he gained in the previous purchase wasn’t posted in the POS system of the new location, as the sync happens only on Close Of Business, which means, the loyalty points in the POS system in the second retail outlet are 1 day old.</a:t>
            </a:r>
          </a:p>
          <a:p>
            <a:pPr indent="-228600">
              <a:lnSpc>
                <a:spcPct val="90000"/>
              </a:lnSpc>
              <a:spcAft>
                <a:spcPts val="600"/>
              </a:spcAft>
              <a:buFont typeface="Arial" panose="020B0604020202020204" pitchFamily="34" charset="0"/>
              <a:buChar char="•"/>
            </a:pPr>
            <a:r>
              <a:rPr lang="en-US" sz="1100"/>
              <a:t> </a:t>
            </a:r>
          </a:p>
          <a:p>
            <a:pPr indent="-228600">
              <a:lnSpc>
                <a:spcPct val="90000"/>
              </a:lnSpc>
              <a:spcAft>
                <a:spcPts val="600"/>
              </a:spcAft>
              <a:buFont typeface="Arial" panose="020B0604020202020204" pitchFamily="34" charset="0"/>
              <a:buChar char="•"/>
            </a:pPr>
            <a:r>
              <a:rPr lang="en-US" sz="1100"/>
              <a:t>To address these two concerns, the </a:t>
            </a:r>
            <a:r>
              <a:rPr lang="en-US" sz="1100" i="1"/>
              <a:t>Instant Notification &amp; Broadcast </a:t>
            </a:r>
            <a:r>
              <a:rPr lang="en-US" sz="1100"/>
              <a:t>feature gives a helping hand, to have a multi-cast enabled message queueing system in place, which will propagate the changes done in centralized ERP environment back to the retail outlet subsystems (POS) in different locations.</a:t>
            </a:r>
          </a:p>
          <a:p>
            <a:pPr indent="-228600">
              <a:lnSpc>
                <a:spcPct val="90000"/>
              </a:lnSpc>
              <a:spcAft>
                <a:spcPts val="600"/>
              </a:spcAft>
              <a:buFont typeface="Arial" panose="020B0604020202020204" pitchFamily="34" charset="0"/>
              <a:buChar char="•"/>
            </a:pPr>
            <a:endParaRPr lang="en-US" sz="1100"/>
          </a:p>
        </p:txBody>
      </p:sp>
      <p:sp>
        <p:nvSpPr>
          <p:cNvPr id="37" name="Rectangle 3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Contract">
            <a:extLst>
              <a:ext uri="{FF2B5EF4-FFF2-40B4-BE49-F238E27FC236}">
                <a16:creationId xmlns:a16="http://schemas.microsoft.com/office/drawing/2014/main" id="{BC82DAC0-3CB2-42F8-9788-708DBCA474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4" name="Slide Number Placeholder 3">
            <a:extLst>
              <a:ext uri="{FF2B5EF4-FFF2-40B4-BE49-F238E27FC236}">
                <a16:creationId xmlns:a16="http://schemas.microsoft.com/office/drawing/2014/main" id="{77AC8894-8FFB-42BE-8911-AC87646328D8}"/>
              </a:ext>
            </a:extLst>
          </p:cNvPr>
          <p:cNvSpPr>
            <a:spLocks noGrp="1"/>
          </p:cNvSpPr>
          <p:nvPr>
            <p:ph type="sldNum" sz="quarter" idx="13"/>
          </p:nvPr>
        </p:nvSpPr>
        <p:spPr>
          <a:xfrm>
            <a:off x="10341428" y="6356350"/>
            <a:ext cx="1012371"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lang="en-US" sz="800" kern="1200" smtClean="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r" fontAlgn="auto">
              <a:spcBef>
                <a:spcPts val="0"/>
              </a:spcBef>
              <a:spcAft>
                <a:spcPts val="600"/>
              </a:spcAft>
              <a:buClrTx/>
              <a:buSzTx/>
              <a:buFontTx/>
              <a:buNone/>
              <a:tabLst/>
              <a:defRPr/>
            </a:pPr>
            <a:fld id="{9A0F7689-66CB-EC4F-9B5C-9C3D3ED1F24F}" type="slidenum">
              <a:rPr lang="en-US" sz="1200">
                <a:solidFill>
                  <a:srgbClr val="FFFFFF"/>
                </a:solidFill>
              </a:rPr>
              <a:pPr marR="0" lvl="0" indent="0" algn="r" fontAlgn="auto">
                <a:spcBef>
                  <a:spcPts val="0"/>
                </a:spcBef>
                <a:spcAft>
                  <a:spcPts val="600"/>
                </a:spcAft>
                <a:buClrTx/>
                <a:buSzTx/>
                <a:buFontTx/>
                <a:buNone/>
                <a:tabLst/>
                <a:defRPr/>
              </a:pPr>
              <a:t>4</a:t>
            </a:fld>
            <a:endParaRPr kumimoji="0" lang="en-US" sz="1200" b="0" i="0" u="none" strike="noStrike" cap="none" spc="0" normalizeH="0" baseline="0" noProof="0">
              <a:ln>
                <a:noFill/>
              </a:ln>
              <a:solidFill>
                <a:srgbClr val="FFFFFF"/>
              </a:solidFill>
              <a:effectLst/>
              <a:uLnTx/>
              <a:uFillTx/>
            </a:endParaRPr>
          </a:p>
        </p:txBody>
      </p:sp>
      <p:sp>
        <p:nvSpPr>
          <p:cNvPr id="28" name="Shape 13648">
            <a:extLst>
              <a:ext uri="{FF2B5EF4-FFF2-40B4-BE49-F238E27FC236}">
                <a16:creationId xmlns:a16="http://schemas.microsoft.com/office/drawing/2014/main" id="{3AEF6DF7-B95E-4700-BDCD-C5D389DD718B}"/>
              </a:ext>
            </a:extLst>
          </p:cNvPr>
          <p:cNvSpPr/>
          <p:nvPr/>
        </p:nvSpPr>
        <p:spPr>
          <a:xfrm>
            <a:off x="5394164"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9" name="Shape 13649">
            <a:extLst>
              <a:ext uri="{FF2B5EF4-FFF2-40B4-BE49-F238E27FC236}">
                <a16:creationId xmlns:a16="http://schemas.microsoft.com/office/drawing/2014/main" id="{A16DEE9E-5DA5-42A0-BFE0-93002A041AEC}"/>
              </a:ext>
            </a:extLst>
          </p:cNvPr>
          <p:cNvSpPr/>
          <p:nvPr/>
        </p:nvSpPr>
        <p:spPr>
          <a:xfrm>
            <a:off x="8579393"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0" name="Shape 13650">
            <a:extLst>
              <a:ext uri="{FF2B5EF4-FFF2-40B4-BE49-F238E27FC236}">
                <a16:creationId xmlns:a16="http://schemas.microsoft.com/office/drawing/2014/main" id="{07928DFB-F9D4-4804-BC3A-76BC1A57D0D3}"/>
              </a:ext>
            </a:extLst>
          </p:cNvPr>
          <p:cNvSpPr/>
          <p:nvPr/>
        </p:nvSpPr>
        <p:spPr>
          <a:xfrm>
            <a:off x="2208936" y="2648834"/>
            <a:ext cx="1170733" cy="1170735"/>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Tree>
    <p:extLst>
      <p:ext uri="{BB962C8B-B14F-4D97-AF65-F5344CB8AC3E}">
        <p14:creationId xmlns:p14="http://schemas.microsoft.com/office/powerpoint/2010/main" val="280293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F678E56-7063-4051-B3FB-3D95264AA81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kern="1200">
                <a:solidFill>
                  <a:srgbClr val="FFFFFF"/>
                </a:solidFill>
                <a:latin typeface="+mj-lt"/>
                <a:ea typeface="+mj-ea"/>
                <a:cs typeface="+mj-cs"/>
              </a:rPr>
              <a:t>Sigma API Services – Addon Features with Case Study (Instant Notification)</a:t>
            </a:r>
          </a:p>
        </p:txBody>
      </p:sp>
      <p:pic>
        <p:nvPicPr>
          <p:cNvPr id="8" name="Picture 7">
            <a:extLst>
              <a:ext uri="{FF2B5EF4-FFF2-40B4-BE49-F238E27FC236}">
                <a16:creationId xmlns:a16="http://schemas.microsoft.com/office/drawing/2014/main" id="{E61221CE-F257-42A3-B9D5-E2CDB05B4D7F}"/>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502428" y="647087"/>
            <a:ext cx="7225748" cy="5563825"/>
          </a:xfrm>
          <a:prstGeom prst="rect">
            <a:avLst/>
          </a:prstGeom>
        </p:spPr>
      </p:pic>
      <p:sp>
        <p:nvSpPr>
          <p:cNvPr id="4" name="Slide Number Placeholder 3">
            <a:extLst>
              <a:ext uri="{FF2B5EF4-FFF2-40B4-BE49-F238E27FC236}">
                <a16:creationId xmlns:a16="http://schemas.microsoft.com/office/drawing/2014/main" id="{77AC8894-8FFB-42BE-8911-AC87646328D8}"/>
              </a:ext>
            </a:extLst>
          </p:cNvPr>
          <p:cNvSpPr>
            <a:spLocks noGrp="1"/>
          </p:cNvSpPr>
          <p:nvPr>
            <p:ph type="sldNum" sz="quarter" idx="13"/>
          </p:nvPr>
        </p:nvSpPr>
        <p:spPr>
          <a:xfrm>
            <a:off x="11704319" y="6455664"/>
            <a:ext cx="448056"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lang="en-US" sz="800" kern="1200" smtClean="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r" fontAlgn="auto">
              <a:spcBef>
                <a:spcPts val="0"/>
              </a:spcBef>
              <a:spcAft>
                <a:spcPts val="600"/>
              </a:spcAft>
              <a:buClrTx/>
              <a:buSzTx/>
              <a:buFontTx/>
              <a:buNone/>
              <a:tabLst/>
              <a:defRPr/>
            </a:pPr>
            <a:fld id="{9A0F7689-66CB-EC4F-9B5C-9C3D3ED1F24F}" type="slidenum">
              <a:rPr lang="en-US" sz="1100">
                <a:solidFill>
                  <a:schemeClr val="tx1">
                    <a:lumMod val="50000"/>
                    <a:lumOff val="50000"/>
                  </a:schemeClr>
                </a:solidFill>
              </a:rPr>
              <a:pPr marR="0" lvl="0" indent="0" algn="r" fontAlgn="auto">
                <a:spcBef>
                  <a:spcPts val="0"/>
                </a:spcBef>
                <a:spcAft>
                  <a:spcPts val="600"/>
                </a:spcAft>
                <a:buClrTx/>
                <a:buSzTx/>
                <a:buFontTx/>
                <a:buNone/>
                <a:tabLst/>
                <a:defRPr/>
              </a:pPr>
              <a:t>5</a:t>
            </a:fld>
            <a:endParaRPr kumimoji="0" lang="en-US" sz="1100" b="0" i="0" u="none" strike="noStrike" cap="none" spc="0" normalizeH="0" baseline="0" noProof="0">
              <a:ln>
                <a:noFill/>
              </a:ln>
              <a:solidFill>
                <a:schemeClr val="tx1">
                  <a:lumMod val="50000"/>
                  <a:lumOff val="50000"/>
                </a:schemeClr>
              </a:solidFill>
              <a:effectLst/>
              <a:uLnTx/>
              <a:uFillTx/>
            </a:endParaRPr>
          </a:p>
        </p:txBody>
      </p:sp>
      <p:sp>
        <p:nvSpPr>
          <p:cNvPr id="28" name="Shape 13648">
            <a:extLst>
              <a:ext uri="{FF2B5EF4-FFF2-40B4-BE49-F238E27FC236}">
                <a16:creationId xmlns:a16="http://schemas.microsoft.com/office/drawing/2014/main" id="{3AEF6DF7-B95E-4700-BDCD-C5D389DD718B}"/>
              </a:ext>
            </a:extLst>
          </p:cNvPr>
          <p:cNvSpPr/>
          <p:nvPr/>
        </p:nvSpPr>
        <p:spPr>
          <a:xfrm>
            <a:off x="5394164"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9" name="Shape 13649">
            <a:extLst>
              <a:ext uri="{FF2B5EF4-FFF2-40B4-BE49-F238E27FC236}">
                <a16:creationId xmlns:a16="http://schemas.microsoft.com/office/drawing/2014/main" id="{A16DEE9E-5DA5-42A0-BFE0-93002A041AEC}"/>
              </a:ext>
            </a:extLst>
          </p:cNvPr>
          <p:cNvSpPr/>
          <p:nvPr/>
        </p:nvSpPr>
        <p:spPr>
          <a:xfrm>
            <a:off x="8579393"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0" name="Shape 13650">
            <a:extLst>
              <a:ext uri="{FF2B5EF4-FFF2-40B4-BE49-F238E27FC236}">
                <a16:creationId xmlns:a16="http://schemas.microsoft.com/office/drawing/2014/main" id="{07928DFB-F9D4-4804-BC3A-76BC1A57D0D3}"/>
              </a:ext>
            </a:extLst>
          </p:cNvPr>
          <p:cNvSpPr/>
          <p:nvPr/>
        </p:nvSpPr>
        <p:spPr>
          <a:xfrm>
            <a:off x="2208936" y="2648834"/>
            <a:ext cx="1170733" cy="1170735"/>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Tree>
    <p:extLst>
      <p:ext uri="{BB962C8B-B14F-4D97-AF65-F5344CB8AC3E}">
        <p14:creationId xmlns:p14="http://schemas.microsoft.com/office/powerpoint/2010/main" val="5726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61221CE-F257-42A3-B9D5-E2CDB05B4D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772356"/>
            <a:ext cx="10515600" cy="6395995"/>
          </a:xfrm>
          <a:prstGeom prst="rect">
            <a:avLst/>
          </a:prstGeom>
        </p:spPr>
      </p:pic>
      <p:sp>
        <p:nvSpPr>
          <p:cNvPr id="4" name="Slide Number Placeholder 3">
            <a:extLst>
              <a:ext uri="{FF2B5EF4-FFF2-40B4-BE49-F238E27FC236}">
                <a16:creationId xmlns:a16="http://schemas.microsoft.com/office/drawing/2014/main" id="{77AC8894-8FFB-42BE-8911-AC87646328D8}"/>
              </a:ext>
            </a:extLst>
          </p:cNvPr>
          <p:cNvSpPr>
            <a:spLocks noGrp="1"/>
          </p:cNvSpPr>
          <p:nvPr>
            <p:ph type="sldNum" sz="quarter" idx="12"/>
          </p:nvPr>
        </p:nvSpPr>
        <p:spPr>
          <a:prstGeom prst="rect">
            <a:avLst/>
          </a:prstGeom>
        </p:spPr>
        <p:txBody>
          <a:bodyPr vert="horz" lIns="91440" tIns="45720" rIns="91440" bIns="45720" rtlCol="0" anchor="ctr">
            <a:normAutofit/>
          </a:bodyPr>
          <a:lstStyle>
            <a:defPPr>
              <a:defRPr lang="en-US"/>
            </a:defPPr>
            <a:lvl1pPr marL="0" algn="ctr" defTabSz="914400" rtl="0" eaLnBrk="1" latinLnBrk="0" hangingPunct="1">
              <a:defRPr lang="en-US" sz="800" kern="1200" smtClean="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600"/>
              </a:spcAft>
              <a:buClrTx/>
              <a:buSzTx/>
              <a:buFontTx/>
              <a:buNone/>
              <a:tabLst/>
              <a:defRPr/>
            </a:pPr>
            <a:fld id="{9A0F7689-66CB-EC4F-9B5C-9C3D3ED1F24F}"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6</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28" name="Shape 13648">
            <a:extLst>
              <a:ext uri="{FF2B5EF4-FFF2-40B4-BE49-F238E27FC236}">
                <a16:creationId xmlns:a16="http://schemas.microsoft.com/office/drawing/2014/main" id="{3AEF6DF7-B95E-4700-BDCD-C5D389DD718B}"/>
              </a:ext>
            </a:extLst>
          </p:cNvPr>
          <p:cNvSpPr/>
          <p:nvPr/>
        </p:nvSpPr>
        <p:spPr>
          <a:xfrm>
            <a:off x="5394164"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9" name="Shape 13649">
            <a:extLst>
              <a:ext uri="{FF2B5EF4-FFF2-40B4-BE49-F238E27FC236}">
                <a16:creationId xmlns:a16="http://schemas.microsoft.com/office/drawing/2014/main" id="{A16DEE9E-5DA5-42A0-BFE0-93002A041AEC}"/>
              </a:ext>
            </a:extLst>
          </p:cNvPr>
          <p:cNvSpPr/>
          <p:nvPr/>
        </p:nvSpPr>
        <p:spPr>
          <a:xfrm>
            <a:off x="8579393"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0" name="Shape 13650">
            <a:extLst>
              <a:ext uri="{FF2B5EF4-FFF2-40B4-BE49-F238E27FC236}">
                <a16:creationId xmlns:a16="http://schemas.microsoft.com/office/drawing/2014/main" id="{07928DFB-F9D4-4804-BC3A-76BC1A57D0D3}"/>
              </a:ext>
            </a:extLst>
          </p:cNvPr>
          <p:cNvSpPr/>
          <p:nvPr/>
        </p:nvSpPr>
        <p:spPr>
          <a:xfrm>
            <a:off x="2208936" y="2648834"/>
            <a:ext cx="1170733" cy="1170735"/>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13" name="TextBox 12">
            <a:extLst>
              <a:ext uri="{FF2B5EF4-FFF2-40B4-BE49-F238E27FC236}">
                <a16:creationId xmlns:a16="http://schemas.microsoft.com/office/drawing/2014/main" id="{4CF1573C-A111-4BD2-9264-7B53304A5ECB}"/>
              </a:ext>
            </a:extLst>
          </p:cNvPr>
          <p:cNvSpPr txBox="1"/>
          <p:nvPr/>
        </p:nvSpPr>
        <p:spPr>
          <a:xfrm>
            <a:off x="843380" y="167766"/>
            <a:ext cx="9670258" cy="369332"/>
          </a:xfrm>
          <a:prstGeom prst="rect">
            <a:avLst/>
          </a:prstGeom>
          <a:noFill/>
        </p:spPr>
        <p:txBody>
          <a:bodyPr wrap="square" rtlCol="0">
            <a:spAutoFit/>
          </a:bodyPr>
          <a:lstStyle/>
          <a:p>
            <a:pPr algn="ctr"/>
            <a:r>
              <a:rPr lang="en-US" sz="1800" kern="1200" dirty="0">
                <a:latin typeface="Calibri body"/>
                <a:ea typeface="+mj-ea"/>
                <a:cs typeface="+mj-cs"/>
              </a:rPr>
              <a:t>Sigma API Services – Exadata Integration with Amazon S3 -  </a:t>
            </a:r>
            <a:r>
              <a:rPr lang="en-IN" dirty="0"/>
              <a:t>Typical Deployment Strategy</a:t>
            </a:r>
          </a:p>
        </p:txBody>
      </p:sp>
    </p:spTree>
    <p:extLst>
      <p:ext uri="{BB962C8B-B14F-4D97-AF65-F5344CB8AC3E}">
        <p14:creationId xmlns:p14="http://schemas.microsoft.com/office/powerpoint/2010/main" val="86040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AC8894-8FFB-42BE-8911-AC87646328D8}"/>
              </a:ext>
            </a:extLst>
          </p:cNvPr>
          <p:cNvSpPr>
            <a:spLocks noGrp="1"/>
          </p:cNvSpPr>
          <p:nvPr>
            <p:ph type="sldNum" sz="quarter" idx="12"/>
          </p:nvPr>
        </p:nvSpPr>
        <p:spPr>
          <a:prstGeom prst="rect">
            <a:avLst/>
          </a:prstGeom>
        </p:spPr>
        <p:txBody>
          <a:bodyPr vert="horz" lIns="91440" tIns="45720" rIns="91440" bIns="45720" rtlCol="0" anchor="ctr">
            <a:normAutofit/>
          </a:bodyPr>
          <a:lstStyle>
            <a:defPPr>
              <a:defRPr lang="en-US"/>
            </a:defPPr>
            <a:lvl1pPr marL="0" algn="ctr" defTabSz="914400" rtl="0" eaLnBrk="1" latinLnBrk="0" hangingPunct="1">
              <a:defRPr lang="en-US" sz="800" kern="1200" smtClean="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600"/>
              </a:spcAft>
              <a:buClrTx/>
              <a:buSzTx/>
              <a:buFontTx/>
              <a:buNone/>
              <a:tabLst/>
              <a:defRPr/>
            </a:pPr>
            <a:fld id="{9A0F7689-66CB-EC4F-9B5C-9C3D3ED1F24F}"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7</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61221CE-F257-42A3-B9D5-E2CDB05B4D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1336" y="834501"/>
            <a:ext cx="10590319" cy="6177994"/>
          </a:xfrm>
          <a:prstGeom prst="rect">
            <a:avLst/>
          </a:prstGeom>
        </p:spPr>
      </p:pic>
      <p:sp>
        <p:nvSpPr>
          <p:cNvPr id="28" name="Shape 13648">
            <a:extLst>
              <a:ext uri="{FF2B5EF4-FFF2-40B4-BE49-F238E27FC236}">
                <a16:creationId xmlns:a16="http://schemas.microsoft.com/office/drawing/2014/main" id="{3AEF6DF7-B95E-4700-BDCD-C5D389DD718B}"/>
              </a:ext>
            </a:extLst>
          </p:cNvPr>
          <p:cNvSpPr/>
          <p:nvPr/>
        </p:nvSpPr>
        <p:spPr>
          <a:xfrm>
            <a:off x="5394164" y="2648834"/>
            <a:ext cx="1170734" cy="1170734"/>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9" name="Shape 13649">
            <a:extLst>
              <a:ext uri="{FF2B5EF4-FFF2-40B4-BE49-F238E27FC236}">
                <a16:creationId xmlns:a16="http://schemas.microsoft.com/office/drawing/2014/main" id="{A16DEE9E-5DA5-42A0-BFE0-93002A041AEC}"/>
              </a:ext>
            </a:extLst>
          </p:cNvPr>
          <p:cNvSpPr/>
          <p:nvPr/>
        </p:nvSpPr>
        <p:spPr>
          <a:xfrm>
            <a:off x="8579393" y="2648834"/>
            <a:ext cx="1170734" cy="1170734"/>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0" name="Shape 13650">
            <a:extLst>
              <a:ext uri="{FF2B5EF4-FFF2-40B4-BE49-F238E27FC236}">
                <a16:creationId xmlns:a16="http://schemas.microsoft.com/office/drawing/2014/main" id="{07928DFB-F9D4-4804-BC3A-76BC1A57D0D3}"/>
              </a:ext>
            </a:extLst>
          </p:cNvPr>
          <p:cNvSpPr/>
          <p:nvPr/>
        </p:nvSpPr>
        <p:spPr>
          <a:xfrm>
            <a:off x="2208936" y="2648834"/>
            <a:ext cx="1170733" cy="1170735"/>
          </a:xfrm>
          <a:prstGeom prst="ellipse">
            <a:avLst/>
          </a:prstGeom>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 name="TextBox 2">
            <a:extLst>
              <a:ext uri="{FF2B5EF4-FFF2-40B4-BE49-F238E27FC236}">
                <a16:creationId xmlns:a16="http://schemas.microsoft.com/office/drawing/2014/main" id="{B0FBF724-3CC8-4E71-BE36-3B57E4B70E43}"/>
              </a:ext>
            </a:extLst>
          </p:cNvPr>
          <p:cNvSpPr txBox="1"/>
          <p:nvPr/>
        </p:nvSpPr>
        <p:spPr>
          <a:xfrm>
            <a:off x="763480" y="167768"/>
            <a:ext cx="10590320" cy="369332"/>
          </a:xfrm>
          <a:prstGeom prst="rect">
            <a:avLst/>
          </a:prstGeom>
          <a:noFill/>
        </p:spPr>
        <p:txBody>
          <a:bodyPr wrap="square" rtlCol="0">
            <a:spAutoFit/>
          </a:bodyPr>
          <a:lstStyle/>
          <a:p>
            <a:pPr algn="ctr"/>
            <a:r>
              <a:rPr lang="en-US" sz="1800" kern="1200" dirty="0">
                <a:latin typeface="Calibri body"/>
                <a:ea typeface="+mj-ea"/>
                <a:cs typeface="+mj-cs"/>
              </a:rPr>
              <a:t>Sigma API Services – Exadata Integration with Amazon S3 - </a:t>
            </a:r>
            <a:r>
              <a:rPr lang="en-IN" dirty="0">
                <a:latin typeface="Calibri body"/>
              </a:rPr>
              <a:t>Recommended Deployment Architecture</a:t>
            </a:r>
          </a:p>
        </p:txBody>
      </p:sp>
    </p:spTree>
    <p:extLst>
      <p:ext uri="{BB962C8B-B14F-4D97-AF65-F5344CB8AC3E}">
        <p14:creationId xmlns:p14="http://schemas.microsoft.com/office/powerpoint/2010/main" val="108731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4" name="Graphic 33" descr="Contract">
            <a:extLst>
              <a:ext uri="{FF2B5EF4-FFF2-40B4-BE49-F238E27FC236}">
                <a16:creationId xmlns:a16="http://schemas.microsoft.com/office/drawing/2014/main" id="{BC82DAC0-3CB2-42F8-9788-708DBCA474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4" name="Slide Number Placeholder 3">
            <a:extLst>
              <a:ext uri="{FF2B5EF4-FFF2-40B4-BE49-F238E27FC236}">
                <a16:creationId xmlns:a16="http://schemas.microsoft.com/office/drawing/2014/main" id="{77AC8894-8FFB-42BE-8911-AC87646328D8}"/>
              </a:ext>
            </a:extLst>
          </p:cNvPr>
          <p:cNvSpPr>
            <a:spLocks noGrp="1"/>
          </p:cNvSpPr>
          <p:nvPr>
            <p:ph type="sldNum" sz="quarter" idx="13"/>
          </p:nvPr>
        </p:nvSpPr>
        <p:spPr>
          <a:xfrm>
            <a:off x="10341428" y="6356350"/>
            <a:ext cx="1012371"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lang="en-US" sz="800" kern="1200" smtClean="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600"/>
              </a:spcAft>
              <a:buClrTx/>
              <a:buSzTx/>
              <a:buFontTx/>
              <a:buNone/>
              <a:tabLst/>
              <a:defRPr/>
            </a:pPr>
            <a:fld id="{9A0F7689-66CB-EC4F-9B5C-9C3D3ED1F24F}" type="slidenum">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8</a:t>
            </a:fld>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Shape 13648">
            <a:extLst>
              <a:ext uri="{FF2B5EF4-FFF2-40B4-BE49-F238E27FC236}">
                <a16:creationId xmlns:a16="http://schemas.microsoft.com/office/drawing/2014/main" id="{3AEF6DF7-B95E-4700-BDCD-C5D389DD718B}"/>
              </a:ext>
            </a:extLst>
          </p:cNvPr>
          <p:cNvSpPr/>
          <p:nvPr/>
        </p:nvSpPr>
        <p:spPr>
          <a:xfrm>
            <a:off x="5394164"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9" name="Shape 13649">
            <a:extLst>
              <a:ext uri="{FF2B5EF4-FFF2-40B4-BE49-F238E27FC236}">
                <a16:creationId xmlns:a16="http://schemas.microsoft.com/office/drawing/2014/main" id="{A16DEE9E-5DA5-42A0-BFE0-93002A041AEC}"/>
              </a:ext>
            </a:extLst>
          </p:cNvPr>
          <p:cNvSpPr/>
          <p:nvPr/>
        </p:nvSpPr>
        <p:spPr>
          <a:xfrm>
            <a:off x="8579393"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0" name="Shape 13650">
            <a:extLst>
              <a:ext uri="{FF2B5EF4-FFF2-40B4-BE49-F238E27FC236}">
                <a16:creationId xmlns:a16="http://schemas.microsoft.com/office/drawing/2014/main" id="{07928DFB-F9D4-4804-BC3A-76BC1A57D0D3}"/>
              </a:ext>
            </a:extLst>
          </p:cNvPr>
          <p:cNvSpPr/>
          <p:nvPr/>
        </p:nvSpPr>
        <p:spPr>
          <a:xfrm>
            <a:off x="2208936" y="2648834"/>
            <a:ext cx="1170733" cy="1170735"/>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pic>
        <p:nvPicPr>
          <p:cNvPr id="8" name="Picture 7">
            <a:extLst>
              <a:ext uri="{FF2B5EF4-FFF2-40B4-BE49-F238E27FC236}">
                <a16:creationId xmlns:a16="http://schemas.microsoft.com/office/drawing/2014/main" id="{25B125D2-4551-489D-806D-1A03F0A4A2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01" y="557212"/>
            <a:ext cx="8738448" cy="5743575"/>
          </a:xfrm>
          <a:prstGeom prst="rect">
            <a:avLst/>
          </a:prstGeom>
        </p:spPr>
      </p:pic>
    </p:spTree>
    <p:extLst>
      <p:ext uri="{BB962C8B-B14F-4D97-AF65-F5344CB8AC3E}">
        <p14:creationId xmlns:p14="http://schemas.microsoft.com/office/powerpoint/2010/main" val="105759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4" name="Graphic 33" descr="Contract">
            <a:extLst>
              <a:ext uri="{FF2B5EF4-FFF2-40B4-BE49-F238E27FC236}">
                <a16:creationId xmlns:a16="http://schemas.microsoft.com/office/drawing/2014/main" id="{BC82DAC0-3CB2-42F8-9788-708DBCA474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4" name="Slide Number Placeholder 3">
            <a:extLst>
              <a:ext uri="{FF2B5EF4-FFF2-40B4-BE49-F238E27FC236}">
                <a16:creationId xmlns:a16="http://schemas.microsoft.com/office/drawing/2014/main" id="{77AC8894-8FFB-42BE-8911-AC87646328D8}"/>
              </a:ext>
            </a:extLst>
          </p:cNvPr>
          <p:cNvSpPr>
            <a:spLocks noGrp="1"/>
          </p:cNvSpPr>
          <p:nvPr>
            <p:ph type="sldNum" sz="quarter" idx="13"/>
          </p:nvPr>
        </p:nvSpPr>
        <p:spPr>
          <a:xfrm>
            <a:off x="10341428" y="6356350"/>
            <a:ext cx="1012371"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lang="en-US" sz="800" kern="1200" smtClean="0">
                <a:solidFill>
                  <a:schemeClr val="accent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600"/>
              </a:spcAft>
              <a:buClrTx/>
              <a:buSzTx/>
              <a:buFontTx/>
              <a:buNone/>
              <a:tabLst/>
              <a:defRPr/>
            </a:pPr>
            <a:fld id="{9A0F7689-66CB-EC4F-9B5C-9C3D3ED1F24F}" type="slidenum">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9</a:t>
            </a:fld>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Shape 13648">
            <a:extLst>
              <a:ext uri="{FF2B5EF4-FFF2-40B4-BE49-F238E27FC236}">
                <a16:creationId xmlns:a16="http://schemas.microsoft.com/office/drawing/2014/main" id="{3AEF6DF7-B95E-4700-BDCD-C5D389DD718B}"/>
              </a:ext>
            </a:extLst>
          </p:cNvPr>
          <p:cNvSpPr/>
          <p:nvPr/>
        </p:nvSpPr>
        <p:spPr>
          <a:xfrm>
            <a:off x="5394164"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9" name="Shape 13649">
            <a:extLst>
              <a:ext uri="{FF2B5EF4-FFF2-40B4-BE49-F238E27FC236}">
                <a16:creationId xmlns:a16="http://schemas.microsoft.com/office/drawing/2014/main" id="{A16DEE9E-5DA5-42A0-BFE0-93002A041AEC}"/>
              </a:ext>
            </a:extLst>
          </p:cNvPr>
          <p:cNvSpPr/>
          <p:nvPr/>
        </p:nvSpPr>
        <p:spPr>
          <a:xfrm>
            <a:off x="8579393" y="2648834"/>
            <a:ext cx="1170734" cy="1170734"/>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0" name="Shape 13650">
            <a:extLst>
              <a:ext uri="{FF2B5EF4-FFF2-40B4-BE49-F238E27FC236}">
                <a16:creationId xmlns:a16="http://schemas.microsoft.com/office/drawing/2014/main" id="{07928DFB-F9D4-4804-BC3A-76BC1A57D0D3}"/>
              </a:ext>
            </a:extLst>
          </p:cNvPr>
          <p:cNvSpPr/>
          <p:nvPr/>
        </p:nvSpPr>
        <p:spPr>
          <a:xfrm>
            <a:off x="2208936" y="2648834"/>
            <a:ext cx="1170733" cy="1170735"/>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2813" b="0" i="0" u="none" strike="noStrike" kern="1200" cap="none" spc="0" normalizeH="0" baseline="0" noProof="0">
              <a:ln>
                <a:noFill/>
              </a:ln>
              <a:solidFill>
                <a:srgbClr val="FFFFFF"/>
              </a:solidFill>
              <a:effectLst/>
              <a:uLnTx/>
              <a:uFillTx/>
              <a:latin typeface="Lato Light" panose="020F0502020204030203" pitchFamily="34" charset="0"/>
              <a:ea typeface="+mn-ea"/>
              <a:cs typeface="+mn-cs"/>
            </a:endParaRPr>
          </a:p>
        </p:txBody>
      </p:sp>
      <p:pic>
        <p:nvPicPr>
          <p:cNvPr id="8" name="Picture 7">
            <a:extLst>
              <a:ext uri="{FF2B5EF4-FFF2-40B4-BE49-F238E27FC236}">
                <a16:creationId xmlns:a16="http://schemas.microsoft.com/office/drawing/2014/main" id="{25B125D2-4551-489D-806D-1A03F0A4A2F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7868" y="557212"/>
            <a:ext cx="8043169" cy="5743575"/>
          </a:xfrm>
          <a:prstGeom prst="rect">
            <a:avLst/>
          </a:prstGeom>
        </p:spPr>
      </p:pic>
    </p:spTree>
    <p:extLst>
      <p:ext uri="{BB962C8B-B14F-4D97-AF65-F5344CB8AC3E}">
        <p14:creationId xmlns:p14="http://schemas.microsoft.com/office/powerpoint/2010/main" val="182506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2_Midnight Master">
  <a:themeElements>
    <a:clrScheme name="Custom 2">
      <a:dk1>
        <a:srgbClr val="231E28"/>
      </a:dk1>
      <a:lt1>
        <a:srgbClr val="EEEEEE"/>
      </a:lt1>
      <a:dk2>
        <a:srgbClr val="4E4B54"/>
      </a:dk2>
      <a:lt2>
        <a:srgbClr val="FFFFFF"/>
      </a:lt2>
      <a:accent1>
        <a:srgbClr val="FD5F07"/>
      </a:accent1>
      <a:accent2>
        <a:srgbClr val="00ADC6"/>
      </a:accent2>
      <a:accent3>
        <a:srgbClr val="F5AE45"/>
      </a:accent3>
      <a:accent4>
        <a:srgbClr val="4D4D4D"/>
      </a:accent4>
      <a:accent5>
        <a:srgbClr val="79787F"/>
      </a:accent5>
      <a:accent6>
        <a:srgbClr val="FD7F38"/>
      </a:accent6>
      <a:hlink>
        <a:srgbClr val="FD5F07"/>
      </a:hlink>
      <a:folHlink>
        <a:srgbClr val="FD5F0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6B64BE2-F595-4946-AF15-0353DB6B8651}" vid="{D0855C70-FD0E-FD48-A944-8B28844437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14107</TotalTime>
  <Words>512</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vt:lpstr>
      <vt:lpstr>Arial Black</vt:lpstr>
      <vt:lpstr>Calibri</vt:lpstr>
      <vt:lpstr>Calibri body</vt:lpstr>
      <vt:lpstr>Calibri Light</vt:lpstr>
      <vt:lpstr>Lato Light</vt:lpstr>
      <vt:lpstr>System Font Regular</vt:lpstr>
      <vt:lpstr>Wingdings</vt:lpstr>
      <vt:lpstr>Wingdings 2</vt:lpstr>
      <vt:lpstr>12_Midnight Master</vt:lpstr>
      <vt:lpstr>Office Theme</vt:lpstr>
      <vt:lpstr>Sigma API Services – ETL for RDBMS and NoSQL data stores</vt:lpstr>
      <vt:lpstr>Sigma API Services - Introduction</vt:lpstr>
      <vt:lpstr>Sigma API Services – Case Study</vt:lpstr>
      <vt:lpstr>Sigma API Services – Addon Features with Case Study (Instant Notification)</vt:lpstr>
      <vt:lpstr>Sigma API Services – Addon Features with Case Study (Instant Notification)</vt:lpstr>
      <vt:lpstr>PowerPoint Presentation</vt:lpstr>
      <vt:lpstr>PowerPoint Presentation</vt:lpstr>
      <vt:lpstr>PowerPoint Presentation</vt:lpstr>
      <vt:lpstr>PowerPoint Presentation</vt:lpstr>
      <vt:lpstr>Advantages of Sigma API Suite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Kumar</dc:creator>
  <cp:lastModifiedBy>Ganesh Jegadheesan</cp:lastModifiedBy>
  <cp:revision>147</cp:revision>
  <dcterms:created xsi:type="dcterms:W3CDTF">2021-05-06T09:22:56Z</dcterms:created>
  <dcterms:modified xsi:type="dcterms:W3CDTF">2021-07-08T18:41:30Z</dcterms:modified>
</cp:coreProperties>
</file>