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0" r:id="rId7"/>
    <p:sldId id="266" r:id="rId8"/>
    <p:sldId id="261" r:id="rId9"/>
    <p:sldId id="262" r:id="rId10"/>
    <p:sldId id="263" r:id="rId11"/>
    <p:sldId id="265" r:id="rId12"/>
    <p:sldId id="264" r:id="rId13"/>
  </p:sldIdLst>
  <p:sldSz cx="12195175" cy="6859588"/>
  <p:notesSz cx="7772400" cy="10058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Диаграммы три">
    <p:bg>
      <p:bgPr>
        <a:solidFill>
          <a:srgbClr val="FFFFFF"/>
        </a:solidFill>
        <a:effectLst/>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630720" y="5190840"/>
            <a:ext cx="3174480" cy="63288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2" name="PlaceHolder 2"/>
          <p:cNvSpPr>
            <a:spLocks noGrp="1"/>
          </p:cNvSpPr>
          <p:nvPr>
            <p:ph type="body"/>
          </p:nvPr>
        </p:nvSpPr>
        <p:spPr>
          <a:xfrm>
            <a:off x="625320" y="1983240"/>
            <a:ext cx="3174480" cy="307548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2" name="PlaceHolder 3"/>
          <p:cNvSpPr>
            <a:spLocks noGrp="1"/>
          </p:cNvSpPr>
          <p:nvPr>
            <p:ph type="body"/>
          </p:nvPr>
        </p:nvSpPr>
        <p:spPr>
          <a:xfrm>
            <a:off x="4311000" y="5190840"/>
            <a:ext cx="3174480" cy="63288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3" name="PlaceHolder 4"/>
          <p:cNvSpPr>
            <a:spLocks noGrp="1"/>
          </p:cNvSpPr>
          <p:nvPr>
            <p:ph type="body"/>
          </p:nvPr>
        </p:nvSpPr>
        <p:spPr>
          <a:xfrm>
            <a:off x="4305960" y="1983240"/>
            <a:ext cx="3174480" cy="307548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4" name="PlaceHolder 5"/>
          <p:cNvSpPr>
            <a:spLocks noGrp="1"/>
          </p:cNvSpPr>
          <p:nvPr>
            <p:ph type="body"/>
          </p:nvPr>
        </p:nvSpPr>
        <p:spPr>
          <a:xfrm>
            <a:off x="7939440" y="5187240"/>
            <a:ext cx="3174480" cy="63288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5" name="PlaceHolder 6"/>
          <p:cNvSpPr>
            <a:spLocks noGrp="1"/>
          </p:cNvSpPr>
          <p:nvPr>
            <p:ph type="body"/>
          </p:nvPr>
        </p:nvSpPr>
        <p:spPr>
          <a:xfrm>
            <a:off x="7934400" y="1979640"/>
            <a:ext cx="3174480" cy="307548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6" name="PlaceHolder 7"/>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7" name="Google Shape;167;p35"/>
          <p:cNvPicPr/>
          <p:nvPr/>
        </p:nvPicPr>
        <p:blipFill>
          <a:blip r:embed="rId2"/>
          <a:stretch/>
        </p:blipFill>
        <p:spPr>
          <a:xfrm>
            <a:off x="10855800" y="477720"/>
            <a:ext cx="749880" cy="538920"/>
          </a:xfrm>
          <a:prstGeom prst="rect">
            <a:avLst/>
          </a:prstGeom>
          <a:noFill/>
          <a:ln w="0">
            <a:noFill/>
          </a:ln>
        </p:spPr>
      </p:pic>
      <p:sp>
        <p:nvSpPr>
          <p:cNvPr id="8" name="PlaceHolder 8"/>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9" name="PlaceHolder 9"/>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10" name="PlaceHolder 10"/>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Ноутбук">
    <p:bg>
      <p:bgPr>
        <a:solidFill>
          <a:srgbClr val="FFFFFF"/>
        </a:solidFill>
        <a:effectLst/>
      </p:bgPr>
    </p:bg>
    <p:spTree>
      <p:nvGrpSpPr>
        <p:cNvPr id="1" name=""/>
        <p:cNvGrpSpPr/>
        <p:nvPr/>
      </p:nvGrpSpPr>
      <p:grpSpPr>
        <a:xfrm>
          <a:off x="0" y="0"/>
          <a:ext cx="0" cy="0"/>
          <a:chOff x="0" y="0"/>
          <a:chExt cx="0" cy="0"/>
        </a:xfrm>
      </p:grpSpPr>
      <p:sp>
        <p:nvSpPr>
          <p:cNvPr id="162" name="Google Shape;325;p43"/>
          <p:cNvSpPr/>
          <p:nvPr/>
        </p:nvSpPr>
        <p:spPr>
          <a:xfrm>
            <a:off x="0" y="5122800"/>
            <a:ext cx="12194280" cy="1735920"/>
          </a:xfrm>
          <a:prstGeom prst="rect">
            <a:avLst/>
          </a:prstGeom>
          <a:solidFill>
            <a:srgbClr val="1E22A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pic>
        <p:nvPicPr>
          <p:cNvPr id="163" name="Google Shape;326;p43"/>
          <p:cNvPicPr/>
          <p:nvPr/>
        </p:nvPicPr>
        <p:blipFill>
          <a:blip r:embed="rId2"/>
          <a:srcRect l="16863" t="19868" r="15147" b="17924"/>
          <a:stretch/>
        </p:blipFill>
        <p:spPr>
          <a:xfrm>
            <a:off x="1916640" y="1522800"/>
            <a:ext cx="8361000" cy="5098680"/>
          </a:xfrm>
          <a:prstGeom prst="rect">
            <a:avLst/>
          </a:prstGeom>
          <a:noFill/>
          <a:ln w="0">
            <a:noFill/>
          </a:ln>
        </p:spPr>
      </p:pic>
      <p:sp>
        <p:nvSpPr>
          <p:cNvPr id="164" name="PlaceHolder 1"/>
          <p:cNvSpPr>
            <a:spLocks noGrp="1"/>
          </p:cNvSpPr>
          <p:nvPr>
            <p:ph type="body"/>
          </p:nvPr>
        </p:nvSpPr>
        <p:spPr>
          <a:xfrm>
            <a:off x="2925000" y="1857960"/>
            <a:ext cx="6140880" cy="3844800"/>
          </a:xfrm>
          <a:prstGeom prst="rect">
            <a:avLst/>
          </a:prstGeom>
          <a:solidFill>
            <a:srgbClr val="F0F1F6"/>
          </a:solidFill>
          <a:ln w="0">
            <a:noFill/>
          </a:ln>
        </p:spPr>
        <p:txBody>
          <a:bodyPr lIns="90000" tIns="45000" rIns="90000" bIns="45000" anchor="t">
            <a:norm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65" name="PlaceHolder 2"/>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166" name="Google Shape;329;p43"/>
          <p:cNvPicPr/>
          <p:nvPr/>
        </p:nvPicPr>
        <p:blipFill>
          <a:blip r:embed="rId3"/>
          <a:stretch/>
        </p:blipFill>
        <p:spPr>
          <a:xfrm>
            <a:off x="10855800" y="477720"/>
            <a:ext cx="749880" cy="538920"/>
          </a:xfrm>
          <a:prstGeom prst="rect">
            <a:avLst/>
          </a:prstGeom>
          <a:noFill/>
          <a:ln w="0">
            <a:noFill/>
          </a:ln>
        </p:spPr>
      </p:pic>
      <p:sp>
        <p:nvSpPr>
          <p:cNvPr id="167" name="PlaceHolder 3"/>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168" name="PlaceHolder 4"/>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169" name="PlaceHolder 5"/>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rgbClr val="FFFFFF"/>
        </a:solidFill>
        <a:effectLst/>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1524240" y="1122480"/>
            <a:ext cx="9145800" cy="2387520"/>
          </a:xfrm>
          <a:prstGeom prst="rect">
            <a:avLst/>
          </a:prstGeom>
          <a:noFill/>
          <a:ln w="0">
            <a:noFill/>
          </a:ln>
        </p:spPr>
        <p:txBody>
          <a:bodyPr lIns="91440" tIns="45720" rIns="91440" bIns="45720" anchor="b">
            <a:noAutofit/>
          </a:bodyPr>
          <a:lstStyle/>
          <a:p>
            <a:pPr indent="0" algn="ctr" defTabSz="914760">
              <a:lnSpc>
                <a:spcPct val="90000"/>
              </a:lnSpc>
              <a:buNone/>
              <a:tabLst>
                <a:tab pos="0" algn="l"/>
              </a:tabLst>
            </a:pPr>
            <a:r>
              <a:rPr lang="ru-RU" sz="6000" b="0" u="none" strike="noStrike">
                <a:solidFill>
                  <a:schemeClr val="dk1"/>
                </a:solidFill>
                <a:effectLst/>
                <a:uFillTx/>
                <a:latin typeface="Calibri Light"/>
              </a:rPr>
              <a:t>Образец заголовка</a:t>
            </a:r>
            <a:endParaRPr lang="en-US" sz="6000" b="0" u="none" strike="noStrike">
              <a:solidFill>
                <a:srgbClr val="000000"/>
              </a:solidFill>
              <a:effectLst/>
              <a:uFillTx/>
              <a:latin typeface="Arial"/>
            </a:endParaRPr>
          </a:p>
        </p:txBody>
      </p:sp>
      <p:sp>
        <p:nvSpPr>
          <p:cNvPr id="171" name="PlaceHolder 2"/>
          <p:cNvSpPr>
            <a:spLocks noGrp="1"/>
          </p:cNvSpPr>
          <p:nvPr>
            <p:ph type="dt" idx="4"/>
          </p:nvPr>
        </p:nvSpPr>
        <p:spPr>
          <a:xfrm>
            <a:off x="838440" y="6357960"/>
            <a:ext cx="2743200" cy="36432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&lt;дата/время&gt;</a:t>
            </a:r>
            <a:endParaRPr lang="en-US" sz="1200" b="0" u="none" strike="noStrike">
              <a:solidFill>
                <a:srgbClr val="000000"/>
              </a:solidFill>
              <a:effectLst/>
              <a:uFillTx/>
              <a:latin typeface="Times New Roman"/>
            </a:endParaRPr>
          </a:p>
        </p:txBody>
      </p:sp>
      <p:sp>
        <p:nvSpPr>
          <p:cNvPr id="172" name="PlaceHolder 3"/>
          <p:cNvSpPr>
            <a:spLocks noGrp="1"/>
          </p:cNvSpPr>
          <p:nvPr>
            <p:ph type="ftr" idx="5"/>
          </p:nvPr>
        </p:nvSpPr>
        <p:spPr>
          <a:xfrm>
            <a:off x="4039560" y="6357960"/>
            <a:ext cx="41151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&lt;нижний колонтитул&gt;</a:t>
            </a:r>
          </a:p>
        </p:txBody>
      </p:sp>
      <p:sp>
        <p:nvSpPr>
          <p:cNvPr id="173" name="PlaceHolder 4"/>
          <p:cNvSpPr>
            <a:spLocks noGrp="1"/>
          </p:cNvSpPr>
          <p:nvPr>
            <p:ph type="sldNum" idx="6"/>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00470C5D-8A29-4DA7-B4BC-C4AA563DE015}"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4 фото с подписью">
    <p:bg>
      <p:bgPr>
        <a:solidFill>
          <a:srgbClr val="FFFFFF"/>
        </a:solidFill>
        <a:effectLst/>
      </p:bgPr>
    </p:bg>
    <p:spTree>
      <p:nvGrpSpPr>
        <p:cNvPr id="1" name=""/>
        <p:cNvGrpSpPr/>
        <p:nvPr/>
      </p:nvGrpSpPr>
      <p:grpSpPr>
        <a:xfrm>
          <a:off x="0" y="0"/>
          <a:ext cx="0" cy="0"/>
          <a:chOff x="0" y="0"/>
          <a:chExt cx="0" cy="0"/>
        </a:xfrm>
      </p:grpSpPr>
      <p:sp>
        <p:nvSpPr>
          <p:cNvPr id="174" name="Google Shape;334;p44"/>
          <p:cNvSpPr/>
          <p:nvPr/>
        </p:nvSpPr>
        <p:spPr>
          <a:xfrm>
            <a:off x="0" y="1610280"/>
            <a:ext cx="12194280" cy="5248800"/>
          </a:xfrm>
          <a:prstGeom prst="rect">
            <a:avLst/>
          </a:prstGeom>
          <a:solidFill>
            <a:srgbClr val="1E22A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175" name="PlaceHolder 1"/>
          <p:cNvSpPr>
            <a:spLocks noGrp="1"/>
          </p:cNvSpPr>
          <p:nvPr>
            <p:ph type="body"/>
          </p:nvPr>
        </p:nvSpPr>
        <p:spPr>
          <a:xfrm>
            <a:off x="650160" y="2238480"/>
            <a:ext cx="2218680" cy="2468520"/>
          </a:xfrm>
          <a:prstGeom prst="rect">
            <a:avLst/>
          </a:prstGeom>
          <a:solidFill>
            <a:srgbClr val="F0F1F6"/>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76" name="PlaceHolder 2"/>
          <p:cNvSpPr>
            <a:spLocks noGrp="1"/>
          </p:cNvSpPr>
          <p:nvPr>
            <p:ph type="body"/>
          </p:nvPr>
        </p:nvSpPr>
        <p:spPr>
          <a:xfrm>
            <a:off x="625320" y="5405400"/>
            <a:ext cx="2243520" cy="43056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77" name="PlaceHolder 3"/>
          <p:cNvSpPr>
            <a:spLocks noGrp="1"/>
          </p:cNvSpPr>
          <p:nvPr>
            <p:ph type="body"/>
          </p:nvPr>
        </p:nvSpPr>
        <p:spPr>
          <a:xfrm>
            <a:off x="625320" y="4974120"/>
            <a:ext cx="2243520" cy="430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78" name="PlaceHolder 4"/>
          <p:cNvSpPr>
            <a:spLocks noGrp="1"/>
          </p:cNvSpPr>
          <p:nvPr>
            <p:ph type="body"/>
          </p:nvPr>
        </p:nvSpPr>
        <p:spPr>
          <a:xfrm>
            <a:off x="3389760" y="5405400"/>
            <a:ext cx="2218680" cy="43056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79" name="PlaceHolder 5"/>
          <p:cNvSpPr>
            <a:spLocks noGrp="1"/>
          </p:cNvSpPr>
          <p:nvPr>
            <p:ph type="body"/>
          </p:nvPr>
        </p:nvSpPr>
        <p:spPr>
          <a:xfrm>
            <a:off x="3389760" y="4974120"/>
            <a:ext cx="2218680" cy="430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80" name="PlaceHolder 6"/>
          <p:cNvSpPr>
            <a:spLocks noGrp="1"/>
          </p:cNvSpPr>
          <p:nvPr>
            <p:ph type="body"/>
          </p:nvPr>
        </p:nvSpPr>
        <p:spPr>
          <a:xfrm>
            <a:off x="6115680" y="5431320"/>
            <a:ext cx="2218680" cy="43056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81" name="PlaceHolder 7"/>
          <p:cNvSpPr>
            <a:spLocks noGrp="1"/>
          </p:cNvSpPr>
          <p:nvPr>
            <p:ph type="body"/>
          </p:nvPr>
        </p:nvSpPr>
        <p:spPr>
          <a:xfrm>
            <a:off x="6115680" y="5000040"/>
            <a:ext cx="2218680" cy="430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82" name="PlaceHolder 8"/>
          <p:cNvSpPr>
            <a:spLocks noGrp="1"/>
          </p:cNvSpPr>
          <p:nvPr>
            <p:ph type="body"/>
          </p:nvPr>
        </p:nvSpPr>
        <p:spPr>
          <a:xfrm>
            <a:off x="8870400" y="5421240"/>
            <a:ext cx="2218680" cy="43056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83" name="PlaceHolder 9"/>
          <p:cNvSpPr>
            <a:spLocks noGrp="1"/>
          </p:cNvSpPr>
          <p:nvPr>
            <p:ph type="body"/>
          </p:nvPr>
        </p:nvSpPr>
        <p:spPr>
          <a:xfrm>
            <a:off x="8870400" y="4989960"/>
            <a:ext cx="2218680" cy="430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84" name="PlaceHolder 10"/>
          <p:cNvSpPr>
            <a:spLocks noGrp="1"/>
          </p:cNvSpPr>
          <p:nvPr>
            <p:ph type="body"/>
          </p:nvPr>
        </p:nvSpPr>
        <p:spPr>
          <a:xfrm>
            <a:off x="3389760" y="2244600"/>
            <a:ext cx="2218680" cy="2468520"/>
          </a:xfrm>
          <a:prstGeom prst="rect">
            <a:avLst/>
          </a:prstGeom>
          <a:solidFill>
            <a:srgbClr val="F0F1F6"/>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85" name="PlaceHolder 11"/>
          <p:cNvSpPr>
            <a:spLocks noGrp="1"/>
          </p:cNvSpPr>
          <p:nvPr>
            <p:ph type="body"/>
          </p:nvPr>
        </p:nvSpPr>
        <p:spPr>
          <a:xfrm>
            <a:off x="6115680" y="2248560"/>
            <a:ext cx="2218680" cy="2468520"/>
          </a:xfrm>
          <a:prstGeom prst="rect">
            <a:avLst/>
          </a:prstGeom>
          <a:solidFill>
            <a:srgbClr val="F0F1F6"/>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86" name="PlaceHolder 12"/>
          <p:cNvSpPr>
            <a:spLocks noGrp="1"/>
          </p:cNvSpPr>
          <p:nvPr>
            <p:ph type="body"/>
          </p:nvPr>
        </p:nvSpPr>
        <p:spPr>
          <a:xfrm>
            <a:off x="8870400" y="2244600"/>
            <a:ext cx="2218680" cy="2468520"/>
          </a:xfrm>
          <a:prstGeom prst="rect">
            <a:avLst/>
          </a:prstGeom>
          <a:solidFill>
            <a:srgbClr val="F0F1F6"/>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87" name="PlaceHolder 13"/>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188" name="Google Shape;348;p44"/>
          <p:cNvPicPr/>
          <p:nvPr/>
        </p:nvPicPr>
        <p:blipFill>
          <a:blip r:embed="rId2"/>
          <a:stretch/>
        </p:blipFill>
        <p:spPr>
          <a:xfrm>
            <a:off x="10855800" y="477720"/>
            <a:ext cx="749880" cy="538920"/>
          </a:xfrm>
          <a:prstGeom prst="rect">
            <a:avLst/>
          </a:prstGeom>
          <a:noFill/>
          <a:ln w="0">
            <a:noFill/>
          </a:ln>
        </p:spPr>
      </p:pic>
      <p:sp>
        <p:nvSpPr>
          <p:cNvPr id="189" name="PlaceHolder 14"/>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190" name="PlaceHolder 15"/>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191" name="PlaceHolder 16"/>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Логотипы партнеров">
    <p:bg>
      <p:bgPr>
        <a:solidFill>
          <a:srgbClr val="FFFFFF"/>
        </a:solidFill>
        <a:effectLst/>
      </p:bgPr>
    </p:bg>
    <p:spTree>
      <p:nvGrpSpPr>
        <p:cNvPr id="1" name=""/>
        <p:cNvGrpSpPr/>
        <p:nvPr/>
      </p:nvGrpSpPr>
      <p:grpSpPr>
        <a:xfrm>
          <a:off x="0" y="0"/>
          <a:ext cx="0" cy="0"/>
          <a:chOff x="0" y="0"/>
          <a:chExt cx="0" cy="0"/>
        </a:xfrm>
      </p:grpSpPr>
      <p:sp>
        <p:nvSpPr>
          <p:cNvPr id="192" name="Google Shape;353;p45"/>
          <p:cNvSpPr/>
          <p:nvPr/>
        </p:nvSpPr>
        <p:spPr>
          <a:xfrm>
            <a:off x="0" y="0"/>
            <a:ext cx="6096960" cy="6858720"/>
          </a:xfrm>
          <a:prstGeom prst="rect">
            <a:avLst/>
          </a:prstGeom>
          <a:solidFill>
            <a:schemeClr val="accent1"/>
          </a:solidFill>
          <a:ln w="12700">
            <a:solidFill>
              <a:srgbClr val="15187C"/>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193" name="PlaceHolder 1"/>
          <p:cNvSpPr>
            <a:spLocks noGrp="1"/>
          </p:cNvSpPr>
          <p:nvPr>
            <p:ph type="body"/>
          </p:nvPr>
        </p:nvSpPr>
        <p:spPr>
          <a:xfrm>
            <a:off x="588960" y="426240"/>
            <a:ext cx="4830120" cy="1748520"/>
          </a:xfrm>
          <a:prstGeom prst="rect">
            <a:avLst/>
          </a:prstGeom>
          <a:noFill/>
          <a:ln w="0">
            <a:noFill/>
          </a:ln>
        </p:spPr>
        <p:txBody>
          <a:bodyPr lIns="0" tIns="0" rIns="0" bIns="0" anchor="t">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94" name="PlaceHolder 2"/>
          <p:cNvSpPr>
            <a:spLocks noGrp="1"/>
          </p:cNvSpPr>
          <p:nvPr>
            <p:ph type="body"/>
          </p:nvPr>
        </p:nvSpPr>
        <p:spPr>
          <a:xfrm>
            <a:off x="588960" y="6500880"/>
            <a:ext cx="4866840" cy="26604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195" name="PlaceHolder 3"/>
          <p:cNvSpPr>
            <a:spLocks noGrp="1"/>
          </p:cNvSpPr>
          <p:nvPr>
            <p:ph type="body"/>
          </p:nvPr>
        </p:nvSpPr>
        <p:spPr>
          <a:xfrm>
            <a:off x="588960" y="663840"/>
            <a:ext cx="4830120" cy="35784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grpSp>
        <p:nvGrpSpPr>
          <p:cNvPr id="196" name="Google Shape;357;p45"/>
          <p:cNvGrpSpPr/>
          <p:nvPr/>
        </p:nvGrpSpPr>
        <p:grpSpPr>
          <a:xfrm>
            <a:off x="6097680" y="6480"/>
            <a:ext cx="6089760" cy="6852240"/>
            <a:chOff x="6097680" y="6480"/>
            <a:chExt cx="6089760" cy="6852240"/>
          </a:xfrm>
        </p:grpSpPr>
        <p:sp>
          <p:nvSpPr>
            <p:cNvPr id="197" name="Google Shape;358;p45"/>
            <p:cNvSpPr/>
            <p:nvPr/>
          </p:nvSpPr>
          <p:spPr>
            <a:xfrm>
              <a:off x="6097680" y="6480"/>
              <a:ext cx="1523160" cy="2287440"/>
            </a:xfrm>
            <a:prstGeom prst="rect">
              <a:avLst/>
            </a:prstGeom>
            <a:solidFill>
              <a:srgbClr val="F2F2F2"/>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198" name="Google Shape;359;p45"/>
            <p:cNvSpPr/>
            <p:nvPr/>
          </p:nvSpPr>
          <p:spPr>
            <a:xfrm>
              <a:off x="7620120" y="6480"/>
              <a:ext cx="1523160" cy="2287440"/>
            </a:xfrm>
            <a:prstGeom prst="rect">
              <a:avLst/>
            </a:prstGeom>
            <a:solidFill>
              <a:srgbClr val="F7F7F7"/>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199" name="Google Shape;360;p45"/>
            <p:cNvSpPr/>
            <p:nvPr/>
          </p:nvSpPr>
          <p:spPr>
            <a:xfrm>
              <a:off x="9142920" y="6480"/>
              <a:ext cx="1523160" cy="2287440"/>
            </a:xfrm>
            <a:prstGeom prst="rect">
              <a:avLst/>
            </a:prstGeom>
            <a:solidFill>
              <a:srgbClr val="F2F2F2"/>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200" name="Google Shape;361;p45"/>
            <p:cNvSpPr/>
            <p:nvPr/>
          </p:nvSpPr>
          <p:spPr>
            <a:xfrm>
              <a:off x="6097680" y="2295000"/>
              <a:ext cx="1523160" cy="2287440"/>
            </a:xfrm>
            <a:prstGeom prst="rect">
              <a:avLst/>
            </a:prstGeom>
            <a:solidFill>
              <a:srgbClr val="F7F7F7"/>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201" name="Google Shape;362;p45"/>
            <p:cNvSpPr/>
            <p:nvPr/>
          </p:nvSpPr>
          <p:spPr>
            <a:xfrm>
              <a:off x="7620120" y="2295000"/>
              <a:ext cx="1523160" cy="2287440"/>
            </a:xfrm>
            <a:prstGeom prst="rect">
              <a:avLst/>
            </a:prstGeom>
            <a:solidFill>
              <a:srgbClr val="F2F2F2"/>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202" name="Google Shape;363;p45"/>
            <p:cNvSpPr/>
            <p:nvPr/>
          </p:nvSpPr>
          <p:spPr>
            <a:xfrm>
              <a:off x="9142920" y="2295000"/>
              <a:ext cx="1523160" cy="2287440"/>
            </a:xfrm>
            <a:prstGeom prst="rect">
              <a:avLst/>
            </a:prstGeom>
            <a:solidFill>
              <a:srgbClr val="F7F7F7"/>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203" name="Google Shape;364;p45"/>
            <p:cNvSpPr/>
            <p:nvPr/>
          </p:nvSpPr>
          <p:spPr>
            <a:xfrm>
              <a:off x="6097680" y="4571280"/>
              <a:ext cx="1523160" cy="2287440"/>
            </a:xfrm>
            <a:prstGeom prst="rect">
              <a:avLst/>
            </a:prstGeom>
            <a:solidFill>
              <a:srgbClr val="F2F2F2"/>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204" name="Google Shape;365;p45"/>
            <p:cNvSpPr/>
            <p:nvPr/>
          </p:nvSpPr>
          <p:spPr>
            <a:xfrm>
              <a:off x="7620120" y="4571280"/>
              <a:ext cx="1523160" cy="2287440"/>
            </a:xfrm>
            <a:prstGeom prst="rect">
              <a:avLst/>
            </a:prstGeom>
            <a:solidFill>
              <a:srgbClr val="F7F7F7"/>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205" name="Google Shape;366;p45"/>
            <p:cNvSpPr/>
            <p:nvPr/>
          </p:nvSpPr>
          <p:spPr>
            <a:xfrm>
              <a:off x="9142920" y="4571280"/>
              <a:ext cx="1523160" cy="2287440"/>
            </a:xfrm>
            <a:prstGeom prst="rect">
              <a:avLst/>
            </a:prstGeom>
            <a:solidFill>
              <a:srgbClr val="F2F2F2"/>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206" name="Google Shape;367;p45"/>
            <p:cNvSpPr/>
            <p:nvPr/>
          </p:nvSpPr>
          <p:spPr>
            <a:xfrm>
              <a:off x="10664280" y="4571280"/>
              <a:ext cx="1523160" cy="2287440"/>
            </a:xfrm>
            <a:prstGeom prst="rect">
              <a:avLst/>
            </a:prstGeom>
            <a:solidFill>
              <a:srgbClr val="F7F7F7"/>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207" name="Google Shape;368;p45"/>
            <p:cNvSpPr/>
            <p:nvPr/>
          </p:nvSpPr>
          <p:spPr>
            <a:xfrm>
              <a:off x="10664280" y="2287800"/>
              <a:ext cx="1523160" cy="2287440"/>
            </a:xfrm>
            <a:prstGeom prst="rect">
              <a:avLst/>
            </a:prstGeom>
            <a:solidFill>
              <a:srgbClr val="F2F2F2"/>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208" name="Google Shape;369;p45"/>
            <p:cNvSpPr/>
            <p:nvPr/>
          </p:nvSpPr>
          <p:spPr>
            <a:xfrm>
              <a:off x="10664280" y="6480"/>
              <a:ext cx="1523160" cy="2287440"/>
            </a:xfrm>
            <a:prstGeom prst="rect">
              <a:avLst/>
            </a:prstGeom>
            <a:solidFill>
              <a:srgbClr val="F7F7F7"/>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grpSp>
      <p:sp>
        <p:nvSpPr>
          <p:cNvPr id="209" name="PlaceHolder 4"/>
          <p:cNvSpPr>
            <a:spLocks noGrp="1"/>
          </p:cNvSpPr>
          <p:nvPr>
            <p:ph type="body"/>
          </p:nvPr>
        </p:nvSpPr>
        <p:spPr>
          <a:xfrm>
            <a:off x="625320" y="2014560"/>
            <a:ext cx="4830120" cy="393768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Заголовок раздела">
    <p:bg>
      <p:bgPr>
        <a:solidFill>
          <a:srgbClr val="FFFFFF"/>
        </a:solidFill>
        <a:effectLst/>
      </p:bgPr>
    </p:bg>
    <p:spTree>
      <p:nvGrpSpPr>
        <p:cNvPr id="1" name=""/>
        <p:cNvGrpSpPr/>
        <p:nvPr/>
      </p:nvGrpSpPr>
      <p:grpSpPr>
        <a:xfrm>
          <a:off x="0" y="0"/>
          <a:ext cx="0" cy="0"/>
          <a:chOff x="0" y="0"/>
          <a:chExt cx="0" cy="0"/>
        </a:xfrm>
      </p:grpSpPr>
      <p:sp>
        <p:nvSpPr>
          <p:cNvPr id="210" name="PlaceHolder 1"/>
          <p:cNvSpPr>
            <a:spLocks noGrp="1"/>
          </p:cNvSpPr>
          <p:nvPr>
            <p:ph type="title"/>
          </p:nvPr>
        </p:nvSpPr>
        <p:spPr>
          <a:xfrm>
            <a:off x="831960" y="1710000"/>
            <a:ext cx="10517760" cy="2852640"/>
          </a:xfrm>
          <a:prstGeom prst="rect">
            <a:avLst/>
          </a:prstGeom>
          <a:noFill/>
          <a:ln w="0">
            <a:noFill/>
          </a:ln>
        </p:spPr>
        <p:txBody>
          <a:bodyPr lIns="91440" tIns="45720" rIns="91440" bIns="45720" anchor="b">
            <a:noAutofit/>
          </a:bodyPr>
          <a:lstStyle/>
          <a:p>
            <a:pPr indent="0" defTabSz="914760">
              <a:lnSpc>
                <a:spcPct val="90000"/>
              </a:lnSpc>
              <a:buNone/>
              <a:tabLst>
                <a:tab pos="0" algn="l"/>
              </a:tabLst>
            </a:pPr>
            <a:r>
              <a:rPr lang="ru-RU" sz="6000" b="0" u="none" strike="noStrike">
                <a:solidFill>
                  <a:schemeClr val="dk1"/>
                </a:solidFill>
                <a:effectLst/>
                <a:uFillTx/>
                <a:latin typeface="Calibri Light"/>
              </a:rPr>
              <a:t>Образец заголовка</a:t>
            </a:r>
            <a:endParaRPr lang="en-US" sz="6000" b="0" u="none" strike="noStrike">
              <a:solidFill>
                <a:srgbClr val="000000"/>
              </a:solidFill>
              <a:effectLst/>
              <a:uFillTx/>
              <a:latin typeface="Arial"/>
            </a:endParaRPr>
          </a:p>
        </p:txBody>
      </p:sp>
      <p:sp>
        <p:nvSpPr>
          <p:cNvPr id="211" name="PlaceHolder 2"/>
          <p:cNvSpPr>
            <a:spLocks noGrp="1"/>
          </p:cNvSpPr>
          <p:nvPr>
            <p:ph type="body"/>
          </p:nvPr>
        </p:nvSpPr>
        <p:spPr>
          <a:xfrm>
            <a:off x="831960" y="4590360"/>
            <a:ext cx="10517760" cy="1499760"/>
          </a:xfrm>
          <a:prstGeom prst="rect">
            <a:avLst/>
          </a:prstGeom>
          <a:noFill/>
          <a:ln w="0">
            <a:noFill/>
          </a:ln>
        </p:spPr>
        <p:txBody>
          <a:bodyPr lIns="91440" tIns="45720" rIns="91440" bIns="45720" anchor="t">
            <a:noAutofit/>
          </a:bodyPr>
          <a:lstStyle/>
          <a:p>
            <a:pPr indent="0" defTabSz="914760">
              <a:lnSpc>
                <a:spcPct val="90000"/>
              </a:lnSpc>
              <a:spcBef>
                <a:spcPts val="1001"/>
              </a:spcBef>
              <a:buNone/>
              <a:tabLst>
                <a:tab pos="0" algn="l"/>
              </a:tabLst>
            </a:pPr>
            <a:r>
              <a:rPr lang="ru-RU" sz="2400" b="0" u="none" strike="noStrike">
                <a:solidFill>
                  <a:schemeClr val="dk1">
                    <a:tint val="75000"/>
                  </a:schemeClr>
                </a:solidFill>
                <a:effectLst/>
                <a:uFillTx/>
                <a:latin typeface="Calibri"/>
              </a:rPr>
              <a:t>Образец текста</a:t>
            </a:r>
            <a:endParaRPr lang="en-US" sz="2400" b="0" u="none" strike="noStrike">
              <a:solidFill>
                <a:srgbClr val="000000"/>
              </a:solidFill>
              <a:effectLst/>
              <a:uFillTx/>
              <a:latin typeface="Arial"/>
            </a:endParaRPr>
          </a:p>
        </p:txBody>
      </p:sp>
      <p:sp>
        <p:nvSpPr>
          <p:cNvPr id="212" name="PlaceHolder 3"/>
          <p:cNvSpPr>
            <a:spLocks noGrp="1"/>
          </p:cNvSpPr>
          <p:nvPr>
            <p:ph type="dt" idx="7"/>
          </p:nvPr>
        </p:nvSpPr>
        <p:spPr>
          <a:xfrm>
            <a:off x="838440" y="6357960"/>
            <a:ext cx="2743200" cy="36432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&lt;дата/время&gt;</a:t>
            </a:r>
            <a:endParaRPr lang="en-US" sz="1200" b="0" u="none" strike="noStrike">
              <a:solidFill>
                <a:srgbClr val="000000"/>
              </a:solidFill>
              <a:effectLst/>
              <a:uFillTx/>
              <a:latin typeface="Times New Roman"/>
            </a:endParaRPr>
          </a:p>
        </p:txBody>
      </p:sp>
      <p:sp>
        <p:nvSpPr>
          <p:cNvPr id="213" name="PlaceHolder 4"/>
          <p:cNvSpPr>
            <a:spLocks noGrp="1"/>
          </p:cNvSpPr>
          <p:nvPr>
            <p:ph type="ftr" idx="8"/>
          </p:nvPr>
        </p:nvSpPr>
        <p:spPr>
          <a:xfrm>
            <a:off x="4039560" y="6357960"/>
            <a:ext cx="41151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&lt;нижний колонтитул&gt;</a:t>
            </a:r>
          </a:p>
        </p:txBody>
      </p:sp>
      <p:sp>
        <p:nvSpPr>
          <p:cNvPr id="214" name="PlaceHolder 5"/>
          <p:cNvSpPr>
            <a:spLocks noGrp="1"/>
          </p:cNvSpPr>
          <p:nvPr>
            <p:ph type="sldNum" idx="9"/>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44B6E7FB-7595-4561-AE6F-FA39B1F1BD27}"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bg>
      <p:bgPr>
        <a:solidFill>
          <a:srgbClr val="FFFFFF"/>
        </a:solidFill>
        <a:effectLst/>
      </p:bgPr>
    </p:bg>
    <p:spTree>
      <p:nvGrpSpPr>
        <p:cNvPr id="1" name=""/>
        <p:cNvGrpSpPr/>
        <p:nvPr/>
      </p:nvGrpSpPr>
      <p:grpSpPr>
        <a:xfrm>
          <a:off x="0" y="0"/>
          <a:ext cx="0" cy="0"/>
          <a:chOff x="0" y="0"/>
          <a:chExt cx="0" cy="0"/>
        </a:xfrm>
      </p:grpSpPr>
      <p:sp>
        <p:nvSpPr>
          <p:cNvPr id="215" name="PlaceHolder 1"/>
          <p:cNvSpPr>
            <a:spLocks noGrp="1"/>
          </p:cNvSpPr>
          <p:nvPr>
            <p:ph type="title"/>
          </p:nvPr>
        </p:nvSpPr>
        <p:spPr>
          <a:xfrm>
            <a:off x="838440" y="365040"/>
            <a:ext cx="10517760" cy="1325160"/>
          </a:xfrm>
          <a:prstGeom prst="rect">
            <a:avLst/>
          </a:prstGeom>
          <a:noFill/>
          <a:ln w="0">
            <a:noFill/>
          </a:ln>
        </p:spPr>
        <p:txBody>
          <a:bodyPr lIns="91440" tIns="45720" rIns="91440" bIns="45720" anchor="ctr">
            <a:noAutofit/>
          </a:bodyPr>
          <a:lstStyle/>
          <a:p>
            <a:pPr indent="0" defTabSz="914760">
              <a:lnSpc>
                <a:spcPct val="90000"/>
              </a:lnSpc>
              <a:buNone/>
              <a:tabLst>
                <a:tab pos="0" algn="l"/>
              </a:tabLst>
            </a:pPr>
            <a:r>
              <a:rPr lang="ru-RU" sz="4400" b="0" u="none" strike="noStrike">
                <a:solidFill>
                  <a:schemeClr val="dk1"/>
                </a:solidFill>
                <a:effectLst/>
                <a:uFillTx/>
                <a:latin typeface="Calibri Light"/>
              </a:rPr>
              <a:t>Образец заголовка</a:t>
            </a:r>
            <a:endParaRPr lang="en-US" sz="4400" b="0" u="none" strike="noStrike">
              <a:solidFill>
                <a:srgbClr val="000000"/>
              </a:solidFill>
              <a:effectLst/>
              <a:uFillTx/>
              <a:latin typeface="Arial"/>
            </a:endParaRPr>
          </a:p>
        </p:txBody>
      </p:sp>
      <p:sp>
        <p:nvSpPr>
          <p:cNvPr id="216" name="PlaceHolder 2"/>
          <p:cNvSpPr>
            <a:spLocks noGrp="1"/>
          </p:cNvSpPr>
          <p:nvPr>
            <p:ph type="body"/>
          </p:nvPr>
        </p:nvSpPr>
        <p:spPr>
          <a:xfrm>
            <a:off x="838440" y="1825920"/>
            <a:ext cx="5182200" cy="4351680"/>
          </a:xfrm>
          <a:prstGeom prst="rect">
            <a:avLst/>
          </a:prstGeom>
          <a:noFill/>
          <a:ln w="0">
            <a:noFill/>
          </a:ln>
        </p:spPr>
        <p:txBody>
          <a:bodyPr lIns="91440" tIns="45720" rIns="91440" bIns="45720" anchor="t">
            <a:noAutofit/>
          </a:bodyPr>
          <a:lstStyle/>
          <a:p>
            <a:pPr marL="228600" indent="-228600" defTabSz="914760">
              <a:lnSpc>
                <a:spcPct val="90000"/>
              </a:lnSpc>
              <a:spcBef>
                <a:spcPts val="1001"/>
              </a:spcBef>
              <a:buClr>
                <a:srgbClr val="000000"/>
              </a:buClr>
              <a:buFont typeface="Arial"/>
              <a:buChar char="•"/>
            </a:pPr>
            <a:r>
              <a:rPr lang="ru-RU" sz="2800" b="0" u="none" strike="noStrike">
                <a:solidFill>
                  <a:schemeClr val="dk1"/>
                </a:solidFill>
                <a:effectLst/>
                <a:uFillTx/>
                <a:latin typeface="Calibri"/>
              </a:rPr>
              <a:t>Образец текста</a:t>
            </a:r>
            <a:endParaRPr lang="en-US" sz="2800" b="0" u="none" strike="noStrike">
              <a:solidFill>
                <a:srgbClr val="000000"/>
              </a:solidFill>
              <a:effectLst/>
              <a:uFillTx/>
              <a:latin typeface="Arial"/>
            </a:endParaRPr>
          </a:p>
          <a:p>
            <a:pPr marL="685800" lvl="1" indent="-228600" defTabSz="914760">
              <a:lnSpc>
                <a:spcPct val="90000"/>
              </a:lnSpc>
              <a:spcBef>
                <a:spcPts val="499"/>
              </a:spcBef>
              <a:buClr>
                <a:srgbClr val="000000"/>
              </a:buClr>
              <a:buFont typeface="Arial"/>
              <a:buChar char="•"/>
            </a:pPr>
            <a:r>
              <a:rPr lang="ru-RU" sz="2400" b="0" u="none" strike="noStrike">
                <a:solidFill>
                  <a:schemeClr val="dk1"/>
                </a:solidFill>
                <a:effectLst/>
                <a:uFillTx/>
                <a:latin typeface="Calibri"/>
              </a:rPr>
              <a:t>Второй уровень</a:t>
            </a:r>
            <a:endParaRPr lang="en-US" sz="2400" b="0" u="none" strike="noStrike">
              <a:solidFill>
                <a:srgbClr val="000000"/>
              </a:solidFill>
              <a:effectLst/>
              <a:uFillTx/>
              <a:latin typeface="Arial"/>
            </a:endParaRPr>
          </a:p>
          <a:p>
            <a:pPr marL="1143360" lvl="2" indent="-228600" defTabSz="914760">
              <a:lnSpc>
                <a:spcPct val="90000"/>
              </a:lnSpc>
              <a:spcBef>
                <a:spcPts val="499"/>
              </a:spcBef>
              <a:buClr>
                <a:srgbClr val="000000"/>
              </a:buClr>
              <a:buFont typeface="Arial"/>
              <a:buChar char="•"/>
            </a:pPr>
            <a:r>
              <a:rPr lang="ru-RU" sz="2000" b="0" u="none" strike="noStrike">
                <a:solidFill>
                  <a:schemeClr val="dk1"/>
                </a:solidFill>
                <a:effectLst/>
                <a:uFillTx/>
                <a:latin typeface="Calibri"/>
              </a:rPr>
              <a:t>Третий уровень</a:t>
            </a:r>
            <a:endParaRPr lang="en-US" sz="2000" b="0" u="none" strike="noStrike">
              <a:solidFill>
                <a:srgbClr val="000000"/>
              </a:solidFill>
              <a:effectLst/>
              <a:uFillTx/>
              <a:latin typeface="Arial"/>
            </a:endParaRPr>
          </a:p>
          <a:p>
            <a:pPr marL="1600560" lvl="3"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Четвертый уровень</a:t>
            </a:r>
            <a:endParaRPr lang="en-US" sz="1800" b="0" u="none" strike="noStrike">
              <a:solidFill>
                <a:srgbClr val="000000"/>
              </a:solidFill>
              <a:effectLst/>
              <a:uFillTx/>
              <a:latin typeface="Arial"/>
            </a:endParaRPr>
          </a:p>
          <a:p>
            <a:pPr marL="2057760" lvl="4"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Пятый уровень</a:t>
            </a:r>
            <a:endParaRPr lang="en-US" sz="1800" b="0" u="none" strike="noStrike">
              <a:solidFill>
                <a:srgbClr val="000000"/>
              </a:solidFill>
              <a:effectLst/>
              <a:uFillTx/>
              <a:latin typeface="Arial"/>
            </a:endParaRPr>
          </a:p>
        </p:txBody>
      </p:sp>
      <p:sp>
        <p:nvSpPr>
          <p:cNvPr id="217" name="PlaceHolder 3"/>
          <p:cNvSpPr>
            <a:spLocks noGrp="1"/>
          </p:cNvSpPr>
          <p:nvPr>
            <p:ph type="body"/>
          </p:nvPr>
        </p:nvSpPr>
        <p:spPr>
          <a:xfrm>
            <a:off x="6173640" y="1825920"/>
            <a:ext cx="5182200" cy="4351680"/>
          </a:xfrm>
          <a:prstGeom prst="rect">
            <a:avLst/>
          </a:prstGeom>
          <a:noFill/>
          <a:ln w="0">
            <a:noFill/>
          </a:ln>
        </p:spPr>
        <p:txBody>
          <a:bodyPr lIns="91440" tIns="45720" rIns="91440" bIns="45720" anchor="t">
            <a:noAutofit/>
          </a:bodyPr>
          <a:lstStyle/>
          <a:p>
            <a:pPr marL="228600" indent="-228600" defTabSz="914760">
              <a:lnSpc>
                <a:spcPct val="90000"/>
              </a:lnSpc>
              <a:spcBef>
                <a:spcPts val="1001"/>
              </a:spcBef>
              <a:buClr>
                <a:srgbClr val="000000"/>
              </a:buClr>
              <a:buFont typeface="Arial"/>
              <a:buChar char="•"/>
            </a:pPr>
            <a:r>
              <a:rPr lang="ru-RU" sz="2800" b="0" u="none" strike="noStrike">
                <a:solidFill>
                  <a:schemeClr val="dk1"/>
                </a:solidFill>
                <a:effectLst/>
                <a:uFillTx/>
                <a:latin typeface="Calibri"/>
              </a:rPr>
              <a:t>Образец текста</a:t>
            </a:r>
            <a:endParaRPr lang="en-US" sz="2800" b="0" u="none" strike="noStrike">
              <a:solidFill>
                <a:srgbClr val="000000"/>
              </a:solidFill>
              <a:effectLst/>
              <a:uFillTx/>
              <a:latin typeface="Arial"/>
            </a:endParaRPr>
          </a:p>
          <a:p>
            <a:pPr marL="685800" lvl="1" indent="-228600" defTabSz="914760">
              <a:lnSpc>
                <a:spcPct val="90000"/>
              </a:lnSpc>
              <a:spcBef>
                <a:spcPts val="499"/>
              </a:spcBef>
              <a:buClr>
                <a:srgbClr val="000000"/>
              </a:buClr>
              <a:buFont typeface="Arial"/>
              <a:buChar char="•"/>
            </a:pPr>
            <a:r>
              <a:rPr lang="ru-RU" sz="2400" b="0" u="none" strike="noStrike">
                <a:solidFill>
                  <a:schemeClr val="dk1"/>
                </a:solidFill>
                <a:effectLst/>
                <a:uFillTx/>
                <a:latin typeface="Calibri"/>
              </a:rPr>
              <a:t>Второй уровень</a:t>
            </a:r>
            <a:endParaRPr lang="en-US" sz="2400" b="0" u="none" strike="noStrike">
              <a:solidFill>
                <a:srgbClr val="000000"/>
              </a:solidFill>
              <a:effectLst/>
              <a:uFillTx/>
              <a:latin typeface="Arial"/>
            </a:endParaRPr>
          </a:p>
          <a:p>
            <a:pPr marL="1143360" lvl="2" indent="-228600" defTabSz="914760">
              <a:lnSpc>
                <a:spcPct val="90000"/>
              </a:lnSpc>
              <a:spcBef>
                <a:spcPts val="499"/>
              </a:spcBef>
              <a:buClr>
                <a:srgbClr val="000000"/>
              </a:buClr>
              <a:buFont typeface="Arial"/>
              <a:buChar char="•"/>
            </a:pPr>
            <a:r>
              <a:rPr lang="ru-RU" sz="2000" b="0" u="none" strike="noStrike">
                <a:solidFill>
                  <a:schemeClr val="dk1"/>
                </a:solidFill>
                <a:effectLst/>
                <a:uFillTx/>
                <a:latin typeface="Calibri"/>
              </a:rPr>
              <a:t>Третий уровень</a:t>
            </a:r>
            <a:endParaRPr lang="en-US" sz="2000" b="0" u="none" strike="noStrike">
              <a:solidFill>
                <a:srgbClr val="000000"/>
              </a:solidFill>
              <a:effectLst/>
              <a:uFillTx/>
              <a:latin typeface="Arial"/>
            </a:endParaRPr>
          </a:p>
          <a:p>
            <a:pPr marL="1600560" lvl="3"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Четвертый уровень</a:t>
            </a:r>
            <a:endParaRPr lang="en-US" sz="1800" b="0" u="none" strike="noStrike">
              <a:solidFill>
                <a:srgbClr val="000000"/>
              </a:solidFill>
              <a:effectLst/>
              <a:uFillTx/>
              <a:latin typeface="Arial"/>
            </a:endParaRPr>
          </a:p>
          <a:p>
            <a:pPr marL="2057760" lvl="4"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Пятый уровень</a:t>
            </a:r>
            <a:endParaRPr lang="en-US" sz="1800" b="0" u="none" strike="noStrike">
              <a:solidFill>
                <a:srgbClr val="000000"/>
              </a:solidFill>
              <a:effectLst/>
              <a:uFillTx/>
              <a:latin typeface="Arial"/>
            </a:endParaRPr>
          </a:p>
        </p:txBody>
      </p:sp>
      <p:sp>
        <p:nvSpPr>
          <p:cNvPr id="218" name="PlaceHolder 4"/>
          <p:cNvSpPr>
            <a:spLocks noGrp="1"/>
          </p:cNvSpPr>
          <p:nvPr>
            <p:ph type="dt" idx="10"/>
          </p:nvPr>
        </p:nvSpPr>
        <p:spPr>
          <a:xfrm>
            <a:off x="838440" y="6357960"/>
            <a:ext cx="2743200" cy="36432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&lt;дата/время&gt;</a:t>
            </a:r>
            <a:endParaRPr lang="en-US" sz="1200" b="0" u="none" strike="noStrike">
              <a:solidFill>
                <a:srgbClr val="000000"/>
              </a:solidFill>
              <a:effectLst/>
              <a:uFillTx/>
              <a:latin typeface="Times New Roman"/>
            </a:endParaRPr>
          </a:p>
        </p:txBody>
      </p:sp>
      <p:sp>
        <p:nvSpPr>
          <p:cNvPr id="219" name="PlaceHolder 5"/>
          <p:cNvSpPr>
            <a:spLocks noGrp="1"/>
          </p:cNvSpPr>
          <p:nvPr>
            <p:ph type="ftr" idx="11"/>
          </p:nvPr>
        </p:nvSpPr>
        <p:spPr>
          <a:xfrm>
            <a:off x="4039560" y="6357960"/>
            <a:ext cx="41151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&lt;нижний колонтитул&gt;</a:t>
            </a:r>
          </a:p>
        </p:txBody>
      </p:sp>
      <p:sp>
        <p:nvSpPr>
          <p:cNvPr id="220" name="PlaceHolder 6"/>
          <p:cNvSpPr>
            <a:spLocks noGrp="1"/>
          </p:cNvSpPr>
          <p:nvPr>
            <p:ph type="sldNum" idx="12"/>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8CAB2782-D717-4E11-921E-93410E73DFF9}"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Сравнение">
    <p:bg>
      <p:bgPr>
        <a:solidFill>
          <a:srgbClr val="FFFFFF"/>
        </a:solidFill>
        <a:effectLst/>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839880" y="365040"/>
            <a:ext cx="10517760" cy="1325160"/>
          </a:xfrm>
          <a:prstGeom prst="rect">
            <a:avLst/>
          </a:prstGeom>
          <a:noFill/>
          <a:ln w="0">
            <a:noFill/>
          </a:ln>
        </p:spPr>
        <p:txBody>
          <a:bodyPr lIns="91440" tIns="45720" rIns="91440" bIns="45720" anchor="ctr">
            <a:noAutofit/>
          </a:bodyPr>
          <a:lstStyle/>
          <a:p>
            <a:pPr indent="0" defTabSz="914760">
              <a:lnSpc>
                <a:spcPct val="90000"/>
              </a:lnSpc>
              <a:buNone/>
              <a:tabLst>
                <a:tab pos="0" algn="l"/>
              </a:tabLst>
            </a:pPr>
            <a:r>
              <a:rPr lang="ru-RU" sz="4400" b="0" u="none" strike="noStrike">
                <a:solidFill>
                  <a:schemeClr val="dk1"/>
                </a:solidFill>
                <a:effectLst/>
                <a:uFillTx/>
                <a:latin typeface="Calibri Light"/>
              </a:rPr>
              <a:t>Образец заголовка</a:t>
            </a:r>
            <a:endParaRPr lang="en-US" sz="4400" b="0" u="none" strike="noStrike">
              <a:solidFill>
                <a:srgbClr val="000000"/>
              </a:solidFill>
              <a:effectLst/>
              <a:uFillTx/>
              <a:latin typeface="Arial"/>
            </a:endParaRPr>
          </a:p>
        </p:txBody>
      </p:sp>
      <p:sp>
        <p:nvSpPr>
          <p:cNvPr id="222" name="PlaceHolder 2"/>
          <p:cNvSpPr>
            <a:spLocks noGrp="1"/>
          </p:cNvSpPr>
          <p:nvPr>
            <p:ph type="body"/>
          </p:nvPr>
        </p:nvSpPr>
        <p:spPr>
          <a:xfrm>
            <a:off x="839880" y="1681560"/>
            <a:ext cx="5158440" cy="823320"/>
          </a:xfrm>
          <a:prstGeom prst="rect">
            <a:avLst/>
          </a:prstGeom>
          <a:noFill/>
          <a:ln w="0">
            <a:noFill/>
          </a:ln>
        </p:spPr>
        <p:txBody>
          <a:bodyPr lIns="91440" tIns="45720" rIns="91440" bIns="45720" anchor="b">
            <a:noAutofit/>
          </a:bodyPr>
          <a:lstStyle/>
          <a:p>
            <a:pPr indent="0" defTabSz="914760">
              <a:lnSpc>
                <a:spcPct val="90000"/>
              </a:lnSpc>
              <a:spcBef>
                <a:spcPts val="1001"/>
              </a:spcBef>
              <a:buNone/>
              <a:tabLst>
                <a:tab pos="0" algn="l"/>
              </a:tabLst>
            </a:pPr>
            <a:r>
              <a:rPr lang="ru-RU" sz="2400" b="1" u="none" strike="noStrike">
                <a:solidFill>
                  <a:schemeClr val="dk1"/>
                </a:solidFill>
                <a:effectLst/>
                <a:uFillTx/>
                <a:latin typeface="Calibri"/>
              </a:rPr>
              <a:t>Образец текста</a:t>
            </a:r>
            <a:endParaRPr lang="en-US" sz="2400" b="0" u="none" strike="noStrike">
              <a:solidFill>
                <a:srgbClr val="000000"/>
              </a:solidFill>
              <a:effectLst/>
              <a:uFillTx/>
              <a:latin typeface="Arial"/>
            </a:endParaRPr>
          </a:p>
        </p:txBody>
      </p:sp>
      <p:sp>
        <p:nvSpPr>
          <p:cNvPr id="223" name="PlaceHolder 3"/>
          <p:cNvSpPr>
            <a:spLocks noGrp="1"/>
          </p:cNvSpPr>
          <p:nvPr>
            <p:ph type="body"/>
          </p:nvPr>
        </p:nvSpPr>
        <p:spPr>
          <a:xfrm>
            <a:off x="839880" y="2505600"/>
            <a:ext cx="5158440" cy="3684600"/>
          </a:xfrm>
          <a:prstGeom prst="rect">
            <a:avLst/>
          </a:prstGeom>
          <a:noFill/>
          <a:ln w="0">
            <a:noFill/>
          </a:ln>
        </p:spPr>
        <p:txBody>
          <a:bodyPr lIns="91440" tIns="45720" rIns="91440" bIns="45720" anchor="t">
            <a:noAutofit/>
          </a:bodyPr>
          <a:lstStyle/>
          <a:p>
            <a:pPr marL="228600" indent="-228600" defTabSz="914760">
              <a:lnSpc>
                <a:spcPct val="90000"/>
              </a:lnSpc>
              <a:spcBef>
                <a:spcPts val="1001"/>
              </a:spcBef>
              <a:buClr>
                <a:srgbClr val="000000"/>
              </a:buClr>
              <a:buFont typeface="Arial"/>
              <a:buChar char="•"/>
            </a:pPr>
            <a:r>
              <a:rPr lang="ru-RU" sz="2800" b="0" u="none" strike="noStrike">
                <a:solidFill>
                  <a:schemeClr val="dk1"/>
                </a:solidFill>
                <a:effectLst/>
                <a:uFillTx/>
                <a:latin typeface="Calibri"/>
              </a:rPr>
              <a:t>Образец текста</a:t>
            </a:r>
            <a:endParaRPr lang="en-US" sz="2800" b="0" u="none" strike="noStrike">
              <a:solidFill>
                <a:srgbClr val="000000"/>
              </a:solidFill>
              <a:effectLst/>
              <a:uFillTx/>
              <a:latin typeface="Arial"/>
            </a:endParaRPr>
          </a:p>
          <a:p>
            <a:pPr marL="685800" lvl="1" indent="-228600" defTabSz="914760">
              <a:lnSpc>
                <a:spcPct val="90000"/>
              </a:lnSpc>
              <a:spcBef>
                <a:spcPts val="499"/>
              </a:spcBef>
              <a:buClr>
                <a:srgbClr val="000000"/>
              </a:buClr>
              <a:buFont typeface="Arial"/>
              <a:buChar char="•"/>
            </a:pPr>
            <a:r>
              <a:rPr lang="ru-RU" sz="2400" b="0" u="none" strike="noStrike">
                <a:solidFill>
                  <a:schemeClr val="dk1"/>
                </a:solidFill>
                <a:effectLst/>
                <a:uFillTx/>
                <a:latin typeface="Calibri"/>
              </a:rPr>
              <a:t>Второй уровень</a:t>
            </a:r>
            <a:endParaRPr lang="en-US" sz="2400" b="0" u="none" strike="noStrike">
              <a:solidFill>
                <a:srgbClr val="000000"/>
              </a:solidFill>
              <a:effectLst/>
              <a:uFillTx/>
              <a:latin typeface="Arial"/>
            </a:endParaRPr>
          </a:p>
          <a:p>
            <a:pPr marL="1143360" lvl="2" indent="-228600" defTabSz="914760">
              <a:lnSpc>
                <a:spcPct val="90000"/>
              </a:lnSpc>
              <a:spcBef>
                <a:spcPts val="499"/>
              </a:spcBef>
              <a:buClr>
                <a:srgbClr val="000000"/>
              </a:buClr>
              <a:buFont typeface="Arial"/>
              <a:buChar char="•"/>
            </a:pPr>
            <a:r>
              <a:rPr lang="ru-RU" sz="2000" b="0" u="none" strike="noStrike">
                <a:solidFill>
                  <a:schemeClr val="dk1"/>
                </a:solidFill>
                <a:effectLst/>
                <a:uFillTx/>
                <a:latin typeface="Calibri"/>
              </a:rPr>
              <a:t>Третий уровень</a:t>
            </a:r>
            <a:endParaRPr lang="en-US" sz="2000" b="0" u="none" strike="noStrike">
              <a:solidFill>
                <a:srgbClr val="000000"/>
              </a:solidFill>
              <a:effectLst/>
              <a:uFillTx/>
              <a:latin typeface="Arial"/>
            </a:endParaRPr>
          </a:p>
          <a:p>
            <a:pPr marL="1600560" lvl="3"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Четвертый уровень</a:t>
            </a:r>
            <a:endParaRPr lang="en-US" sz="1800" b="0" u="none" strike="noStrike">
              <a:solidFill>
                <a:srgbClr val="000000"/>
              </a:solidFill>
              <a:effectLst/>
              <a:uFillTx/>
              <a:latin typeface="Arial"/>
            </a:endParaRPr>
          </a:p>
          <a:p>
            <a:pPr marL="2057760" lvl="4"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Пятый уровень</a:t>
            </a:r>
            <a:endParaRPr lang="en-US" sz="1800" b="0" u="none" strike="noStrike">
              <a:solidFill>
                <a:srgbClr val="000000"/>
              </a:solidFill>
              <a:effectLst/>
              <a:uFillTx/>
              <a:latin typeface="Arial"/>
            </a:endParaRPr>
          </a:p>
        </p:txBody>
      </p:sp>
      <p:sp>
        <p:nvSpPr>
          <p:cNvPr id="224" name="PlaceHolder 4"/>
          <p:cNvSpPr>
            <a:spLocks noGrp="1"/>
          </p:cNvSpPr>
          <p:nvPr>
            <p:ph type="body"/>
          </p:nvPr>
        </p:nvSpPr>
        <p:spPr>
          <a:xfrm>
            <a:off x="6173640" y="1681560"/>
            <a:ext cx="5183640" cy="823320"/>
          </a:xfrm>
          <a:prstGeom prst="rect">
            <a:avLst/>
          </a:prstGeom>
          <a:noFill/>
          <a:ln w="0">
            <a:noFill/>
          </a:ln>
        </p:spPr>
        <p:txBody>
          <a:bodyPr lIns="91440" tIns="45720" rIns="91440" bIns="45720" anchor="b">
            <a:noAutofit/>
          </a:bodyPr>
          <a:lstStyle/>
          <a:p>
            <a:pPr indent="0" defTabSz="914760">
              <a:lnSpc>
                <a:spcPct val="90000"/>
              </a:lnSpc>
              <a:spcBef>
                <a:spcPts val="1001"/>
              </a:spcBef>
              <a:buNone/>
              <a:tabLst>
                <a:tab pos="0" algn="l"/>
              </a:tabLst>
            </a:pPr>
            <a:r>
              <a:rPr lang="ru-RU" sz="2400" b="1" u="none" strike="noStrike">
                <a:solidFill>
                  <a:schemeClr val="dk1"/>
                </a:solidFill>
                <a:effectLst/>
                <a:uFillTx/>
                <a:latin typeface="Calibri"/>
              </a:rPr>
              <a:t>Образец текста</a:t>
            </a:r>
            <a:endParaRPr lang="en-US" sz="2400" b="0" u="none" strike="noStrike">
              <a:solidFill>
                <a:srgbClr val="000000"/>
              </a:solidFill>
              <a:effectLst/>
              <a:uFillTx/>
              <a:latin typeface="Arial"/>
            </a:endParaRPr>
          </a:p>
        </p:txBody>
      </p:sp>
      <p:sp>
        <p:nvSpPr>
          <p:cNvPr id="225" name="PlaceHolder 5"/>
          <p:cNvSpPr>
            <a:spLocks noGrp="1"/>
          </p:cNvSpPr>
          <p:nvPr>
            <p:ph type="body"/>
          </p:nvPr>
        </p:nvSpPr>
        <p:spPr>
          <a:xfrm>
            <a:off x="6173640" y="2505600"/>
            <a:ext cx="5183640" cy="3684600"/>
          </a:xfrm>
          <a:prstGeom prst="rect">
            <a:avLst/>
          </a:prstGeom>
          <a:noFill/>
          <a:ln w="0">
            <a:noFill/>
          </a:ln>
        </p:spPr>
        <p:txBody>
          <a:bodyPr lIns="91440" tIns="45720" rIns="91440" bIns="45720" anchor="t">
            <a:noAutofit/>
          </a:bodyPr>
          <a:lstStyle/>
          <a:p>
            <a:pPr marL="228600" indent="-228600" defTabSz="914760">
              <a:lnSpc>
                <a:spcPct val="90000"/>
              </a:lnSpc>
              <a:spcBef>
                <a:spcPts val="1001"/>
              </a:spcBef>
              <a:buClr>
                <a:srgbClr val="000000"/>
              </a:buClr>
              <a:buFont typeface="Arial"/>
              <a:buChar char="•"/>
            </a:pPr>
            <a:r>
              <a:rPr lang="ru-RU" sz="2800" b="0" u="none" strike="noStrike">
                <a:solidFill>
                  <a:schemeClr val="dk1"/>
                </a:solidFill>
                <a:effectLst/>
                <a:uFillTx/>
                <a:latin typeface="Calibri"/>
              </a:rPr>
              <a:t>Образец текста</a:t>
            </a:r>
            <a:endParaRPr lang="en-US" sz="2800" b="0" u="none" strike="noStrike">
              <a:solidFill>
                <a:srgbClr val="000000"/>
              </a:solidFill>
              <a:effectLst/>
              <a:uFillTx/>
              <a:latin typeface="Arial"/>
            </a:endParaRPr>
          </a:p>
          <a:p>
            <a:pPr marL="685800" lvl="1" indent="-228600" defTabSz="914760">
              <a:lnSpc>
                <a:spcPct val="90000"/>
              </a:lnSpc>
              <a:spcBef>
                <a:spcPts val="499"/>
              </a:spcBef>
              <a:buClr>
                <a:srgbClr val="000000"/>
              </a:buClr>
              <a:buFont typeface="Arial"/>
              <a:buChar char="•"/>
            </a:pPr>
            <a:r>
              <a:rPr lang="ru-RU" sz="2400" b="0" u="none" strike="noStrike">
                <a:solidFill>
                  <a:schemeClr val="dk1"/>
                </a:solidFill>
                <a:effectLst/>
                <a:uFillTx/>
                <a:latin typeface="Calibri"/>
              </a:rPr>
              <a:t>Второй уровень</a:t>
            </a:r>
            <a:endParaRPr lang="en-US" sz="2400" b="0" u="none" strike="noStrike">
              <a:solidFill>
                <a:srgbClr val="000000"/>
              </a:solidFill>
              <a:effectLst/>
              <a:uFillTx/>
              <a:latin typeface="Arial"/>
            </a:endParaRPr>
          </a:p>
          <a:p>
            <a:pPr marL="1143360" lvl="2" indent="-228600" defTabSz="914760">
              <a:lnSpc>
                <a:spcPct val="90000"/>
              </a:lnSpc>
              <a:spcBef>
                <a:spcPts val="499"/>
              </a:spcBef>
              <a:buClr>
                <a:srgbClr val="000000"/>
              </a:buClr>
              <a:buFont typeface="Arial"/>
              <a:buChar char="•"/>
            </a:pPr>
            <a:r>
              <a:rPr lang="ru-RU" sz="2000" b="0" u="none" strike="noStrike">
                <a:solidFill>
                  <a:schemeClr val="dk1"/>
                </a:solidFill>
                <a:effectLst/>
                <a:uFillTx/>
                <a:latin typeface="Calibri"/>
              </a:rPr>
              <a:t>Третий уровень</a:t>
            </a:r>
            <a:endParaRPr lang="en-US" sz="2000" b="0" u="none" strike="noStrike">
              <a:solidFill>
                <a:srgbClr val="000000"/>
              </a:solidFill>
              <a:effectLst/>
              <a:uFillTx/>
              <a:latin typeface="Arial"/>
            </a:endParaRPr>
          </a:p>
          <a:p>
            <a:pPr marL="1600560" lvl="3"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Четвертый уровень</a:t>
            </a:r>
            <a:endParaRPr lang="en-US" sz="1800" b="0" u="none" strike="noStrike">
              <a:solidFill>
                <a:srgbClr val="000000"/>
              </a:solidFill>
              <a:effectLst/>
              <a:uFillTx/>
              <a:latin typeface="Arial"/>
            </a:endParaRPr>
          </a:p>
          <a:p>
            <a:pPr marL="2057760" lvl="4"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Пятый уровень</a:t>
            </a:r>
            <a:endParaRPr lang="en-US" sz="1800" b="0" u="none" strike="noStrike">
              <a:solidFill>
                <a:srgbClr val="000000"/>
              </a:solidFill>
              <a:effectLst/>
              <a:uFillTx/>
              <a:latin typeface="Arial"/>
            </a:endParaRPr>
          </a:p>
        </p:txBody>
      </p:sp>
      <p:sp>
        <p:nvSpPr>
          <p:cNvPr id="226" name="PlaceHolder 6"/>
          <p:cNvSpPr>
            <a:spLocks noGrp="1"/>
          </p:cNvSpPr>
          <p:nvPr>
            <p:ph type="dt" idx="13"/>
          </p:nvPr>
        </p:nvSpPr>
        <p:spPr>
          <a:xfrm>
            <a:off x="838440" y="6357960"/>
            <a:ext cx="2743200" cy="36432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&lt;дата/время&gt;</a:t>
            </a:r>
            <a:endParaRPr lang="en-US" sz="1200" b="0" u="none" strike="noStrike">
              <a:solidFill>
                <a:srgbClr val="000000"/>
              </a:solidFill>
              <a:effectLst/>
              <a:uFillTx/>
              <a:latin typeface="Times New Roman"/>
            </a:endParaRPr>
          </a:p>
        </p:txBody>
      </p:sp>
      <p:sp>
        <p:nvSpPr>
          <p:cNvPr id="227" name="PlaceHolder 7"/>
          <p:cNvSpPr>
            <a:spLocks noGrp="1"/>
          </p:cNvSpPr>
          <p:nvPr>
            <p:ph type="ftr" idx="14"/>
          </p:nvPr>
        </p:nvSpPr>
        <p:spPr>
          <a:xfrm>
            <a:off x="4039560" y="6357960"/>
            <a:ext cx="41151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&lt;нижний колонтитул&gt;</a:t>
            </a:r>
          </a:p>
        </p:txBody>
      </p:sp>
      <p:sp>
        <p:nvSpPr>
          <p:cNvPr id="228" name="PlaceHolder 8"/>
          <p:cNvSpPr>
            <a:spLocks noGrp="1"/>
          </p:cNvSpPr>
          <p:nvPr>
            <p:ph type="sldNum" idx="15"/>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35A7AFEC-4823-4DE8-92D3-090949976DA7}"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Pr>
        <a:solidFill>
          <a:srgbClr val="FFFFFF"/>
        </a:solidFill>
        <a:effectLst/>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838440" y="365040"/>
            <a:ext cx="10517760" cy="1325160"/>
          </a:xfrm>
          <a:prstGeom prst="rect">
            <a:avLst/>
          </a:prstGeom>
          <a:noFill/>
          <a:ln w="0">
            <a:noFill/>
          </a:ln>
        </p:spPr>
        <p:txBody>
          <a:bodyPr lIns="91440" tIns="45720" rIns="91440" bIns="45720" anchor="ctr">
            <a:noAutofit/>
          </a:bodyPr>
          <a:lstStyle/>
          <a:p>
            <a:pPr indent="0" defTabSz="914760">
              <a:lnSpc>
                <a:spcPct val="90000"/>
              </a:lnSpc>
              <a:buNone/>
              <a:tabLst>
                <a:tab pos="0" algn="l"/>
              </a:tabLst>
            </a:pPr>
            <a:r>
              <a:rPr lang="ru-RU" sz="4400" b="0" u="none" strike="noStrike">
                <a:solidFill>
                  <a:schemeClr val="dk1"/>
                </a:solidFill>
                <a:effectLst/>
                <a:uFillTx/>
                <a:latin typeface="Calibri Light"/>
              </a:rPr>
              <a:t>Образец заголовка</a:t>
            </a:r>
            <a:endParaRPr lang="en-US" sz="4400" b="0" u="none" strike="noStrike">
              <a:solidFill>
                <a:srgbClr val="000000"/>
              </a:solidFill>
              <a:effectLst/>
              <a:uFillTx/>
              <a:latin typeface="Arial"/>
            </a:endParaRPr>
          </a:p>
        </p:txBody>
      </p:sp>
      <p:sp>
        <p:nvSpPr>
          <p:cNvPr id="230" name="PlaceHolder 2"/>
          <p:cNvSpPr>
            <a:spLocks noGrp="1"/>
          </p:cNvSpPr>
          <p:nvPr>
            <p:ph type="dt" idx="16"/>
          </p:nvPr>
        </p:nvSpPr>
        <p:spPr>
          <a:xfrm>
            <a:off x="838440" y="6357960"/>
            <a:ext cx="2743200" cy="36432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&lt;дата/время&gt;</a:t>
            </a:r>
            <a:endParaRPr lang="en-US" sz="1200" b="0" u="none" strike="noStrike">
              <a:solidFill>
                <a:srgbClr val="000000"/>
              </a:solidFill>
              <a:effectLst/>
              <a:uFillTx/>
              <a:latin typeface="Times New Roman"/>
            </a:endParaRPr>
          </a:p>
        </p:txBody>
      </p:sp>
      <p:sp>
        <p:nvSpPr>
          <p:cNvPr id="231" name="PlaceHolder 3"/>
          <p:cNvSpPr>
            <a:spLocks noGrp="1"/>
          </p:cNvSpPr>
          <p:nvPr>
            <p:ph type="ftr" idx="17"/>
          </p:nvPr>
        </p:nvSpPr>
        <p:spPr>
          <a:xfrm>
            <a:off x="4039560" y="6357960"/>
            <a:ext cx="41151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&lt;нижний колонтитул&gt;</a:t>
            </a:r>
          </a:p>
        </p:txBody>
      </p:sp>
      <p:sp>
        <p:nvSpPr>
          <p:cNvPr id="232" name="PlaceHolder 4"/>
          <p:cNvSpPr>
            <a:spLocks noGrp="1"/>
          </p:cNvSpPr>
          <p:nvPr>
            <p:ph type="sldNum" idx="18"/>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1E2C13A9-19A4-4887-991C-5E396EEB6BD9}"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bg>
      <p:bgPr>
        <a:solidFill>
          <a:srgbClr val="FFFFFF"/>
        </a:solidFill>
        <a:effectLst/>
      </p:bgPr>
    </p:bg>
    <p:spTree>
      <p:nvGrpSpPr>
        <p:cNvPr id="1" name=""/>
        <p:cNvGrpSpPr/>
        <p:nvPr/>
      </p:nvGrpSpPr>
      <p:grpSpPr>
        <a:xfrm>
          <a:off x="0" y="0"/>
          <a:ext cx="0" cy="0"/>
          <a:chOff x="0" y="0"/>
          <a:chExt cx="0" cy="0"/>
        </a:xfrm>
      </p:grpSpPr>
      <p:sp>
        <p:nvSpPr>
          <p:cNvPr id="233" name="PlaceHolder 1"/>
          <p:cNvSpPr>
            <a:spLocks noGrp="1"/>
          </p:cNvSpPr>
          <p:nvPr>
            <p:ph type="dt" idx="19"/>
          </p:nvPr>
        </p:nvSpPr>
        <p:spPr>
          <a:xfrm>
            <a:off x="838440" y="6357960"/>
            <a:ext cx="2743200" cy="36432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&lt;дата/время&gt;</a:t>
            </a:r>
            <a:endParaRPr lang="en-US" sz="1200" b="0" u="none" strike="noStrike">
              <a:solidFill>
                <a:srgbClr val="000000"/>
              </a:solidFill>
              <a:effectLst/>
              <a:uFillTx/>
              <a:latin typeface="Times New Roman"/>
            </a:endParaRPr>
          </a:p>
        </p:txBody>
      </p:sp>
      <p:sp>
        <p:nvSpPr>
          <p:cNvPr id="234" name="PlaceHolder 2"/>
          <p:cNvSpPr>
            <a:spLocks noGrp="1"/>
          </p:cNvSpPr>
          <p:nvPr>
            <p:ph type="ftr" idx="20"/>
          </p:nvPr>
        </p:nvSpPr>
        <p:spPr>
          <a:xfrm>
            <a:off x="4039560" y="6357960"/>
            <a:ext cx="41151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&lt;нижний колонтитул&gt;</a:t>
            </a:r>
          </a:p>
        </p:txBody>
      </p:sp>
      <p:sp>
        <p:nvSpPr>
          <p:cNvPr id="235" name="PlaceHolder 3"/>
          <p:cNvSpPr>
            <a:spLocks noGrp="1"/>
          </p:cNvSpPr>
          <p:nvPr>
            <p:ph type="sldNum" idx="21"/>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67259970-590E-474E-A0C8-6413E0B0FA31}"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Объект с подписью">
    <p:bg>
      <p:bgPr>
        <a:solidFill>
          <a:srgbClr val="FFFFFF"/>
        </a:solidFill>
        <a:effectLst/>
      </p:bgPr>
    </p:bg>
    <p:spTree>
      <p:nvGrpSpPr>
        <p:cNvPr id="1" name=""/>
        <p:cNvGrpSpPr/>
        <p:nvPr/>
      </p:nvGrpSpPr>
      <p:grpSpPr>
        <a:xfrm>
          <a:off x="0" y="0"/>
          <a:ext cx="0" cy="0"/>
          <a:chOff x="0" y="0"/>
          <a:chExt cx="0" cy="0"/>
        </a:xfrm>
      </p:grpSpPr>
      <p:sp>
        <p:nvSpPr>
          <p:cNvPr id="236" name="PlaceHolder 1"/>
          <p:cNvSpPr>
            <a:spLocks noGrp="1"/>
          </p:cNvSpPr>
          <p:nvPr>
            <p:ph type="title"/>
          </p:nvPr>
        </p:nvSpPr>
        <p:spPr>
          <a:xfrm>
            <a:off x="839880" y="457200"/>
            <a:ext cx="3932640" cy="1599840"/>
          </a:xfrm>
          <a:prstGeom prst="rect">
            <a:avLst/>
          </a:prstGeom>
          <a:noFill/>
          <a:ln w="0">
            <a:noFill/>
          </a:ln>
        </p:spPr>
        <p:txBody>
          <a:bodyPr lIns="91440" tIns="45720" rIns="91440" bIns="45720" anchor="b">
            <a:noAutofit/>
          </a:bodyPr>
          <a:lstStyle/>
          <a:p>
            <a:pPr indent="0" defTabSz="914760">
              <a:lnSpc>
                <a:spcPct val="90000"/>
              </a:lnSpc>
              <a:buNone/>
              <a:tabLst>
                <a:tab pos="0" algn="l"/>
              </a:tabLst>
            </a:pPr>
            <a:r>
              <a:rPr lang="ru-RU" sz="3200" b="0" u="none" strike="noStrike">
                <a:solidFill>
                  <a:schemeClr val="dk1"/>
                </a:solidFill>
                <a:effectLst/>
                <a:uFillTx/>
                <a:latin typeface="Calibri Light"/>
              </a:rPr>
              <a:t>Образец заголовка</a:t>
            </a:r>
            <a:endParaRPr lang="en-US" sz="3200" b="0" u="none" strike="noStrike">
              <a:solidFill>
                <a:srgbClr val="000000"/>
              </a:solidFill>
              <a:effectLst/>
              <a:uFillTx/>
              <a:latin typeface="Arial"/>
            </a:endParaRPr>
          </a:p>
        </p:txBody>
      </p:sp>
      <p:sp>
        <p:nvSpPr>
          <p:cNvPr id="237" name="PlaceHolder 2"/>
          <p:cNvSpPr>
            <a:spLocks noGrp="1"/>
          </p:cNvSpPr>
          <p:nvPr>
            <p:ph type="body"/>
          </p:nvPr>
        </p:nvSpPr>
        <p:spPr>
          <a:xfrm>
            <a:off x="5184360" y="987480"/>
            <a:ext cx="6172920" cy="4874040"/>
          </a:xfrm>
          <a:prstGeom prst="rect">
            <a:avLst/>
          </a:prstGeom>
          <a:noFill/>
          <a:ln w="0">
            <a:noFill/>
          </a:ln>
        </p:spPr>
        <p:txBody>
          <a:bodyPr lIns="91440" tIns="45720" rIns="91440" bIns="45720" anchor="t">
            <a:noAutofit/>
          </a:bodyPr>
          <a:lstStyle/>
          <a:p>
            <a:pPr marL="228600" indent="-228600" defTabSz="914760">
              <a:lnSpc>
                <a:spcPct val="90000"/>
              </a:lnSpc>
              <a:spcBef>
                <a:spcPts val="1001"/>
              </a:spcBef>
              <a:buClr>
                <a:srgbClr val="000000"/>
              </a:buClr>
              <a:buFont typeface="Arial"/>
              <a:buChar char="•"/>
            </a:pPr>
            <a:r>
              <a:rPr lang="ru-RU" sz="3200" b="0" u="none" strike="noStrike">
                <a:solidFill>
                  <a:schemeClr val="dk1"/>
                </a:solidFill>
                <a:effectLst/>
                <a:uFillTx/>
                <a:latin typeface="Calibri"/>
              </a:rPr>
              <a:t>Образец текста</a:t>
            </a:r>
            <a:endParaRPr lang="en-US" sz="3200" b="0" u="none" strike="noStrike">
              <a:solidFill>
                <a:srgbClr val="000000"/>
              </a:solidFill>
              <a:effectLst/>
              <a:uFillTx/>
              <a:latin typeface="Arial"/>
            </a:endParaRPr>
          </a:p>
          <a:p>
            <a:pPr marL="685800" lvl="1" indent="-228600" defTabSz="914760">
              <a:lnSpc>
                <a:spcPct val="90000"/>
              </a:lnSpc>
              <a:spcBef>
                <a:spcPts val="499"/>
              </a:spcBef>
              <a:buClr>
                <a:srgbClr val="000000"/>
              </a:buClr>
              <a:buFont typeface="Arial"/>
              <a:buChar char="•"/>
            </a:pPr>
            <a:r>
              <a:rPr lang="ru-RU" sz="2800" b="0" u="none" strike="noStrike">
                <a:solidFill>
                  <a:schemeClr val="dk1"/>
                </a:solidFill>
                <a:effectLst/>
                <a:uFillTx/>
                <a:latin typeface="Calibri"/>
              </a:rPr>
              <a:t>Второй уровень</a:t>
            </a:r>
            <a:endParaRPr lang="en-US" sz="2800" b="0" u="none" strike="noStrike">
              <a:solidFill>
                <a:srgbClr val="000000"/>
              </a:solidFill>
              <a:effectLst/>
              <a:uFillTx/>
              <a:latin typeface="Arial"/>
            </a:endParaRPr>
          </a:p>
          <a:p>
            <a:pPr marL="1143360" lvl="2" indent="-228600" defTabSz="914760">
              <a:lnSpc>
                <a:spcPct val="90000"/>
              </a:lnSpc>
              <a:spcBef>
                <a:spcPts val="499"/>
              </a:spcBef>
              <a:buClr>
                <a:srgbClr val="000000"/>
              </a:buClr>
              <a:buFont typeface="Arial"/>
              <a:buChar char="•"/>
            </a:pPr>
            <a:r>
              <a:rPr lang="ru-RU" sz="2400" b="0" u="none" strike="noStrike">
                <a:solidFill>
                  <a:schemeClr val="dk1"/>
                </a:solidFill>
                <a:effectLst/>
                <a:uFillTx/>
                <a:latin typeface="Calibri"/>
              </a:rPr>
              <a:t>Третий уровень</a:t>
            </a:r>
            <a:endParaRPr lang="en-US" sz="2400" b="0" u="none" strike="noStrike">
              <a:solidFill>
                <a:srgbClr val="000000"/>
              </a:solidFill>
              <a:effectLst/>
              <a:uFillTx/>
              <a:latin typeface="Arial"/>
            </a:endParaRPr>
          </a:p>
          <a:p>
            <a:pPr marL="1600560" lvl="3" indent="-228600" defTabSz="914760">
              <a:lnSpc>
                <a:spcPct val="90000"/>
              </a:lnSpc>
              <a:spcBef>
                <a:spcPts val="499"/>
              </a:spcBef>
              <a:buClr>
                <a:srgbClr val="000000"/>
              </a:buClr>
              <a:buFont typeface="Arial"/>
              <a:buChar char="•"/>
            </a:pPr>
            <a:r>
              <a:rPr lang="ru-RU" sz="2000" b="0" u="none" strike="noStrike">
                <a:solidFill>
                  <a:schemeClr val="dk1"/>
                </a:solidFill>
                <a:effectLst/>
                <a:uFillTx/>
                <a:latin typeface="Calibri"/>
              </a:rPr>
              <a:t>Четвертый уровень</a:t>
            </a:r>
            <a:endParaRPr lang="en-US" sz="2000" b="0" u="none" strike="noStrike">
              <a:solidFill>
                <a:srgbClr val="000000"/>
              </a:solidFill>
              <a:effectLst/>
              <a:uFillTx/>
              <a:latin typeface="Arial"/>
            </a:endParaRPr>
          </a:p>
          <a:p>
            <a:pPr marL="2057760" lvl="4" indent="-228600" defTabSz="914760">
              <a:lnSpc>
                <a:spcPct val="90000"/>
              </a:lnSpc>
              <a:spcBef>
                <a:spcPts val="499"/>
              </a:spcBef>
              <a:buClr>
                <a:srgbClr val="000000"/>
              </a:buClr>
              <a:buFont typeface="Arial"/>
              <a:buChar char="•"/>
            </a:pPr>
            <a:r>
              <a:rPr lang="ru-RU" sz="2000" b="0" u="none" strike="noStrike">
                <a:solidFill>
                  <a:schemeClr val="dk1"/>
                </a:solidFill>
                <a:effectLst/>
                <a:uFillTx/>
                <a:latin typeface="Calibri"/>
              </a:rPr>
              <a:t>Пятый уровень</a:t>
            </a:r>
            <a:endParaRPr lang="en-US" sz="2000" b="0" u="none" strike="noStrike">
              <a:solidFill>
                <a:srgbClr val="000000"/>
              </a:solidFill>
              <a:effectLst/>
              <a:uFillTx/>
              <a:latin typeface="Arial"/>
            </a:endParaRPr>
          </a:p>
        </p:txBody>
      </p:sp>
      <p:sp>
        <p:nvSpPr>
          <p:cNvPr id="238" name="PlaceHolder 3"/>
          <p:cNvSpPr>
            <a:spLocks noGrp="1"/>
          </p:cNvSpPr>
          <p:nvPr>
            <p:ph type="body"/>
          </p:nvPr>
        </p:nvSpPr>
        <p:spPr>
          <a:xfrm>
            <a:off x="839880" y="2057760"/>
            <a:ext cx="3932640" cy="3811680"/>
          </a:xfrm>
          <a:prstGeom prst="rect">
            <a:avLst/>
          </a:prstGeom>
          <a:noFill/>
          <a:ln w="0">
            <a:noFill/>
          </a:ln>
        </p:spPr>
        <p:txBody>
          <a:bodyPr lIns="91440" tIns="45720" rIns="91440" bIns="45720" anchor="t">
            <a:noAutofit/>
          </a:bodyPr>
          <a:lstStyle/>
          <a:p>
            <a:pPr indent="0" defTabSz="914760">
              <a:lnSpc>
                <a:spcPct val="90000"/>
              </a:lnSpc>
              <a:spcBef>
                <a:spcPts val="1001"/>
              </a:spcBef>
              <a:buNone/>
              <a:tabLst>
                <a:tab pos="0" algn="l"/>
              </a:tabLst>
            </a:pPr>
            <a:r>
              <a:rPr lang="ru-RU" sz="1600" b="0" u="none" strike="noStrike">
                <a:solidFill>
                  <a:schemeClr val="dk1"/>
                </a:solidFill>
                <a:effectLst/>
                <a:uFillTx/>
                <a:latin typeface="Calibri"/>
              </a:rPr>
              <a:t>Образец текста</a:t>
            </a:r>
            <a:endParaRPr lang="en-US" sz="1600" b="0" u="none" strike="noStrike">
              <a:solidFill>
                <a:srgbClr val="000000"/>
              </a:solidFill>
              <a:effectLst/>
              <a:uFillTx/>
              <a:latin typeface="Arial"/>
            </a:endParaRPr>
          </a:p>
        </p:txBody>
      </p:sp>
      <p:sp>
        <p:nvSpPr>
          <p:cNvPr id="239" name="PlaceHolder 4"/>
          <p:cNvSpPr>
            <a:spLocks noGrp="1"/>
          </p:cNvSpPr>
          <p:nvPr>
            <p:ph type="dt" idx="22"/>
          </p:nvPr>
        </p:nvSpPr>
        <p:spPr>
          <a:xfrm>
            <a:off x="838440" y="6357960"/>
            <a:ext cx="2743200" cy="36432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&lt;дата/время&gt;</a:t>
            </a:r>
            <a:endParaRPr lang="en-US" sz="1200" b="0" u="none" strike="noStrike">
              <a:solidFill>
                <a:srgbClr val="000000"/>
              </a:solidFill>
              <a:effectLst/>
              <a:uFillTx/>
              <a:latin typeface="Times New Roman"/>
            </a:endParaRPr>
          </a:p>
        </p:txBody>
      </p:sp>
      <p:sp>
        <p:nvSpPr>
          <p:cNvPr id="240" name="PlaceHolder 5"/>
          <p:cNvSpPr>
            <a:spLocks noGrp="1"/>
          </p:cNvSpPr>
          <p:nvPr>
            <p:ph type="ftr" idx="23"/>
          </p:nvPr>
        </p:nvSpPr>
        <p:spPr>
          <a:xfrm>
            <a:off x="4039560" y="6357960"/>
            <a:ext cx="41151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&lt;нижний колонтитул&gt;</a:t>
            </a:r>
          </a:p>
        </p:txBody>
      </p:sp>
      <p:sp>
        <p:nvSpPr>
          <p:cNvPr id="241" name="PlaceHolder 6"/>
          <p:cNvSpPr>
            <a:spLocks noGrp="1"/>
          </p:cNvSpPr>
          <p:nvPr>
            <p:ph type="sldNum" idx="24"/>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EA62AAF7-CB9B-4596-B909-9B61C8288B11}"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Таймлайн малый">
    <p:bg>
      <p:bgPr>
        <a:solidFill>
          <a:srgbClr val="FFFFFF"/>
        </a:solidFill>
        <a:effectLst/>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637200" y="2608920"/>
            <a:ext cx="1676880" cy="3414240"/>
          </a:xfrm>
          <a:prstGeom prst="rect">
            <a:avLst/>
          </a:prstGeom>
          <a:solidFill>
            <a:srgbClr val="F0F1F6"/>
          </a:solid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2" name="PlaceHolder 2"/>
          <p:cNvSpPr>
            <a:spLocks noGrp="1"/>
          </p:cNvSpPr>
          <p:nvPr>
            <p:ph type="body"/>
          </p:nvPr>
        </p:nvSpPr>
        <p:spPr>
          <a:xfrm>
            <a:off x="2760840" y="2617920"/>
            <a:ext cx="1676880" cy="3414240"/>
          </a:xfrm>
          <a:prstGeom prst="rect">
            <a:avLst/>
          </a:prstGeom>
          <a:solidFill>
            <a:srgbClr val="FFFFFF"/>
          </a:solid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3" name="PlaceHolder 3"/>
          <p:cNvSpPr>
            <a:spLocks noGrp="1"/>
          </p:cNvSpPr>
          <p:nvPr>
            <p:ph type="body"/>
          </p:nvPr>
        </p:nvSpPr>
        <p:spPr>
          <a:xfrm>
            <a:off x="4875840" y="2629440"/>
            <a:ext cx="1676880" cy="3414240"/>
          </a:xfrm>
          <a:prstGeom prst="rect">
            <a:avLst/>
          </a:prstGeom>
          <a:solidFill>
            <a:srgbClr val="F0F1F6"/>
          </a:solid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4" name="PlaceHolder 4"/>
          <p:cNvSpPr>
            <a:spLocks noGrp="1"/>
          </p:cNvSpPr>
          <p:nvPr>
            <p:ph type="body"/>
          </p:nvPr>
        </p:nvSpPr>
        <p:spPr>
          <a:xfrm>
            <a:off x="6999840" y="2638080"/>
            <a:ext cx="1676880" cy="3414240"/>
          </a:xfrm>
          <a:prstGeom prst="rect">
            <a:avLst/>
          </a:prstGeom>
          <a:solidFill>
            <a:srgbClr val="FFFFFF"/>
          </a:solid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5" name="PlaceHolder 5"/>
          <p:cNvSpPr>
            <a:spLocks noGrp="1"/>
          </p:cNvSpPr>
          <p:nvPr>
            <p:ph type="body"/>
          </p:nvPr>
        </p:nvSpPr>
        <p:spPr>
          <a:xfrm>
            <a:off x="9123480" y="2651040"/>
            <a:ext cx="1676880" cy="3414240"/>
          </a:xfrm>
          <a:prstGeom prst="rect">
            <a:avLst/>
          </a:prstGeom>
          <a:solidFill>
            <a:srgbClr val="F0F1F6"/>
          </a:solid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6" name="Google Shape;177;p36"/>
          <p:cNvSpPr/>
          <p:nvPr/>
        </p:nvSpPr>
        <p:spPr>
          <a:xfrm>
            <a:off x="552960" y="1861200"/>
            <a:ext cx="142920" cy="141840"/>
          </a:xfrm>
          <a:prstGeom prst="ellipse">
            <a:avLst/>
          </a:prstGeom>
          <a:solidFill>
            <a:srgbClr val="1E22A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cxnSp>
        <p:nvCxnSpPr>
          <p:cNvPr id="17" name="Google Shape;178;p36"/>
          <p:cNvCxnSpPr/>
          <p:nvPr/>
        </p:nvCxnSpPr>
        <p:spPr>
          <a:xfrm>
            <a:off x="625680" y="1988640"/>
            <a:ext cx="720" cy="493200"/>
          </a:xfrm>
          <a:prstGeom prst="straightConnector1">
            <a:avLst/>
          </a:prstGeom>
          <a:ln w="9525">
            <a:solidFill>
              <a:srgbClr val="1E22AA"/>
            </a:solidFill>
            <a:miter/>
          </a:ln>
        </p:spPr>
      </p:cxnSp>
      <p:sp>
        <p:nvSpPr>
          <p:cNvPr id="18" name="Google Shape;179;p36"/>
          <p:cNvSpPr/>
          <p:nvPr/>
        </p:nvSpPr>
        <p:spPr>
          <a:xfrm>
            <a:off x="2670480" y="1861200"/>
            <a:ext cx="142920" cy="141840"/>
          </a:xfrm>
          <a:prstGeom prst="ellipse">
            <a:avLst/>
          </a:prstGeom>
          <a:solidFill>
            <a:srgbClr val="1E22A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cxnSp>
        <p:nvCxnSpPr>
          <p:cNvPr id="19" name="Google Shape;180;p36"/>
          <p:cNvCxnSpPr/>
          <p:nvPr/>
        </p:nvCxnSpPr>
        <p:spPr>
          <a:xfrm>
            <a:off x="2753280" y="1981800"/>
            <a:ext cx="720" cy="500040"/>
          </a:xfrm>
          <a:prstGeom prst="straightConnector1">
            <a:avLst/>
          </a:prstGeom>
          <a:ln w="9525">
            <a:solidFill>
              <a:srgbClr val="1E22AA"/>
            </a:solidFill>
            <a:miter/>
          </a:ln>
        </p:spPr>
      </p:cxnSp>
      <p:sp>
        <p:nvSpPr>
          <p:cNvPr id="20" name="Google Shape;181;p36"/>
          <p:cNvSpPr/>
          <p:nvPr/>
        </p:nvSpPr>
        <p:spPr>
          <a:xfrm>
            <a:off x="4777560" y="1861200"/>
            <a:ext cx="142920" cy="141840"/>
          </a:xfrm>
          <a:prstGeom prst="ellipse">
            <a:avLst/>
          </a:prstGeom>
          <a:solidFill>
            <a:srgbClr val="1E22A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cxnSp>
        <p:nvCxnSpPr>
          <p:cNvPr id="21" name="Google Shape;182;p36"/>
          <p:cNvCxnSpPr/>
          <p:nvPr/>
        </p:nvCxnSpPr>
        <p:spPr>
          <a:xfrm>
            <a:off x="4866120" y="1988640"/>
            <a:ext cx="720" cy="545400"/>
          </a:xfrm>
          <a:prstGeom prst="straightConnector1">
            <a:avLst/>
          </a:prstGeom>
          <a:ln w="9525">
            <a:solidFill>
              <a:srgbClr val="1E22AA"/>
            </a:solidFill>
            <a:miter/>
          </a:ln>
        </p:spPr>
      </p:cxnSp>
      <p:sp>
        <p:nvSpPr>
          <p:cNvPr id="22" name="Google Shape;183;p36"/>
          <p:cNvSpPr/>
          <p:nvPr/>
        </p:nvSpPr>
        <p:spPr>
          <a:xfrm>
            <a:off x="6910560" y="1861200"/>
            <a:ext cx="142920" cy="141840"/>
          </a:xfrm>
          <a:prstGeom prst="ellipse">
            <a:avLst/>
          </a:prstGeom>
          <a:solidFill>
            <a:srgbClr val="1E22A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cxnSp>
        <p:nvCxnSpPr>
          <p:cNvPr id="23" name="Google Shape;184;p36"/>
          <p:cNvCxnSpPr/>
          <p:nvPr/>
        </p:nvCxnSpPr>
        <p:spPr>
          <a:xfrm>
            <a:off x="6999480" y="1988640"/>
            <a:ext cx="720" cy="545400"/>
          </a:xfrm>
          <a:prstGeom prst="straightConnector1">
            <a:avLst/>
          </a:prstGeom>
          <a:ln w="9525">
            <a:solidFill>
              <a:srgbClr val="1E22AA"/>
            </a:solidFill>
            <a:miter/>
          </a:ln>
        </p:spPr>
      </p:cxnSp>
      <p:sp>
        <p:nvSpPr>
          <p:cNvPr id="24" name="Google Shape;185;p36"/>
          <p:cNvSpPr/>
          <p:nvPr/>
        </p:nvSpPr>
        <p:spPr>
          <a:xfrm>
            <a:off x="9012960" y="1861200"/>
            <a:ext cx="142920" cy="141840"/>
          </a:xfrm>
          <a:prstGeom prst="ellipse">
            <a:avLst/>
          </a:prstGeom>
          <a:solidFill>
            <a:srgbClr val="1E22A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cxnSp>
        <p:nvCxnSpPr>
          <p:cNvPr id="25" name="Google Shape;186;p36"/>
          <p:cNvCxnSpPr/>
          <p:nvPr/>
        </p:nvCxnSpPr>
        <p:spPr>
          <a:xfrm>
            <a:off x="9091800" y="1988640"/>
            <a:ext cx="720" cy="577800"/>
          </a:xfrm>
          <a:prstGeom prst="straightConnector1">
            <a:avLst/>
          </a:prstGeom>
          <a:ln w="9525">
            <a:solidFill>
              <a:srgbClr val="1E22AA"/>
            </a:solidFill>
            <a:miter/>
          </a:ln>
        </p:spPr>
      </p:cxnSp>
      <p:cxnSp>
        <p:nvCxnSpPr>
          <p:cNvPr id="26" name="Google Shape;187;p36"/>
          <p:cNvCxnSpPr/>
          <p:nvPr/>
        </p:nvCxnSpPr>
        <p:spPr>
          <a:xfrm>
            <a:off x="611280" y="2481120"/>
            <a:ext cx="10467000" cy="85320"/>
          </a:xfrm>
          <a:prstGeom prst="straightConnector1">
            <a:avLst/>
          </a:prstGeom>
          <a:ln w="12700">
            <a:solidFill>
              <a:srgbClr val="1E22AA"/>
            </a:solidFill>
            <a:miter/>
            <a:tailEnd type="stealth" w="med" len="med"/>
          </a:ln>
        </p:spPr>
      </p:cxnSp>
      <p:sp>
        <p:nvSpPr>
          <p:cNvPr id="27" name="PlaceHolder 6"/>
          <p:cNvSpPr>
            <a:spLocks noGrp="1"/>
          </p:cNvSpPr>
          <p:nvPr>
            <p:ph type="body"/>
          </p:nvPr>
        </p:nvSpPr>
        <p:spPr>
          <a:xfrm>
            <a:off x="829800" y="1763280"/>
            <a:ext cx="1311480" cy="38772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28" name="PlaceHolder 7"/>
          <p:cNvSpPr>
            <a:spLocks noGrp="1"/>
          </p:cNvSpPr>
          <p:nvPr>
            <p:ph type="body"/>
          </p:nvPr>
        </p:nvSpPr>
        <p:spPr>
          <a:xfrm>
            <a:off x="2925000" y="1763280"/>
            <a:ext cx="1311480" cy="38772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29" name="PlaceHolder 8"/>
          <p:cNvSpPr>
            <a:spLocks noGrp="1"/>
          </p:cNvSpPr>
          <p:nvPr>
            <p:ph type="body"/>
          </p:nvPr>
        </p:nvSpPr>
        <p:spPr>
          <a:xfrm>
            <a:off x="5051160" y="1763280"/>
            <a:ext cx="1311480" cy="38772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30" name="PlaceHolder 9"/>
          <p:cNvSpPr>
            <a:spLocks noGrp="1"/>
          </p:cNvSpPr>
          <p:nvPr>
            <p:ph type="body"/>
          </p:nvPr>
        </p:nvSpPr>
        <p:spPr>
          <a:xfrm>
            <a:off x="7187760" y="1763280"/>
            <a:ext cx="1311480" cy="38772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31" name="PlaceHolder 10"/>
          <p:cNvSpPr>
            <a:spLocks noGrp="1"/>
          </p:cNvSpPr>
          <p:nvPr>
            <p:ph type="body"/>
          </p:nvPr>
        </p:nvSpPr>
        <p:spPr>
          <a:xfrm>
            <a:off x="9287280" y="1763280"/>
            <a:ext cx="1311480" cy="38772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32" name="PlaceHolder 11"/>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33" name="Google Shape;194;p36"/>
          <p:cNvPicPr/>
          <p:nvPr/>
        </p:nvPicPr>
        <p:blipFill>
          <a:blip r:embed="rId2"/>
          <a:stretch/>
        </p:blipFill>
        <p:spPr>
          <a:xfrm>
            <a:off x="10855800" y="477720"/>
            <a:ext cx="749880" cy="538920"/>
          </a:xfrm>
          <a:prstGeom prst="rect">
            <a:avLst/>
          </a:prstGeom>
          <a:noFill/>
          <a:ln w="0">
            <a:noFill/>
          </a:ln>
        </p:spPr>
      </p:pic>
      <p:sp>
        <p:nvSpPr>
          <p:cNvPr id="34" name="PlaceHolder 12"/>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35" name="PlaceHolder 13"/>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36" name="PlaceHolder 14"/>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Рисунок с подписью">
    <p:bg>
      <p:bgPr>
        <a:solidFill>
          <a:srgbClr val="FFFFFF"/>
        </a:solidFill>
        <a:effectLst/>
      </p:bgPr>
    </p:bg>
    <p:spTree>
      <p:nvGrpSpPr>
        <p:cNvPr id="1" name=""/>
        <p:cNvGrpSpPr/>
        <p:nvPr/>
      </p:nvGrpSpPr>
      <p:grpSpPr>
        <a:xfrm>
          <a:off x="0" y="0"/>
          <a:ext cx="0" cy="0"/>
          <a:chOff x="0" y="0"/>
          <a:chExt cx="0" cy="0"/>
        </a:xfrm>
      </p:grpSpPr>
      <p:sp>
        <p:nvSpPr>
          <p:cNvPr id="242" name="PlaceHolder 1"/>
          <p:cNvSpPr>
            <a:spLocks noGrp="1"/>
          </p:cNvSpPr>
          <p:nvPr>
            <p:ph type="title"/>
          </p:nvPr>
        </p:nvSpPr>
        <p:spPr>
          <a:xfrm>
            <a:off x="839880" y="457200"/>
            <a:ext cx="3932640" cy="1599840"/>
          </a:xfrm>
          <a:prstGeom prst="rect">
            <a:avLst/>
          </a:prstGeom>
          <a:noFill/>
          <a:ln w="0">
            <a:noFill/>
          </a:ln>
        </p:spPr>
        <p:txBody>
          <a:bodyPr lIns="91440" tIns="45720" rIns="91440" bIns="45720" anchor="b">
            <a:noAutofit/>
          </a:bodyPr>
          <a:lstStyle/>
          <a:p>
            <a:pPr indent="0" defTabSz="914760">
              <a:lnSpc>
                <a:spcPct val="90000"/>
              </a:lnSpc>
              <a:buNone/>
              <a:tabLst>
                <a:tab pos="0" algn="l"/>
              </a:tabLst>
            </a:pPr>
            <a:r>
              <a:rPr lang="ru-RU" sz="3200" b="0" u="none" strike="noStrike">
                <a:solidFill>
                  <a:schemeClr val="dk1"/>
                </a:solidFill>
                <a:effectLst/>
                <a:uFillTx/>
                <a:latin typeface="Calibri Light"/>
              </a:rPr>
              <a:t>Образец заголовка</a:t>
            </a:r>
            <a:endParaRPr lang="en-US" sz="3200" b="0" u="none" strike="noStrike">
              <a:solidFill>
                <a:srgbClr val="000000"/>
              </a:solidFill>
              <a:effectLst/>
              <a:uFillTx/>
              <a:latin typeface="Arial"/>
            </a:endParaRPr>
          </a:p>
        </p:txBody>
      </p:sp>
      <p:sp>
        <p:nvSpPr>
          <p:cNvPr id="243" name="PlaceHolder 2"/>
          <p:cNvSpPr>
            <a:spLocks noGrp="1"/>
          </p:cNvSpPr>
          <p:nvPr>
            <p:ph type="body"/>
          </p:nvPr>
        </p:nvSpPr>
        <p:spPr>
          <a:xfrm>
            <a:off x="5184360" y="987480"/>
            <a:ext cx="6172920" cy="487404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244" name="PlaceHolder 3"/>
          <p:cNvSpPr>
            <a:spLocks noGrp="1"/>
          </p:cNvSpPr>
          <p:nvPr>
            <p:ph type="body"/>
          </p:nvPr>
        </p:nvSpPr>
        <p:spPr>
          <a:xfrm>
            <a:off x="839880" y="2057760"/>
            <a:ext cx="3932640" cy="3811680"/>
          </a:xfrm>
          <a:prstGeom prst="rect">
            <a:avLst/>
          </a:prstGeom>
          <a:noFill/>
          <a:ln w="0">
            <a:noFill/>
          </a:ln>
        </p:spPr>
        <p:txBody>
          <a:bodyPr lIns="91440" tIns="45720" rIns="91440" bIns="45720" anchor="t">
            <a:noAutofit/>
          </a:bodyPr>
          <a:lstStyle/>
          <a:p>
            <a:pPr indent="0" defTabSz="914760">
              <a:lnSpc>
                <a:spcPct val="90000"/>
              </a:lnSpc>
              <a:spcBef>
                <a:spcPts val="1001"/>
              </a:spcBef>
              <a:buNone/>
              <a:tabLst>
                <a:tab pos="0" algn="l"/>
              </a:tabLst>
            </a:pPr>
            <a:r>
              <a:rPr lang="ru-RU" sz="1600" b="0" u="none" strike="noStrike">
                <a:solidFill>
                  <a:schemeClr val="dk1"/>
                </a:solidFill>
                <a:effectLst/>
                <a:uFillTx/>
                <a:latin typeface="Calibri"/>
              </a:rPr>
              <a:t>Образец текста</a:t>
            </a:r>
            <a:endParaRPr lang="en-US" sz="1600" b="0" u="none" strike="noStrike">
              <a:solidFill>
                <a:srgbClr val="000000"/>
              </a:solidFill>
              <a:effectLst/>
              <a:uFillTx/>
              <a:latin typeface="Arial"/>
            </a:endParaRPr>
          </a:p>
        </p:txBody>
      </p:sp>
      <p:sp>
        <p:nvSpPr>
          <p:cNvPr id="245" name="PlaceHolder 4"/>
          <p:cNvSpPr>
            <a:spLocks noGrp="1"/>
          </p:cNvSpPr>
          <p:nvPr>
            <p:ph type="dt" idx="25"/>
          </p:nvPr>
        </p:nvSpPr>
        <p:spPr>
          <a:xfrm>
            <a:off x="838440" y="6357960"/>
            <a:ext cx="2743200" cy="36432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&lt;дата/время&gt;</a:t>
            </a:r>
            <a:endParaRPr lang="en-US" sz="1200" b="0" u="none" strike="noStrike">
              <a:solidFill>
                <a:srgbClr val="000000"/>
              </a:solidFill>
              <a:effectLst/>
              <a:uFillTx/>
              <a:latin typeface="Times New Roman"/>
            </a:endParaRPr>
          </a:p>
        </p:txBody>
      </p:sp>
      <p:sp>
        <p:nvSpPr>
          <p:cNvPr id="246" name="PlaceHolder 5"/>
          <p:cNvSpPr>
            <a:spLocks noGrp="1"/>
          </p:cNvSpPr>
          <p:nvPr>
            <p:ph type="ftr" idx="26"/>
          </p:nvPr>
        </p:nvSpPr>
        <p:spPr>
          <a:xfrm>
            <a:off x="4039560" y="6357960"/>
            <a:ext cx="41151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&lt;нижний колонтитул&gt;</a:t>
            </a:r>
          </a:p>
        </p:txBody>
      </p:sp>
      <p:sp>
        <p:nvSpPr>
          <p:cNvPr id="247" name="PlaceHolder 6"/>
          <p:cNvSpPr>
            <a:spLocks noGrp="1"/>
          </p:cNvSpPr>
          <p:nvPr>
            <p:ph type="sldNum" idx="27"/>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C07487E1-043A-4A34-9863-988AB2F71DC5}"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bg>
      <p:bgPr>
        <a:solidFill>
          <a:srgbClr val="FFFFFF"/>
        </a:solidFill>
        <a:effectLst/>
      </p:bgPr>
    </p:bg>
    <p:spTree>
      <p:nvGrpSpPr>
        <p:cNvPr id="1" name=""/>
        <p:cNvGrpSpPr/>
        <p:nvPr/>
      </p:nvGrpSpPr>
      <p:grpSpPr>
        <a:xfrm>
          <a:off x="0" y="0"/>
          <a:ext cx="0" cy="0"/>
          <a:chOff x="0" y="0"/>
          <a:chExt cx="0" cy="0"/>
        </a:xfrm>
      </p:grpSpPr>
      <p:sp>
        <p:nvSpPr>
          <p:cNvPr id="248" name="PlaceHolder 1"/>
          <p:cNvSpPr>
            <a:spLocks noGrp="1"/>
          </p:cNvSpPr>
          <p:nvPr>
            <p:ph type="title"/>
          </p:nvPr>
        </p:nvSpPr>
        <p:spPr>
          <a:xfrm>
            <a:off x="838440" y="365040"/>
            <a:ext cx="10517760" cy="1325160"/>
          </a:xfrm>
          <a:prstGeom prst="rect">
            <a:avLst/>
          </a:prstGeom>
          <a:noFill/>
          <a:ln w="0">
            <a:noFill/>
          </a:ln>
        </p:spPr>
        <p:txBody>
          <a:bodyPr lIns="91440" tIns="45720" rIns="91440" bIns="45720" anchor="ctr">
            <a:noAutofit/>
          </a:bodyPr>
          <a:lstStyle/>
          <a:p>
            <a:pPr indent="0" defTabSz="914760">
              <a:lnSpc>
                <a:spcPct val="90000"/>
              </a:lnSpc>
              <a:buNone/>
              <a:tabLst>
                <a:tab pos="0" algn="l"/>
              </a:tabLst>
            </a:pPr>
            <a:r>
              <a:rPr lang="ru-RU" sz="4400" b="0" u="none" strike="noStrike">
                <a:solidFill>
                  <a:schemeClr val="dk1"/>
                </a:solidFill>
                <a:effectLst/>
                <a:uFillTx/>
                <a:latin typeface="Calibri Light"/>
              </a:rPr>
              <a:t>Образец заголовка</a:t>
            </a:r>
            <a:endParaRPr lang="en-US" sz="4400" b="0" u="none" strike="noStrike">
              <a:solidFill>
                <a:srgbClr val="000000"/>
              </a:solidFill>
              <a:effectLst/>
              <a:uFillTx/>
              <a:latin typeface="Arial"/>
            </a:endParaRPr>
          </a:p>
        </p:txBody>
      </p:sp>
      <p:sp>
        <p:nvSpPr>
          <p:cNvPr id="249" name="PlaceHolder 2"/>
          <p:cNvSpPr>
            <a:spLocks noGrp="1"/>
          </p:cNvSpPr>
          <p:nvPr>
            <p:ph type="body"/>
          </p:nvPr>
        </p:nvSpPr>
        <p:spPr>
          <a:xfrm>
            <a:off x="838440" y="1825920"/>
            <a:ext cx="10517760" cy="4351680"/>
          </a:xfrm>
          <a:prstGeom prst="rect">
            <a:avLst/>
          </a:prstGeom>
          <a:noFill/>
          <a:ln w="0">
            <a:noFill/>
          </a:ln>
        </p:spPr>
        <p:txBody>
          <a:bodyPr vert="eaVert" lIns="91440" tIns="45720" rIns="91440" bIns="45720" anchor="t">
            <a:noAutofit/>
          </a:bodyPr>
          <a:lstStyle/>
          <a:p>
            <a:pPr marL="228600" indent="-228600" defTabSz="914760">
              <a:lnSpc>
                <a:spcPct val="90000"/>
              </a:lnSpc>
              <a:spcBef>
                <a:spcPts val="1001"/>
              </a:spcBef>
              <a:buClr>
                <a:srgbClr val="000000"/>
              </a:buClr>
              <a:buFont typeface="Arial"/>
              <a:buChar char="•"/>
            </a:pPr>
            <a:r>
              <a:rPr lang="ru-RU" sz="2800" b="0" u="none" strike="noStrike">
                <a:solidFill>
                  <a:schemeClr val="dk1"/>
                </a:solidFill>
                <a:effectLst/>
                <a:uFillTx/>
                <a:latin typeface="Calibri"/>
              </a:rPr>
              <a:t>Образец текста</a:t>
            </a:r>
            <a:endParaRPr lang="en-US" sz="2800" b="0" u="none" strike="noStrike">
              <a:solidFill>
                <a:srgbClr val="000000"/>
              </a:solidFill>
              <a:effectLst/>
              <a:uFillTx/>
              <a:latin typeface="Arial"/>
            </a:endParaRPr>
          </a:p>
          <a:p>
            <a:pPr marL="685800" lvl="1" indent="-228600" defTabSz="914760">
              <a:lnSpc>
                <a:spcPct val="90000"/>
              </a:lnSpc>
              <a:spcBef>
                <a:spcPts val="499"/>
              </a:spcBef>
              <a:buClr>
                <a:srgbClr val="000000"/>
              </a:buClr>
              <a:buFont typeface="Arial"/>
              <a:buChar char="•"/>
            </a:pPr>
            <a:r>
              <a:rPr lang="ru-RU" sz="2400" b="0" u="none" strike="noStrike">
                <a:solidFill>
                  <a:schemeClr val="dk1"/>
                </a:solidFill>
                <a:effectLst/>
                <a:uFillTx/>
                <a:latin typeface="Calibri"/>
              </a:rPr>
              <a:t>Второй уровень</a:t>
            </a:r>
            <a:endParaRPr lang="en-US" sz="2400" b="0" u="none" strike="noStrike">
              <a:solidFill>
                <a:srgbClr val="000000"/>
              </a:solidFill>
              <a:effectLst/>
              <a:uFillTx/>
              <a:latin typeface="Arial"/>
            </a:endParaRPr>
          </a:p>
          <a:p>
            <a:pPr marL="1143360" lvl="2" indent="-228600" defTabSz="914760">
              <a:lnSpc>
                <a:spcPct val="90000"/>
              </a:lnSpc>
              <a:spcBef>
                <a:spcPts val="499"/>
              </a:spcBef>
              <a:buClr>
                <a:srgbClr val="000000"/>
              </a:buClr>
              <a:buFont typeface="Arial"/>
              <a:buChar char="•"/>
            </a:pPr>
            <a:r>
              <a:rPr lang="ru-RU" sz="2000" b="0" u="none" strike="noStrike">
                <a:solidFill>
                  <a:schemeClr val="dk1"/>
                </a:solidFill>
                <a:effectLst/>
                <a:uFillTx/>
                <a:latin typeface="Calibri"/>
              </a:rPr>
              <a:t>Третий уровень</a:t>
            </a:r>
            <a:endParaRPr lang="en-US" sz="2000" b="0" u="none" strike="noStrike">
              <a:solidFill>
                <a:srgbClr val="000000"/>
              </a:solidFill>
              <a:effectLst/>
              <a:uFillTx/>
              <a:latin typeface="Arial"/>
            </a:endParaRPr>
          </a:p>
          <a:p>
            <a:pPr marL="1600560" lvl="3"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Четвертый уровень</a:t>
            </a:r>
            <a:endParaRPr lang="en-US" sz="1800" b="0" u="none" strike="noStrike">
              <a:solidFill>
                <a:srgbClr val="000000"/>
              </a:solidFill>
              <a:effectLst/>
              <a:uFillTx/>
              <a:latin typeface="Arial"/>
            </a:endParaRPr>
          </a:p>
          <a:p>
            <a:pPr marL="2057760" lvl="4"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Пятый уровень</a:t>
            </a:r>
            <a:endParaRPr lang="en-US" sz="1800" b="0" u="none" strike="noStrike">
              <a:solidFill>
                <a:srgbClr val="000000"/>
              </a:solidFill>
              <a:effectLst/>
              <a:uFillTx/>
              <a:latin typeface="Arial"/>
            </a:endParaRPr>
          </a:p>
        </p:txBody>
      </p:sp>
      <p:sp>
        <p:nvSpPr>
          <p:cNvPr id="250" name="PlaceHolder 3"/>
          <p:cNvSpPr>
            <a:spLocks noGrp="1"/>
          </p:cNvSpPr>
          <p:nvPr>
            <p:ph type="dt" idx="28"/>
          </p:nvPr>
        </p:nvSpPr>
        <p:spPr>
          <a:xfrm>
            <a:off x="838440" y="6357960"/>
            <a:ext cx="2743200" cy="36432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&lt;дата/время&gt;</a:t>
            </a:r>
            <a:endParaRPr lang="en-US" sz="1200" b="0" u="none" strike="noStrike">
              <a:solidFill>
                <a:srgbClr val="000000"/>
              </a:solidFill>
              <a:effectLst/>
              <a:uFillTx/>
              <a:latin typeface="Times New Roman"/>
            </a:endParaRPr>
          </a:p>
        </p:txBody>
      </p:sp>
      <p:sp>
        <p:nvSpPr>
          <p:cNvPr id="251" name="PlaceHolder 4"/>
          <p:cNvSpPr>
            <a:spLocks noGrp="1"/>
          </p:cNvSpPr>
          <p:nvPr>
            <p:ph type="ftr" idx="29"/>
          </p:nvPr>
        </p:nvSpPr>
        <p:spPr>
          <a:xfrm>
            <a:off x="4039560" y="6357960"/>
            <a:ext cx="41151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&lt;нижний колонтитул&gt;</a:t>
            </a:r>
          </a:p>
        </p:txBody>
      </p:sp>
      <p:sp>
        <p:nvSpPr>
          <p:cNvPr id="252" name="PlaceHolder 5"/>
          <p:cNvSpPr>
            <a:spLocks noGrp="1"/>
          </p:cNvSpPr>
          <p:nvPr>
            <p:ph type="sldNum" idx="30"/>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D2D7D2B9-20A4-47C7-AF8B-31831F73740C}"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bg>
      <p:bgPr>
        <a:solidFill>
          <a:srgbClr val="FFFFFF"/>
        </a:solidFill>
        <a:effectLst/>
      </p:bgPr>
    </p:bg>
    <p:spTree>
      <p:nvGrpSpPr>
        <p:cNvPr id="1" name=""/>
        <p:cNvGrpSpPr/>
        <p:nvPr/>
      </p:nvGrpSpPr>
      <p:grpSpPr>
        <a:xfrm>
          <a:off x="0" y="0"/>
          <a:ext cx="0" cy="0"/>
          <a:chOff x="0" y="0"/>
          <a:chExt cx="0" cy="0"/>
        </a:xfrm>
      </p:grpSpPr>
      <p:sp>
        <p:nvSpPr>
          <p:cNvPr id="253" name="PlaceHolder 1"/>
          <p:cNvSpPr>
            <a:spLocks noGrp="1"/>
          </p:cNvSpPr>
          <p:nvPr>
            <p:ph type="title"/>
          </p:nvPr>
        </p:nvSpPr>
        <p:spPr>
          <a:xfrm>
            <a:off x="8727120" y="365040"/>
            <a:ext cx="2628720" cy="5812560"/>
          </a:xfrm>
          <a:prstGeom prst="rect">
            <a:avLst/>
          </a:prstGeom>
          <a:noFill/>
          <a:ln w="0">
            <a:noFill/>
          </a:ln>
        </p:spPr>
        <p:txBody>
          <a:bodyPr vert="eaVert" lIns="91440" tIns="45720" rIns="91440" bIns="45720" anchor="ctr">
            <a:noAutofit/>
          </a:bodyPr>
          <a:lstStyle/>
          <a:p>
            <a:pPr indent="0" defTabSz="914760">
              <a:lnSpc>
                <a:spcPct val="90000"/>
              </a:lnSpc>
              <a:buNone/>
              <a:tabLst>
                <a:tab pos="0" algn="l"/>
              </a:tabLst>
            </a:pPr>
            <a:r>
              <a:rPr lang="ru-RU" sz="4400" b="0" u="none" strike="noStrike">
                <a:solidFill>
                  <a:schemeClr val="dk1"/>
                </a:solidFill>
                <a:effectLst/>
                <a:uFillTx/>
                <a:latin typeface="Calibri Light"/>
              </a:rPr>
              <a:t>Образец заголовка</a:t>
            </a:r>
            <a:endParaRPr lang="en-US" sz="4400" b="0" u="none" strike="noStrike">
              <a:solidFill>
                <a:srgbClr val="000000"/>
              </a:solidFill>
              <a:effectLst/>
              <a:uFillTx/>
              <a:latin typeface="Arial"/>
            </a:endParaRPr>
          </a:p>
        </p:txBody>
      </p:sp>
      <p:sp>
        <p:nvSpPr>
          <p:cNvPr id="254" name="PlaceHolder 2"/>
          <p:cNvSpPr>
            <a:spLocks noGrp="1"/>
          </p:cNvSpPr>
          <p:nvPr>
            <p:ph type="body"/>
          </p:nvPr>
        </p:nvSpPr>
        <p:spPr>
          <a:xfrm>
            <a:off x="838440" y="365040"/>
            <a:ext cx="7735680" cy="5812560"/>
          </a:xfrm>
          <a:prstGeom prst="rect">
            <a:avLst/>
          </a:prstGeom>
          <a:noFill/>
          <a:ln w="0">
            <a:noFill/>
          </a:ln>
        </p:spPr>
        <p:txBody>
          <a:bodyPr vert="eaVert" lIns="91440" tIns="45720" rIns="91440" bIns="45720" anchor="t">
            <a:noAutofit/>
          </a:bodyPr>
          <a:lstStyle/>
          <a:p>
            <a:pPr marL="228600" indent="-228600" defTabSz="914760">
              <a:lnSpc>
                <a:spcPct val="90000"/>
              </a:lnSpc>
              <a:spcBef>
                <a:spcPts val="1001"/>
              </a:spcBef>
              <a:buClr>
                <a:srgbClr val="000000"/>
              </a:buClr>
              <a:buFont typeface="Arial"/>
              <a:buChar char="•"/>
            </a:pPr>
            <a:r>
              <a:rPr lang="ru-RU" sz="2800" b="0" u="none" strike="noStrike">
                <a:solidFill>
                  <a:schemeClr val="dk1"/>
                </a:solidFill>
                <a:effectLst/>
                <a:uFillTx/>
                <a:latin typeface="Calibri"/>
              </a:rPr>
              <a:t>Образец текста</a:t>
            </a:r>
            <a:endParaRPr lang="en-US" sz="2800" b="0" u="none" strike="noStrike">
              <a:solidFill>
                <a:srgbClr val="000000"/>
              </a:solidFill>
              <a:effectLst/>
              <a:uFillTx/>
              <a:latin typeface="Arial"/>
            </a:endParaRPr>
          </a:p>
          <a:p>
            <a:pPr marL="685800" lvl="1" indent="-228600" defTabSz="914760">
              <a:lnSpc>
                <a:spcPct val="90000"/>
              </a:lnSpc>
              <a:spcBef>
                <a:spcPts val="499"/>
              </a:spcBef>
              <a:buClr>
                <a:srgbClr val="000000"/>
              </a:buClr>
              <a:buFont typeface="Arial"/>
              <a:buChar char="•"/>
            </a:pPr>
            <a:r>
              <a:rPr lang="ru-RU" sz="2400" b="0" u="none" strike="noStrike">
                <a:solidFill>
                  <a:schemeClr val="dk1"/>
                </a:solidFill>
                <a:effectLst/>
                <a:uFillTx/>
                <a:latin typeface="Calibri"/>
              </a:rPr>
              <a:t>Второй уровень</a:t>
            </a:r>
            <a:endParaRPr lang="en-US" sz="2400" b="0" u="none" strike="noStrike">
              <a:solidFill>
                <a:srgbClr val="000000"/>
              </a:solidFill>
              <a:effectLst/>
              <a:uFillTx/>
              <a:latin typeface="Arial"/>
            </a:endParaRPr>
          </a:p>
          <a:p>
            <a:pPr marL="1143360" lvl="2" indent="-228600" defTabSz="914760">
              <a:lnSpc>
                <a:spcPct val="90000"/>
              </a:lnSpc>
              <a:spcBef>
                <a:spcPts val="499"/>
              </a:spcBef>
              <a:buClr>
                <a:srgbClr val="000000"/>
              </a:buClr>
              <a:buFont typeface="Arial"/>
              <a:buChar char="•"/>
            </a:pPr>
            <a:r>
              <a:rPr lang="ru-RU" sz="2000" b="0" u="none" strike="noStrike">
                <a:solidFill>
                  <a:schemeClr val="dk1"/>
                </a:solidFill>
                <a:effectLst/>
                <a:uFillTx/>
                <a:latin typeface="Calibri"/>
              </a:rPr>
              <a:t>Третий уровень</a:t>
            </a:r>
            <a:endParaRPr lang="en-US" sz="2000" b="0" u="none" strike="noStrike">
              <a:solidFill>
                <a:srgbClr val="000000"/>
              </a:solidFill>
              <a:effectLst/>
              <a:uFillTx/>
              <a:latin typeface="Arial"/>
            </a:endParaRPr>
          </a:p>
          <a:p>
            <a:pPr marL="1600560" lvl="3"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Четвертый уровень</a:t>
            </a:r>
            <a:endParaRPr lang="en-US" sz="1800" b="0" u="none" strike="noStrike">
              <a:solidFill>
                <a:srgbClr val="000000"/>
              </a:solidFill>
              <a:effectLst/>
              <a:uFillTx/>
              <a:latin typeface="Arial"/>
            </a:endParaRPr>
          </a:p>
          <a:p>
            <a:pPr marL="2057760" lvl="4"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Пятый уровень</a:t>
            </a:r>
            <a:endParaRPr lang="en-US" sz="1800" b="0" u="none" strike="noStrike">
              <a:solidFill>
                <a:srgbClr val="000000"/>
              </a:solidFill>
              <a:effectLst/>
              <a:uFillTx/>
              <a:latin typeface="Arial"/>
            </a:endParaRPr>
          </a:p>
        </p:txBody>
      </p:sp>
      <p:sp>
        <p:nvSpPr>
          <p:cNvPr id="255" name="PlaceHolder 3"/>
          <p:cNvSpPr>
            <a:spLocks noGrp="1"/>
          </p:cNvSpPr>
          <p:nvPr>
            <p:ph type="dt" idx="31"/>
          </p:nvPr>
        </p:nvSpPr>
        <p:spPr>
          <a:xfrm>
            <a:off x="838440" y="6357960"/>
            <a:ext cx="2743200" cy="36432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&lt;дата/время&gt;</a:t>
            </a:r>
            <a:endParaRPr lang="en-US" sz="1200" b="0" u="none" strike="noStrike">
              <a:solidFill>
                <a:srgbClr val="000000"/>
              </a:solidFill>
              <a:effectLst/>
              <a:uFillTx/>
              <a:latin typeface="Times New Roman"/>
            </a:endParaRPr>
          </a:p>
        </p:txBody>
      </p:sp>
      <p:sp>
        <p:nvSpPr>
          <p:cNvPr id="256" name="PlaceHolder 4"/>
          <p:cNvSpPr>
            <a:spLocks noGrp="1"/>
          </p:cNvSpPr>
          <p:nvPr>
            <p:ph type="ftr" idx="32"/>
          </p:nvPr>
        </p:nvSpPr>
        <p:spPr>
          <a:xfrm>
            <a:off x="4039560" y="6357960"/>
            <a:ext cx="41151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&lt;нижний колонтитул&gt;</a:t>
            </a:r>
          </a:p>
        </p:txBody>
      </p:sp>
      <p:sp>
        <p:nvSpPr>
          <p:cNvPr id="257" name="PlaceHolder 5"/>
          <p:cNvSpPr>
            <a:spLocks noGrp="1"/>
          </p:cNvSpPr>
          <p:nvPr>
            <p:ph type="sldNum" idx="33"/>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8AF72564-ADDC-4908-A04E-6D58C4805F92}"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3_Custom Layout">
    <p:bg>
      <p:bgPr>
        <a:solidFill>
          <a:srgbClr val="FFFFFF"/>
        </a:solidFill>
        <a:effectLst/>
      </p:bgPr>
    </p:bg>
    <p:spTree>
      <p:nvGrpSpPr>
        <p:cNvPr id="1" name=""/>
        <p:cNvGrpSpPr/>
        <p:nvPr/>
      </p:nvGrpSpPr>
      <p:grpSpPr>
        <a:xfrm>
          <a:off x="0" y="0"/>
          <a:ext cx="0" cy="0"/>
          <a:chOff x="0" y="0"/>
          <a:chExt cx="0" cy="0"/>
        </a:xfrm>
      </p:grpSpPr>
      <p:sp>
        <p:nvSpPr>
          <p:cNvPr id="258" name="PlaceHolder 1"/>
          <p:cNvSpPr>
            <a:spLocks noGrp="1"/>
          </p:cNvSpPr>
          <p:nvPr>
            <p:ph type="body"/>
          </p:nvPr>
        </p:nvSpPr>
        <p:spPr>
          <a:xfrm>
            <a:off x="588960" y="-236160"/>
            <a:ext cx="9354240" cy="158400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259" name="Google Shape;49;p25"/>
          <p:cNvPicPr/>
          <p:nvPr/>
        </p:nvPicPr>
        <p:blipFill>
          <a:blip r:embed="rId2"/>
          <a:stretch/>
        </p:blipFill>
        <p:spPr>
          <a:xfrm>
            <a:off x="10855800" y="477720"/>
            <a:ext cx="749880" cy="538920"/>
          </a:xfrm>
          <a:prstGeom prst="rect">
            <a:avLst/>
          </a:prstGeom>
          <a:noFill/>
          <a:ln w="0">
            <a:noFill/>
          </a:ln>
        </p:spPr>
      </p:pic>
      <p:sp>
        <p:nvSpPr>
          <p:cNvPr id="260" name="PlaceHolder 2"/>
          <p:cNvSpPr>
            <a:spLocks noGrp="1"/>
          </p:cNvSpPr>
          <p:nvPr>
            <p:ph type="body"/>
          </p:nvPr>
        </p:nvSpPr>
        <p:spPr>
          <a:xfrm>
            <a:off x="570960" y="747720"/>
            <a:ext cx="9390600" cy="32328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261" name="PlaceHolder 3"/>
          <p:cNvSpPr>
            <a:spLocks noGrp="1"/>
          </p:cNvSpPr>
          <p:nvPr>
            <p:ph type="body"/>
          </p:nvPr>
        </p:nvSpPr>
        <p:spPr>
          <a:xfrm>
            <a:off x="548640" y="1645920"/>
            <a:ext cx="11154960" cy="4342680"/>
          </a:xfrm>
          <a:prstGeom prst="rect">
            <a:avLst/>
          </a:prstGeom>
          <a:noFill/>
          <a:ln w="0">
            <a:noFill/>
          </a:ln>
        </p:spPr>
        <p:txBody>
          <a:bodyPr lIns="91440" tIns="45720" rIns="91440" bIns="45720" anchor="t">
            <a:noAutofit/>
          </a:bodyPr>
          <a:lstStyle/>
          <a:p>
            <a:pPr marL="285840" indent="-285840" defTabSz="914760">
              <a:lnSpc>
                <a:spcPct val="90000"/>
              </a:lnSpc>
              <a:spcBef>
                <a:spcPts val="601"/>
              </a:spcBef>
              <a:buClr>
                <a:srgbClr val="595959"/>
              </a:buClr>
              <a:buSzPct val="120000"/>
              <a:buFont typeface="Wingdings" charset="2"/>
              <a:buChar char=""/>
            </a:pPr>
            <a:r>
              <a:rPr lang="en-US" sz="2000" b="0" u="none" strike="noStrike">
                <a:solidFill>
                  <a:schemeClr val="dk1"/>
                </a:solidFill>
                <a:effectLst/>
                <a:uFillTx/>
                <a:latin typeface="Calibri Light"/>
              </a:rPr>
              <a:t>Click to edit Master text styles</a:t>
            </a:r>
            <a:endParaRPr lang="en-US" sz="2000" b="0" u="none" strike="noStrike">
              <a:solidFill>
                <a:srgbClr val="000000"/>
              </a:solidFill>
              <a:effectLst/>
              <a:uFillTx/>
              <a:latin typeface="Arial"/>
            </a:endParaRPr>
          </a:p>
          <a:p>
            <a:pPr marL="576360" lvl="1" indent="-287280" defTabSz="914760">
              <a:lnSpc>
                <a:spcPct val="90000"/>
              </a:lnSpc>
              <a:spcBef>
                <a:spcPts val="601"/>
              </a:spcBef>
              <a:buClr>
                <a:srgbClr val="595959"/>
              </a:buClr>
              <a:buSzPct val="120000"/>
              <a:buFont typeface="Arial"/>
              <a:buChar char="•"/>
            </a:pPr>
            <a:r>
              <a:rPr lang="en-US" sz="1800" b="0" u="none" strike="noStrike">
                <a:solidFill>
                  <a:schemeClr val="dk1"/>
                </a:solidFill>
                <a:effectLst/>
                <a:uFillTx/>
                <a:latin typeface="Calibri"/>
              </a:rPr>
              <a:t>Second level</a:t>
            </a:r>
            <a:endParaRPr lang="en-US" sz="1800" b="0" u="none" strike="noStrike">
              <a:solidFill>
                <a:srgbClr val="000000"/>
              </a:solidFill>
              <a:effectLst/>
              <a:uFillTx/>
              <a:latin typeface="Arial"/>
            </a:endParaRPr>
          </a:p>
          <a:p>
            <a:pPr marL="804960" lvl="2" indent="-228600" defTabSz="914760">
              <a:lnSpc>
                <a:spcPct val="90000"/>
              </a:lnSpc>
              <a:spcBef>
                <a:spcPts val="601"/>
              </a:spcBef>
              <a:buClr>
                <a:srgbClr val="595959"/>
              </a:buClr>
              <a:buSzPct val="120000"/>
              <a:buFont typeface="Poppins Light"/>
              <a:buChar char="›"/>
            </a:pPr>
            <a:r>
              <a:rPr lang="en-US" sz="1600" b="0" u="none" strike="noStrike">
                <a:solidFill>
                  <a:schemeClr val="dk1"/>
                </a:solidFill>
                <a:effectLst/>
                <a:uFillTx/>
                <a:latin typeface="Calibri"/>
              </a:rPr>
              <a:t>Third level</a:t>
            </a:r>
            <a:endParaRPr lang="en-US" sz="1600" b="0" u="none" strike="noStrike">
              <a:solidFill>
                <a:srgbClr val="000000"/>
              </a:solidFill>
              <a:effectLst/>
              <a:uFillTx/>
              <a:latin typeface="Arial"/>
            </a:endParaRPr>
          </a:p>
          <a:p>
            <a:pPr marL="1090440" lvl="3" indent="-285840" defTabSz="914760">
              <a:lnSpc>
                <a:spcPct val="90000"/>
              </a:lnSpc>
              <a:spcBef>
                <a:spcPts val="601"/>
              </a:spcBef>
              <a:buClr>
                <a:srgbClr val="595959"/>
              </a:buClr>
              <a:buSzPct val="120000"/>
              <a:buFont typeface="Poppins Light"/>
              <a:buChar char="–"/>
            </a:pPr>
            <a:r>
              <a:rPr lang="en-US" sz="1800" b="0" u="none" strike="noStrike">
                <a:solidFill>
                  <a:schemeClr val="dk1"/>
                </a:solidFill>
                <a:effectLst/>
                <a:uFillTx/>
                <a:latin typeface="Calibri"/>
              </a:rPr>
              <a:t>Fourth level</a:t>
            </a:r>
            <a:endParaRPr lang="en-US" sz="1800" b="0" u="none" strike="noStrike">
              <a:solidFill>
                <a:srgbClr val="000000"/>
              </a:solidFill>
              <a:effectLst/>
              <a:uFillTx/>
              <a:latin typeface="Arial"/>
            </a:endParaRPr>
          </a:p>
          <a:p>
            <a:pPr marL="1311120" lvl="4" indent="-228600" defTabSz="914760">
              <a:lnSpc>
                <a:spcPct val="90000"/>
              </a:lnSpc>
              <a:spcBef>
                <a:spcPts val="601"/>
              </a:spcBef>
              <a:buClr>
                <a:srgbClr val="1E22AA"/>
              </a:buClr>
              <a:buFont typeface="Wingdings" charset="2"/>
              <a:buChar char=""/>
            </a:pPr>
            <a:r>
              <a:rPr lang="en-US" sz="1200" b="0" u="none" strike="noStrike">
                <a:solidFill>
                  <a:schemeClr val="dk1"/>
                </a:solidFill>
                <a:effectLst/>
                <a:uFillTx/>
                <a:latin typeface="Calibri"/>
              </a:rPr>
              <a:t>Fifth level</a:t>
            </a:r>
            <a:endParaRPr lang="en-US" sz="1200" b="0" u="none" strike="noStrike">
              <a:solidFill>
                <a:srgbClr val="000000"/>
              </a:solidFill>
              <a:effectLst/>
              <a:uFillTx/>
              <a:latin typeface="Arial"/>
            </a:endParaRPr>
          </a:p>
        </p:txBody>
      </p:sp>
      <p:sp>
        <p:nvSpPr>
          <p:cNvPr id="262" name="PlaceHolder 4"/>
          <p:cNvSpPr>
            <a:spLocks noGrp="1"/>
          </p:cNvSpPr>
          <p:nvPr>
            <p:ph type="sldNum" idx="34"/>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93E604CA-79E1-46BA-97DB-1C53334F56E3}"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
        <p:nvSpPr>
          <p:cNvPr id="263" name="PlaceHolder 5"/>
          <p:cNvSpPr>
            <a:spLocks noGrp="1"/>
          </p:cNvSpPr>
          <p:nvPr>
            <p:ph type="title"/>
          </p:nvPr>
        </p:nvSpPr>
        <p:spPr>
          <a:xfrm>
            <a:off x="609480" y="273600"/>
            <a:ext cx="10974600" cy="1144800"/>
          </a:xfrm>
          <a:prstGeom prst="rect">
            <a:avLst/>
          </a:prstGeom>
          <a:noFill/>
          <a:ln w="0">
            <a:noFill/>
          </a:ln>
        </p:spPr>
        <p:txBody>
          <a:bodyPr lIns="0" tIns="0" rIns="0" bIns="0" anchor="ctr">
            <a:noAutofit/>
          </a:bodyPr>
          <a:lstStyle/>
          <a:p>
            <a:pPr indent="0">
              <a:lnSpc>
                <a:spcPct val="100000"/>
              </a:lnSpc>
              <a:buNone/>
              <a:tabLst>
                <a:tab pos="0" algn="l"/>
              </a:tabLst>
            </a:pPr>
            <a:r>
              <a:rPr lang="ru-RU" sz="1800" b="0" u="none" strike="noStrike">
                <a:solidFill>
                  <a:schemeClr val="dk1"/>
                </a:solidFill>
                <a:effectLst/>
                <a:uFillTx/>
                <a:latin typeface="Calibri"/>
              </a:rPr>
              <a:t>Для правки текста заглавия щёлкните мышью</a:t>
            </a:r>
            <a:endParaRPr lang="en-US" sz="1800" b="0" u="none" strike="noStrike">
              <a:solidFill>
                <a:srgbClr val="000000"/>
              </a:solidFill>
              <a:effectLst/>
              <a:uFillTx/>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2_Custom Layout">
    <p:bg>
      <p:bgPr>
        <a:solidFill>
          <a:srgbClr val="FFFFFF"/>
        </a:solidFill>
        <a:effectLst/>
      </p:bgPr>
    </p:bg>
    <p:spTree>
      <p:nvGrpSpPr>
        <p:cNvPr id="1" name=""/>
        <p:cNvGrpSpPr/>
        <p:nvPr/>
      </p:nvGrpSpPr>
      <p:grpSpPr>
        <a:xfrm>
          <a:off x="0" y="0"/>
          <a:ext cx="0" cy="0"/>
          <a:chOff x="0" y="0"/>
          <a:chExt cx="0" cy="0"/>
        </a:xfrm>
      </p:grpSpPr>
      <p:sp>
        <p:nvSpPr>
          <p:cNvPr id="264" name="PlaceHolder 1"/>
          <p:cNvSpPr>
            <a:spLocks noGrp="1"/>
          </p:cNvSpPr>
          <p:nvPr>
            <p:ph type="body"/>
          </p:nvPr>
        </p:nvSpPr>
        <p:spPr>
          <a:xfrm>
            <a:off x="588960" y="-236160"/>
            <a:ext cx="9354240" cy="158400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265" name="Google Shape;49;p25"/>
          <p:cNvPicPr/>
          <p:nvPr/>
        </p:nvPicPr>
        <p:blipFill>
          <a:blip r:embed="rId2"/>
          <a:stretch/>
        </p:blipFill>
        <p:spPr>
          <a:xfrm>
            <a:off x="10855800" y="477720"/>
            <a:ext cx="749880" cy="538920"/>
          </a:xfrm>
          <a:prstGeom prst="rect">
            <a:avLst/>
          </a:prstGeom>
          <a:noFill/>
          <a:ln w="0">
            <a:noFill/>
          </a:ln>
        </p:spPr>
      </p:pic>
      <p:sp>
        <p:nvSpPr>
          <p:cNvPr id="266" name="PlaceHolder 2"/>
          <p:cNvSpPr>
            <a:spLocks noGrp="1"/>
          </p:cNvSpPr>
          <p:nvPr>
            <p:ph type="body"/>
          </p:nvPr>
        </p:nvSpPr>
        <p:spPr>
          <a:xfrm>
            <a:off x="570960" y="747720"/>
            <a:ext cx="9390600" cy="32328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267" name="PlaceHolder 3"/>
          <p:cNvSpPr>
            <a:spLocks noGrp="1"/>
          </p:cNvSpPr>
          <p:nvPr>
            <p:ph type="body"/>
          </p:nvPr>
        </p:nvSpPr>
        <p:spPr>
          <a:xfrm>
            <a:off x="588960" y="1645920"/>
            <a:ext cx="5387400" cy="4342680"/>
          </a:xfrm>
          <a:prstGeom prst="rect">
            <a:avLst/>
          </a:prstGeom>
          <a:noFill/>
          <a:ln w="0">
            <a:noFill/>
          </a:ln>
        </p:spPr>
        <p:txBody>
          <a:bodyPr lIns="91440" tIns="45720" rIns="91440" bIns="45720" anchor="t">
            <a:noAutofit/>
          </a:bodyPr>
          <a:lstStyle/>
          <a:p>
            <a:pPr marL="343080" indent="-343080" defTabSz="914760">
              <a:lnSpc>
                <a:spcPct val="90000"/>
              </a:lnSpc>
              <a:spcBef>
                <a:spcPts val="601"/>
              </a:spcBef>
              <a:buClr>
                <a:srgbClr val="939393"/>
              </a:buClr>
              <a:buSzPct val="120000"/>
              <a:buFont typeface="Wingdings" charset="2"/>
              <a:buChar char=""/>
            </a:pPr>
            <a:r>
              <a:rPr lang="en-US" sz="2000" b="0" u="none" strike="noStrike">
                <a:solidFill>
                  <a:schemeClr val="dk1"/>
                </a:solidFill>
                <a:effectLst/>
                <a:uFillTx/>
                <a:latin typeface="Calibri Light"/>
              </a:rPr>
              <a:t>Click to edit Master text styles</a:t>
            </a:r>
            <a:endParaRPr lang="en-US" sz="2000" b="0" u="none" strike="noStrike">
              <a:solidFill>
                <a:srgbClr val="000000"/>
              </a:solidFill>
              <a:effectLst/>
              <a:uFillTx/>
              <a:latin typeface="Arial"/>
            </a:endParaRPr>
          </a:p>
          <a:p>
            <a:pPr marL="576360" lvl="1" indent="-228600" defTabSz="914760">
              <a:lnSpc>
                <a:spcPct val="90000"/>
              </a:lnSpc>
              <a:spcBef>
                <a:spcPts val="601"/>
              </a:spcBef>
              <a:buClr>
                <a:srgbClr val="939393"/>
              </a:buClr>
              <a:buSzPct val="120000"/>
              <a:buFont typeface="Arial"/>
              <a:buChar char="•"/>
            </a:pPr>
            <a:r>
              <a:rPr lang="en-US" sz="1800" b="0" u="none" strike="noStrike">
                <a:solidFill>
                  <a:schemeClr val="dk1"/>
                </a:solidFill>
                <a:effectLst/>
                <a:uFillTx/>
                <a:latin typeface="Calibri"/>
              </a:rPr>
              <a:t>Second level</a:t>
            </a:r>
            <a:endParaRPr lang="en-US" sz="1800" b="0" u="none" strike="noStrike">
              <a:solidFill>
                <a:srgbClr val="000000"/>
              </a:solidFill>
              <a:effectLst/>
              <a:uFillTx/>
              <a:latin typeface="Arial"/>
            </a:endParaRPr>
          </a:p>
          <a:p>
            <a:pPr marL="804960" lvl="2" indent="-228600" defTabSz="914760">
              <a:lnSpc>
                <a:spcPct val="90000"/>
              </a:lnSpc>
              <a:spcBef>
                <a:spcPts val="601"/>
              </a:spcBef>
              <a:buClr>
                <a:srgbClr val="939393"/>
              </a:buClr>
              <a:buSzPct val="120000"/>
              <a:buFont typeface="Poppins Light"/>
              <a:buChar char="›"/>
            </a:pPr>
            <a:r>
              <a:rPr lang="en-US" sz="1600" b="0" u="none" strike="noStrike">
                <a:solidFill>
                  <a:schemeClr val="dk1"/>
                </a:solidFill>
                <a:effectLst/>
                <a:uFillTx/>
                <a:latin typeface="Calibri"/>
              </a:rPr>
              <a:t>Third level</a:t>
            </a:r>
            <a:endParaRPr lang="en-US" sz="1600" b="0" u="none" strike="noStrike">
              <a:solidFill>
                <a:srgbClr val="000000"/>
              </a:solidFill>
              <a:effectLst/>
              <a:uFillTx/>
              <a:latin typeface="Arial"/>
            </a:endParaRPr>
          </a:p>
          <a:p>
            <a:pPr marL="1033560" lvl="3" indent="-228600" defTabSz="914760">
              <a:lnSpc>
                <a:spcPct val="90000"/>
              </a:lnSpc>
              <a:spcBef>
                <a:spcPts val="601"/>
              </a:spcBef>
              <a:buClr>
                <a:srgbClr val="939393"/>
              </a:buClr>
              <a:buSzPct val="120000"/>
              <a:buFont typeface="Poppins Light"/>
              <a:buChar char="–"/>
            </a:pPr>
            <a:r>
              <a:rPr lang="en-US" sz="1400" b="0" u="none" strike="noStrike">
                <a:solidFill>
                  <a:schemeClr val="dk1"/>
                </a:solidFill>
                <a:effectLst/>
                <a:uFillTx/>
                <a:latin typeface="Calibri"/>
              </a:rPr>
              <a:t>Fourth level</a:t>
            </a:r>
            <a:endParaRPr lang="en-US" sz="1400" b="0" u="none" strike="noStrike">
              <a:solidFill>
                <a:srgbClr val="000000"/>
              </a:solidFill>
              <a:effectLst/>
              <a:uFillTx/>
              <a:latin typeface="Arial"/>
            </a:endParaRPr>
          </a:p>
          <a:p>
            <a:pPr marL="1262160" lvl="4" indent="-228600" defTabSz="914760">
              <a:lnSpc>
                <a:spcPct val="90000"/>
              </a:lnSpc>
              <a:spcBef>
                <a:spcPts val="601"/>
              </a:spcBef>
              <a:buClr>
                <a:srgbClr val="1E22AA"/>
              </a:buClr>
              <a:buFont typeface="Wingdings" charset="2"/>
              <a:buChar char=""/>
            </a:pPr>
            <a:r>
              <a:rPr lang="en-US" sz="1200" b="0" u="none" strike="noStrike">
                <a:solidFill>
                  <a:schemeClr val="dk1"/>
                </a:solidFill>
                <a:effectLst/>
                <a:uFillTx/>
                <a:latin typeface="Calibri"/>
              </a:rPr>
              <a:t>Fifth level</a:t>
            </a:r>
            <a:endParaRPr lang="en-US" sz="1200" b="0" u="none" strike="noStrike">
              <a:solidFill>
                <a:srgbClr val="000000"/>
              </a:solidFill>
              <a:effectLst/>
              <a:uFillTx/>
              <a:latin typeface="Arial"/>
            </a:endParaRPr>
          </a:p>
        </p:txBody>
      </p:sp>
      <p:sp>
        <p:nvSpPr>
          <p:cNvPr id="268" name="PlaceHolder 4"/>
          <p:cNvSpPr>
            <a:spLocks noGrp="1"/>
          </p:cNvSpPr>
          <p:nvPr>
            <p:ph type="body"/>
          </p:nvPr>
        </p:nvSpPr>
        <p:spPr>
          <a:xfrm>
            <a:off x="6217920" y="1650240"/>
            <a:ext cx="5387400" cy="4342680"/>
          </a:xfrm>
          <a:prstGeom prst="rect">
            <a:avLst/>
          </a:prstGeom>
          <a:noFill/>
          <a:ln w="0">
            <a:noFill/>
          </a:ln>
        </p:spPr>
        <p:txBody>
          <a:bodyPr lIns="91440" tIns="45720" rIns="91440" bIns="45720" anchor="t">
            <a:noAutofit/>
          </a:bodyPr>
          <a:lstStyle/>
          <a:p>
            <a:pPr marL="343080" indent="-343080" defTabSz="914760">
              <a:lnSpc>
                <a:spcPct val="90000"/>
              </a:lnSpc>
              <a:spcBef>
                <a:spcPts val="601"/>
              </a:spcBef>
              <a:buClr>
                <a:srgbClr val="939393"/>
              </a:buClr>
              <a:buSzPct val="120000"/>
              <a:buFont typeface="Wingdings" charset="2"/>
              <a:buChar char=""/>
            </a:pPr>
            <a:r>
              <a:rPr lang="en-US" sz="2000" b="0" u="none" strike="noStrike">
                <a:solidFill>
                  <a:schemeClr val="dk1"/>
                </a:solidFill>
                <a:effectLst/>
                <a:uFillTx/>
                <a:latin typeface="Calibri Light"/>
              </a:rPr>
              <a:t>Click to edit Master text styles</a:t>
            </a:r>
            <a:endParaRPr lang="en-US" sz="2000" b="0" u="none" strike="noStrike">
              <a:solidFill>
                <a:srgbClr val="000000"/>
              </a:solidFill>
              <a:effectLst/>
              <a:uFillTx/>
              <a:latin typeface="Arial"/>
            </a:endParaRPr>
          </a:p>
          <a:p>
            <a:pPr marL="576360" lvl="1" indent="-228600" defTabSz="914760">
              <a:lnSpc>
                <a:spcPct val="90000"/>
              </a:lnSpc>
              <a:spcBef>
                <a:spcPts val="601"/>
              </a:spcBef>
              <a:buClr>
                <a:srgbClr val="939393"/>
              </a:buClr>
              <a:buSzPct val="120000"/>
              <a:buFont typeface="Arial"/>
              <a:buChar char="•"/>
            </a:pPr>
            <a:r>
              <a:rPr lang="en-US" sz="1800" b="0" u="none" strike="noStrike">
                <a:solidFill>
                  <a:schemeClr val="dk1"/>
                </a:solidFill>
                <a:effectLst/>
                <a:uFillTx/>
                <a:latin typeface="Calibri"/>
              </a:rPr>
              <a:t>Second level</a:t>
            </a:r>
            <a:endParaRPr lang="en-US" sz="1800" b="0" u="none" strike="noStrike">
              <a:solidFill>
                <a:srgbClr val="000000"/>
              </a:solidFill>
              <a:effectLst/>
              <a:uFillTx/>
              <a:latin typeface="Arial"/>
            </a:endParaRPr>
          </a:p>
          <a:p>
            <a:pPr marL="804960" lvl="2" indent="-228600" defTabSz="914760">
              <a:lnSpc>
                <a:spcPct val="90000"/>
              </a:lnSpc>
              <a:spcBef>
                <a:spcPts val="601"/>
              </a:spcBef>
              <a:buClr>
                <a:srgbClr val="939393"/>
              </a:buClr>
              <a:buSzPct val="120000"/>
              <a:buFont typeface="Poppins Light"/>
              <a:buChar char="›"/>
            </a:pPr>
            <a:r>
              <a:rPr lang="en-US" sz="1600" b="0" u="none" strike="noStrike">
                <a:solidFill>
                  <a:schemeClr val="dk1"/>
                </a:solidFill>
                <a:effectLst/>
                <a:uFillTx/>
                <a:latin typeface="Calibri"/>
              </a:rPr>
              <a:t>Third level</a:t>
            </a:r>
            <a:endParaRPr lang="en-US" sz="1600" b="0" u="none" strike="noStrike">
              <a:solidFill>
                <a:srgbClr val="000000"/>
              </a:solidFill>
              <a:effectLst/>
              <a:uFillTx/>
              <a:latin typeface="Arial"/>
            </a:endParaRPr>
          </a:p>
          <a:p>
            <a:pPr marL="1033560" lvl="3" indent="-228600" defTabSz="914760">
              <a:lnSpc>
                <a:spcPct val="90000"/>
              </a:lnSpc>
              <a:spcBef>
                <a:spcPts val="601"/>
              </a:spcBef>
              <a:buClr>
                <a:srgbClr val="939393"/>
              </a:buClr>
              <a:buSzPct val="120000"/>
              <a:buFont typeface="Poppins Light"/>
              <a:buChar char="–"/>
            </a:pPr>
            <a:r>
              <a:rPr lang="en-US" sz="1400" b="0" u="none" strike="noStrike">
                <a:solidFill>
                  <a:schemeClr val="dk1"/>
                </a:solidFill>
                <a:effectLst/>
                <a:uFillTx/>
                <a:latin typeface="Calibri"/>
              </a:rPr>
              <a:t>Fourth level</a:t>
            </a:r>
            <a:endParaRPr lang="en-US" sz="1400" b="0" u="none" strike="noStrike">
              <a:solidFill>
                <a:srgbClr val="000000"/>
              </a:solidFill>
              <a:effectLst/>
              <a:uFillTx/>
              <a:latin typeface="Arial"/>
            </a:endParaRPr>
          </a:p>
          <a:p>
            <a:pPr marL="1262160" lvl="4" indent="-228600" defTabSz="914760">
              <a:lnSpc>
                <a:spcPct val="90000"/>
              </a:lnSpc>
              <a:spcBef>
                <a:spcPts val="601"/>
              </a:spcBef>
              <a:buClr>
                <a:srgbClr val="1E22AA"/>
              </a:buClr>
              <a:buFont typeface="Wingdings" charset="2"/>
              <a:buChar char=""/>
            </a:pPr>
            <a:r>
              <a:rPr lang="en-US" sz="1200" b="0" u="none" strike="noStrike">
                <a:solidFill>
                  <a:schemeClr val="dk1"/>
                </a:solidFill>
                <a:effectLst/>
                <a:uFillTx/>
                <a:latin typeface="Calibri"/>
              </a:rPr>
              <a:t>Fifth level</a:t>
            </a:r>
            <a:endParaRPr lang="en-US" sz="1200" b="0" u="none" strike="noStrike">
              <a:solidFill>
                <a:srgbClr val="000000"/>
              </a:solidFill>
              <a:effectLst/>
              <a:uFillTx/>
              <a:latin typeface="Arial"/>
            </a:endParaRPr>
          </a:p>
        </p:txBody>
      </p:sp>
      <p:sp>
        <p:nvSpPr>
          <p:cNvPr id="269" name="PlaceHolder 5"/>
          <p:cNvSpPr>
            <a:spLocks noGrp="1"/>
          </p:cNvSpPr>
          <p:nvPr>
            <p:ph type="sldNum" idx="35"/>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C3DD8C6F-A2DD-43E8-AA18-E51C7F488BC5}"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Цифры">
    <p:bg>
      <p:bgPr>
        <a:solidFill>
          <a:srgbClr val="FFFFFF"/>
        </a:solidFill>
        <a:effectLst/>
      </p:bgPr>
    </p:bg>
    <p:spTree>
      <p:nvGrpSpPr>
        <p:cNvPr id="1" name=""/>
        <p:cNvGrpSpPr/>
        <p:nvPr/>
      </p:nvGrpSpPr>
      <p:grpSpPr>
        <a:xfrm>
          <a:off x="0" y="0"/>
          <a:ext cx="0" cy="0"/>
          <a:chOff x="0" y="0"/>
          <a:chExt cx="0" cy="0"/>
        </a:xfrm>
      </p:grpSpPr>
      <p:sp>
        <p:nvSpPr>
          <p:cNvPr id="270" name="Google Shape;75;p29"/>
          <p:cNvSpPr/>
          <p:nvPr/>
        </p:nvSpPr>
        <p:spPr>
          <a:xfrm>
            <a:off x="0" y="0"/>
            <a:ext cx="12194280" cy="6858720"/>
          </a:xfrm>
          <a:prstGeom prst="rect">
            <a:avLst/>
          </a:prstGeom>
          <a:solidFill>
            <a:srgbClr val="1E22A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271" name="PlaceHolder 1"/>
          <p:cNvSpPr>
            <a:spLocks noGrp="1"/>
          </p:cNvSpPr>
          <p:nvPr>
            <p:ph type="body"/>
          </p:nvPr>
        </p:nvSpPr>
        <p:spPr>
          <a:xfrm>
            <a:off x="625320" y="2007360"/>
            <a:ext cx="207540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4800" b="0" u="none" strike="noStrike">
                <a:solidFill>
                  <a:schemeClr val="dk1"/>
                </a:solidFill>
                <a:effectLst/>
                <a:uFillTx/>
                <a:latin typeface="Calibri"/>
              </a:rPr>
              <a:t>Для правки структуры щёлкните мышью</a:t>
            </a:r>
            <a:endParaRPr lang="en-US" sz="4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4800" b="0" u="none" strike="noStrike">
                <a:solidFill>
                  <a:schemeClr val="dk1"/>
                </a:solidFill>
                <a:effectLst/>
                <a:uFillTx/>
                <a:latin typeface="Calibri"/>
              </a:rPr>
              <a:t>Второй уровень структуры</a:t>
            </a:r>
            <a:endParaRPr lang="en-US" sz="4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4800" b="0" u="none" strike="noStrike">
                <a:solidFill>
                  <a:schemeClr val="dk1"/>
                </a:solidFill>
                <a:effectLst/>
                <a:uFillTx/>
                <a:latin typeface="Calibri"/>
              </a:rPr>
              <a:t>Третий уровень структуры</a:t>
            </a:r>
            <a:endParaRPr lang="en-US" sz="4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4800" b="0" u="none" strike="noStrike">
                <a:solidFill>
                  <a:schemeClr val="dk1"/>
                </a:solidFill>
                <a:effectLst/>
                <a:uFillTx/>
                <a:latin typeface="Calibri"/>
              </a:rPr>
              <a:t>Четвёртый уровень структуры</a:t>
            </a:r>
            <a:endParaRPr lang="en-US" sz="4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Пятый уровень структуры</a:t>
            </a:r>
            <a:endParaRPr lang="en-US" sz="4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Шестой уровень структуры</a:t>
            </a:r>
            <a:endParaRPr lang="en-US" sz="4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Седьмой уровень структуры</a:t>
            </a:r>
            <a:endParaRPr lang="en-US" sz="4800" b="0" u="none" strike="noStrike">
              <a:solidFill>
                <a:srgbClr val="000000"/>
              </a:solidFill>
              <a:effectLst/>
              <a:uFillTx/>
              <a:latin typeface="Arial"/>
            </a:endParaRPr>
          </a:p>
        </p:txBody>
      </p:sp>
      <p:sp>
        <p:nvSpPr>
          <p:cNvPr id="272" name="PlaceHolder 2"/>
          <p:cNvSpPr>
            <a:spLocks noGrp="1"/>
          </p:cNvSpPr>
          <p:nvPr>
            <p:ph type="body"/>
          </p:nvPr>
        </p:nvSpPr>
        <p:spPr>
          <a:xfrm>
            <a:off x="625320" y="2806560"/>
            <a:ext cx="240264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273" name="PlaceHolder 3"/>
          <p:cNvSpPr>
            <a:spLocks noGrp="1"/>
          </p:cNvSpPr>
          <p:nvPr>
            <p:ph type="body"/>
          </p:nvPr>
        </p:nvSpPr>
        <p:spPr>
          <a:xfrm>
            <a:off x="625320" y="4046400"/>
            <a:ext cx="207540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4800" b="0" u="none" strike="noStrike">
                <a:solidFill>
                  <a:schemeClr val="dk1"/>
                </a:solidFill>
                <a:effectLst/>
                <a:uFillTx/>
                <a:latin typeface="Calibri"/>
              </a:rPr>
              <a:t>Для правки структуры щёлкните мышью</a:t>
            </a:r>
            <a:endParaRPr lang="en-US" sz="4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4800" b="0" u="none" strike="noStrike">
                <a:solidFill>
                  <a:schemeClr val="dk1"/>
                </a:solidFill>
                <a:effectLst/>
                <a:uFillTx/>
                <a:latin typeface="Calibri"/>
              </a:rPr>
              <a:t>Второй уровень структуры</a:t>
            </a:r>
            <a:endParaRPr lang="en-US" sz="4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4800" b="0" u="none" strike="noStrike">
                <a:solidFill>
                  <a:schemeClr val="dk1"/>
                </a:solidFill>
                <a:effectLst/>
                <a:uFillTx/>
                <a:latin typeface="Calibri"/>
              </a:rPr>
              <a:t>Третий уровень структуры</a:t>
            </a:r>
            <a:endParaRPr lang="en-US" sz="4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4800" b="0" u="none" strike="noStrike">
                <a:solidFill>
                  <a:schemeClr val="dk1"/>
                </a:solidFill>
                <a:effectLst/>
                <a:uFillTx/>
                <a:latin typeface="Calibri"/>
              </a:rPr>
              <a:t>Четвёртый уровень структуры</a:t>
            </a:r>
            <a:endParaRPr lang="en-US" sz="4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Пятый уровень структуры</a:t>
            </a:r>
            <a:endParaRPr lang="en-US" sz="4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Шестой уровень структуры</a:t>
            </a:r>
            <a:endParaRPr lang="en-US" sz="4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Седьмой уровень структуры</a:t>
            </a:r>
            <a:endParaRPr lang="en-US" sz="4800" b="0" u="none" strike="noStrike">
              <a:solidFill>
                <a:srgbClr val="000000"/>
              </a:solidFill>
              <a:effectLst/>
              <a:uFillTx/>
              <a:latin typeface="Arial"/>
            </a:endParaRPr>
          </a:p>
        </p:txBody>
      </p:sp>
      <p:sp>
        <p:nvSpPr>
          <p:cNvPr id="274" name="PlaceHolder 4"/>
          <p:cNvSpPr>
            <a:spLocks noGrp="1"/>
          </p:cNvSpPr>
          <p:nvPr>
            <p:ph type="body"/>
          </p:nvPr>
        </p:nvSpPr>
        <p:spPr>
          <a:xfrm>
            <a:off x="625320" y="4845600"/>
            <a:ext cx="240264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275" name="PlaceHolder 5"/>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276" name="Google Shape;81;p29"/>
          <p:cNvPicPr/>
          <p:nvPr/>
        </p:nvPicPr>
        <p:blipFill>
          <a:blip r:embed="rId2"/>
          <a:stretch/>
        </p:blipFill>
        <p:spPr>
          <a:xfrm>
            <a:off x="10855800" y="477720"/>
            <a:ext cx="749880" cy="538920"/>
          </a:xfrm>
          <a:prstGeom prst="rect">
            <a:avLst/>
          </a:prstGeom>
          <a:noFill/>
          <a:ln w="0">
            <a:noFill/>
          </a:ln>
        </p:spPr>
      </p:pic>
      <p:sp>
        <p:nvSpPr>
          <p:cNvPr id="277" name="PlaceHolder 6"/>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278" name="PlaceHolder 7"/>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279" name="PlaceHolder 8"/>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280" name="PlaceHolder 9"/>
          <p:cNvSpPr>
            <a:spLocks noGrp="1"/>
          </p:cNvSpPr>
          <p:nvPr>
            <p:ph type="body"/>
          </p:nvPr>
        </p:nvSpPr>
        <p:spPr>
          <a:xfrm>
            <a:off x="3390480" y="2007360"/>
            <a:ext cx="207540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4800" b="0" u="none" strike="noStrike">
                <a:solidFill>
                  <a:schemeClr val="dk1"/>
                </a:solidFill>
                <a:effectLst/>
                <a:uFillTx/>
                <a:latin typeface="Calibri"/>
              </a:rPr>
              <a:t>Для правки структуры щёлкните мышью</a:t>
            </a:r>
            <a:endParaRPr lang="en-US" sz="4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4800" b="0" u="none" strike="noStrike">
                <a:solidFill>
                  <a:schemeClr val="dk1"/>
                </a:solidFill>
                <a:effectLst/>
                <a:uFillTx/>
                <a:latin typeface="Calibri"/>
              </a:rPr>
              <a:t>Второй уровень структуры</a:t>
            </a:r>
            <a:endParaRPr lang="en-US" sz="4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4800" b="0" u="none" strike="noStrike">
                <a:solidFill>
                  <a:schemeClr val="dk1"/>
                </a:solidFill>
                <a:effectLst/>
                <a:uFillTx/>
                <a:latin typeface="Calibri"/>
              </a:rPr>
              <a:t>Третий уровень структуры</a:t>
            </a:r>
            <a:endParaRPr lang="en-US" sz="4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4800" b="0" u="none" strike="noStrike">
                <a:solidFill>
                  <a:schemeClr val="dk1"/>
                </a:solidFill>
                <a:effectLst/>
                <a:uFillTx/>
                <a:latin typeface="Calibri"/>
              </a:rPr>
              <a:t>Четвёртый уровень структуры</a:t>
            </a:r>
            <a:endParaRPr lang="en-US" sz="4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Пятый уровень структуры</a:t>
            </a:r>
            <a:endParaRPr lang="en-US" sz="4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Шестой уровень структуры</a:t>
            </a:r>
            <a:endParaRPr lang="en-US" sz="4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Седьмой уровень структуры</a:t>
            </a:r>
            <a:endParaRPr lang="en-US" sz="4800" b="0" u="none" strike="noStrike">
              <a:solidFill>
                <a:srgbClr val="000000"/>
              </a:solidFill>
              <a:effectLst/>
              <a:uFillTx/>
              <a:latin typeface="Arial"/>
            </a:endParaRPr>
          </a:p>
        </p:txBody>
      </p:sp>
      <p:sp>
        <p:nvSpPr>
          <p:cNvPr id="281" name="PlaceHolder 10"/>
          <p:cNvSpPr>
            <a:spLocks noGrp="1"/>
          </p:cNvSpPr>
          <p:nvPr>
            <p:ph type="body"/>
          </p:nvPr>
        </p:nvSpPr>
        <p:spPr>
          <a:xfrm>
            <a:off x="3390480" y="2806560"/>
            <a:ext cx="240264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282" name="PlaceHolder 11"/>
          <p:cNvSpPr>
            <a:spLocks noGrp="1"/>
          </p:cNvSpPr>
          <p:nvPr>
            <p:ph type="body"/>
          </p:nvPr>
        </p:nvSpPr>
        <p:spPr>
          <a:xfrm>
            <a:off x="3390480" y="4046400"/>
            <a:ext cx="207540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4800" b="0" u="none" strike="noStrike">
                <a:solidFill>
                  <a:schemeClr val="dk1"/>
                </a:solidFill>
                <a:effectLst/>
                <a:uFillTx/>
                <a:latin typeface="Calibri"/>
              </a:rPr>
              <a:t>Для правки структуры щёлкните мышью</a:t>
            </a:r>
            <a:endParaRPr lang="en-US" sz="4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4800" b="0" u="none" strike="noStrike">
                <a:solidFill>
                  <a:schemeClr val="dk1"/>
                </a:solidFill>
                <a:effectLst/>
                <a:uFillTx/>
                <a:latin typeface="Calibri"/>
              </a:rPr>
              <a:t>Второй уровень структуры</a:t>
            </a:r>
            <a:endParaRPr lang="en-US" sz="4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4800" b="0" u="none" strike="noStrike">
                <a:solidFill>
                  <a:schemeClr val="dk1"/>
                </a:solidFill>
                <a:effectLst/>
                <a:uFillTx/>
                <a:latin typeface="Calibri"/>
              </a:rPr>
              <a:t>Третий уровень структуры</a:t>
            </a:r>
            <a:endParaRPr lang="en-US" sz="4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4800" b="0" u="none" strike="noStrike">
                <a:solidFill>
                  <a:schemeClr val="dk1"/>
                </a:solidFill>
                <a:effectLst/>
                <a:uFillTx/>
                <a:latin typeface="Calibri"/>
              </a:rPr>
              <a:t>Четвёртый уровень структуры</a:t>
            </a:r>
            <a:endParaRPr lang="en-US" sz="4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Пятый уровень структуры</a:t>
            </a:r>
            <a:endParaRPr lang="en-US" sz="4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Шестой уровень структуры</a:t>
            </a:r>
            <a:endParaRPr lang="en-US" sz="4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Седьмой уровень структуры</a:t>
            </a:r>
            <a:endParaRPr lang="en-US" sz="4800" b="0" u="none" strike="noStrike">
              <a:solidFill>
                <a:srgbClr val="000000"/>
              </a:solidFill>
              <a:effectLst/>
              <a:uFillTx/>
              <a:latin typeface="Arial"/>
            </a:endParaRPr>
          </a:p>
        </p:txBody>
      </p:sp>
      <p:sp>
        <p:nvSpPr>
          <p:cNvPr id="283" name="PlaceHolder 12"/>
          <p:cNvSpPr>
            <a:spLocks noGrp="1"/>
          </p:cNvSpPr>
          <p:nvPr>
            <p:ph type="body"/>
          </p:nvPr>
        </p:nvSpPr>
        <p:spPr>
          <a:xfrm>
            <a:off x="3390480" y="4845600"/>
            <a:ext cx="240264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284" name="PlaceHolder 13"/>
          <p:cNvSpPr>
            <a:spLocks noGrp="1"/>
          </p:cNvSpPr>
          <p:nvPr>
            <p:ph type="body"/>
          </p:nvPr>
        </p:nvSpPr>
        <p:spPr>
          <a:xfrm>
            <a:off x="6127200" y="2007360"/>
            <a:ext cx="207540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4800" b="0" u="none" strike="noStrike">
                <a:solidFill>
                  <a:schemeClr val="dk1"/>
                </a:solidFill>
                <a:effectLst/>
                <a:uFillTx/>
                <a:latin typeface="Calibri"/>
              </a:rPr>
              <a:t>Для правки структуры щёлкните мышью</a:t>
            </a:r>
            <a:endParaRPr lang="en-US" sz="4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4800" b="0" u="none" strike="noStrike">
                <a:solidFill>
                  <a:schemeClr val="dk1"/>
                </a:solidFill>
                <a:effectLst/>
                <a:uFillTx/>
                <a:latin typeface="Calibri"/>
              </a:rPr>
              <a:t>Второй уровень структуры</a:t>
            </a:r>
            <a:endParaRPr lang="en-US" sz="4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4800" b="0" u="none" strike="noStrike">
                <a:solidFill>
                  <a:schemeClr val="dk1"/>
                </a:solidFill>
                <a:effectLst/>
                <a:uFillTx/>
                <a:latin typeface="Calibri"/>
              </a:rPr>
              <a:t>Третий уровень структуры</a:t>
            </a:r>
            <a:endParaRPr lang="en-US" sz="4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4800" b="0" u="none" strike="noStrike">
                <a:solidFill>
                  <a:schemeClr val="dk1"/>
                </a:solidFill>
                <a:effectLst/>
                <a:uFillTx/>
                <a:latin typeface="Calibri"/>
              </a:rPr>
              <a:t>Четвёртый уровень структуры</a:t>
            </a:r>
            <a:endParaRPr lang="en-US" sz="4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Пятый уровень структуры</a:t>
            </a:r>
            <a:endParaRPr lang="en-US" sz="4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Шестой уровень структуры</a:t>
            </a:r>
            <a:endParaRPr lang="en-US" sz="4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Седьмой уровень структуры</a:t>
            </a:r>
            <a:endParaRPr lang="en-US" sz="4800" b="0" u="none" strike="noStrike">
              <a:solidFill>
                <a:srgbClr val="000000"/>
              </a:solidFill>
              <a:effectLst/>
              <a:uFillTx/>
              <a:latin typeface="Arial"/>
            </a:endParaRPr>
          </a:p>
        </p:txBody>
      </p:sp>
      <p:sp>
        <p:nvSpPr>
          <p:cNvPr id="285" name="PlaceHolder 14"/>
          <p:cNvSpPr>
            <a:spLocks noGrp="1"/>
          </p:cNvSpPr>
          <p:nvPr>
            <p:ph type="body"/>
          </p:nvPr>
        </p:nvSpPr>
        <p:spPr>
          <a:xfrm>
            <a:off x="6127200" y="2806560"/>
            <a:ext cx="240264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286" name="PlaceHolder 15"/>
          <p:cNvSpPr>
            <a:spLocks noGrp="1"/>
          </p:cNvSpPr>
          <p:nvPr>
            <p:ph type="body"/>
          </p:nvPr>
        </p:nvSpPr>
        <p:spPr>
          <a:xfrm>
            <a:off x="6127200" y="4046400"/>
            <a:ext cx="207540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4800" b="0" u="none" strike="noStrike">
                <a:solidFill>
                  <a:schemeClr val="dk1"/>
                </a:solidFill>
                <a:effectLst/>
                <a:uFillTx/>
                <a:latin typeface="Calibri"/>
              </a:rPr>
              <a:t>Для правки структуры щёлкните мышью</a:t>
            </a:r>
            <a:endParaRPr lang="en-US" sz="4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4800" b="0" u="none" strike="noStrike">
                <a:solidFill>
                  <a:schemeClr val="dk1"/>
                </a:solidFill>
                <a:effectLst/>
                <a:uFillTx/>
                <a:latin typeface="Calibri"/>
              </a:rPr>
              <a:t>Второй уровень структуры</a:t>
            </a:r>
            <a:endParaRPr lang="en-US" sz="4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4800" b="0" u="none" strike="noStrike">
                <a:solidFill>
                  <a:schemeClr val="dk1"/>
                </a:solidFill>
                <a:effectLst/>
                <a:uFillTx/>
                <a:latin typeface="Calibri"/>
              </a:rPr>
              <a:t>Третий уровень структуры</a:t>
            </a:r>
            <a:endParaRPr lang="en-US" sz="4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4800" b="0" u="none" strike="noStrike">
                <a:solidFill>
                  <a:schemeClr val="dk1"/>
                </a:solidFill>
                <a:effectLst/>
                <a:uFillTx/>
                <a:latin typeface="Calibri"/>
              </a:rPr>
              <a:t>Четвёртый уровень структуры</a:t>
            </a:r>
            <a:endParaRPr lang="en-US" sz="4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Пятый уровень структуры</a:t>
            </a:r>
            <a:endParaRPr lang="en-US" sz="4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Шестой уровень структуры</a:t>
            </a:r>
            <a:endParaRPr lang="en-US" sz="4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Седьмой уровень структуры</a:t>
            </a:r>
            <a:endParaRPr lang="en-US" sz="4800" b="0" u="none" strike="noStrike">
              <a:solidFill>
                <a:srgbClr val="000000"/>
              </a:solidFill>
              <a:effectLst/>
              <a:uFillTx/>
              <a:latin typeface="Arial"/>
            </a:endParaRPr>
          </a:p>
        </p:txBody>
      </p:sp>
      <p:sp>
        <p:nvSpPr>
          <p:cNvPr id="287" name="PlaceHolder 16"/>
          <p:cNvSpPr>
            <a:spLocks noGrp="1"/>
          </p:cNvSpPr>
          <p:nvPr>
            <p:ph type="body"/>
          </p:nvPr>
        </p:nvSpPr>
        <p:spPr>
          <a:xfrm>
            <a:off x="6127200" y="4845600"/>
            <a:ext cx="240264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288" name="PlaceHolder 17"/>
          <p:cNvSpPr>
            <a:spLocks noGrp="1"/>
          </p:cNvSpPr>
          <p:nvPr>
            <p:ph type="body"/>
          </p:nvPr>
        </p:nvSpPr>
        <p:spPr>
          <a:xfrm>
            <a:off x="8834400" y="2007360"/>
            <a:ext cx="207540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4800" b="0" u="none" strike="noStrike">
                <a:solidFill>
                  <a:schemeClr val="dk1"/>
                </a:solidFill>
                <a:effectLst/>
                <a:uFillTx/>
                <a:latin typeface="Calibri"/>
              </a:rPr>
              <a:t>Для правки структуры щёлкните мышью</a:t>
            </a:r>
            <a:endParaRPr lang="en-US" sz="4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4800" b="0" u="none" strike="noStrike">
                <a:solidFill>
                  <a:schemeClr val="dk1"/>
                </a:solidFill>
                <a:effectLst/>
                <a:uFillTx/>
                <a:latin typeface="Calibri"/>
              </a:rPr>
              <a:t>Второй уровень структуры</a:t>
            </a:r>
            <a:endParaRPr lang="en-US" sz="4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4800" b="0" u="none" strike="noStrike">
                <a:solidFill>
                  <a:schemeClr val="dk1"/>
                </a:solidFill>
                <a:effectLst/>
                <a:uFillTx/>
                <a:latin typeface="Calibri"/>
              </a:rPr>
              <a:t>Третий уровень структуры</a:t>
            </a:r>
            <a:endParaRPr lang="en-US" sz="4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4800" b="0" u="none" strike="noStrike">
                <a:solidFill>
                  <a:schemeClr val="dk1"/>
                </a:solidFill>
                <a:effectLst/>
                <a:uFillTx/>
                <a:latin typeface="Calibri"/>
              </a:rPr>
              <a:t>Четвёртый уровень структуры</a:t>
            </a:r>
            <a:endParaRPr lang="en-US" sz="4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Пятый уровень структуры</a:t>
            </a:r>
            <a:endParaRPr lang="en-US" sz="4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Шестой уровень структуры</a:t>
            </a:r>
            <a:endParaRPr lang="en-US" sz="4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Седьмой уровень структуры</a:t>
            </a:r>
            <a:endParaRPr lang="en-US" sz="4800" b="0" u="none" strike="noStrike">
              <a:solidFill>
                <a:srgbClr val="000000"/>
              </a:solidFill>
              <a:effectLst/>
              <a:uFillTx/>
              <a:latin typeface="Arial"/>
            </a:endParaRPr>
          </a:p>
        </p:txBody>
      </p:sp>
      <p:sp>
        <p:nvSpPr>
          <p:cNvPr id="289" name="PlaceHolder 18"/>
          <p:cNvSpPr>
            <a:spLocks noGrp="1"/>
          </p:cNvSpPr>
          <p:nvPr>
            <p:ph type="body"/>
          </p:nvPr>
        </p:nvSpPr>
        <p:spPr>
          <a:xfrm>
            <a:off x="8834400" y="2806560"/>
            <a:ext cx="240264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290" name="PlaceHolder 19"/>
          <p:cNvSpPr>
            <a:spLocks noGrp="1"/>
          </p:cNvSpPr>
          <p:nvPr>
            <p:ph type="body"/>
          </p:nvPr>
        </p:nvSpPr>
        <p:spPr>
          <a:xfrm>
            <a:off x="8834400" y="4046400"/>
            <a:ext cx="207540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4800" b="0" u="none" strike="noStrike">
                <a:solidFill>
                  <a:schemeClr val="dk1"/>
                </a:solidFill>
                <a:effectLst/>
                <a:uFillTx/>
                <a:latin typeface="Calibri"/>
              </a:rPr>
              <a:t>Для правки структуры щёлкните мышью</a:t>
            </a:r>
            <a:endParaRPr lang="en-US" sz="4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4800" b="0" u="none" strike="noStrike">
                <a:solidFill>
                  <a:schemeClr val="dk1"/>
                </a:solidFill>
                <a:effectLst/>
                <a:uFillTx/>
                <a:latin typeface="Calibri"/>
              </a:rPr>
              <a:t>Второй уровень структуры</a:t>
            </a:r>
            <a:endParaRPr lang="en-US" sz="4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4800" b="0" u="none" strike="noStrike">
                <a:solidFill>
                  <a:schemeClr val="dk1"/>
                </a:solidFill>
                <a:effectLst/>
                <a:uFillTx/>
                <a:latin typeface="Calibri"/>
              </a:rPr>
              <a:t>Третий уровень структуры</a:t>
            </a:r>
            <a:endParaRPr lang="en-US" sz="4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4800" b="0" u="none" strike="noStrike">
                <a:solidFill>
                  <a:schemeClr val="dk1"/>
                </a:solidFill>
                <a:effectLst/>
                <a:uFillTx/>
                <a:latin typeface="Calibri"/>
              </a:rPr>
              <a:t>Четвёртый уровень структуры</a:t>
            </a:r>
            <a:endParaRPr lang="en-US" sz="4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Пятый уровень структуры</a:t>
            </a:r>
            <a:endParaRPr lang="en-US" sz="4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Шестой уровень структуры</a:t>
            </a:r>
            <a:endParaRPr lang="en-US" sz="4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4800" b="0" u="none" strike="noStrike">
                <a:solidFill>
                  <a:schemeClr val="dk1"/>
                </a:solidFill>
                <a:effectLst/>
                <a:uFillTx/>
                <a:latin typeface="Calibri"/>
              </a:rPr>
              <a:t>Седьмой уровень структуры</a:t>
            </a:r>
            <a:endParaRPr lang="en-US" sz="4800" b="0" u="none" strike="noStrike">
              <a:solidFill>
                <a:srgbClr val="000000"/>
              </a:solidFill>
              <a:effectLst/>
              <a:uFillTx/>
              <a:latin typeface="Arial"/>
            </a:endParaRPr>
          </a:p>
        </p:txBody>
      </p:sp>
      <p:sp>
        <p:nvSpPr>
          <p:cNvPr id="291" name="PlaceHolder 20"/>
          <p:cNvSpPr>
            <a:spLocks noGrp="1"/>
          </p:cNvSpPr>
          <p:nvPr>
            <p:ph type="body"/>
          </p:nvPr>
        </p:nvSpPr>
        <p:spPr>
          <a:xfrm>
            <a:off x="8834400" y="4845600"/>
            <a:ext cx="2402640" cy="78372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292" name="PlaceHolder 21"/>
          <p:cNvSpPr>
            <a:spLocks noGrp="1"/>
          </p:cNvSpPr>
          <p:nvPr>
            <p:ph type="sldNum" idx="36"/>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0A6E6933-60EF-4494-B93D-E4E04366ECD6}"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Графики и Цифры">
    <p:bg>
      <p:bgPr>
        <a:solidFill>
          <a:srgbClr val="FFFFFF"/>
        </a:solidFill>
        <a:effectLst/>
      </p:bgPr>
    </p:bg>
    <p:spTree>
      <p:nvGrpSpPr>
        <p:cNvPr id="1" name=""/>
        <p:cNvGrpSpPr/>
        <p:nvPr/>
      </p:nvGrpSpPr>
      <p:grpSpPr>
        <a:xfrm>
          <a:off x="0" y="0"/>
          <a:ext cx="0" cy="0"/>
          <a:chOff x="0" y="0"/>
          <a:chExt cx="0" cy="0"/>
        </a:xfrm>
      </p:grpSpPr>
      <p:sp>
        <p:nvSpPr>
          <p:cNvPr id="293" name="Google Shape;98;p30"/>
          <p:cNvSpPr/>
          <p:nvPr/>
        </p:nvSpPr>
        <p:spPr>
          <a:xfrm>
            <a:off x="0" y="4427280"/>
            <a:ext cx="12194280" cy="2431440"/>
          </a:xfrm>
          <a:prstGeom prst="rect">
            <a:avLst/>
          </a:prstGeom>
          <a:solidFill>
            <a:srgbClr val="F0F1F6"/>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294" name="PlaceHolder 1"/>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295" name="Google Shape;100;p30"/>
          <p:cNvPicPr/>
          <p:nvPr/>
        </p:nvPicPr>
        <p:blipFill>
          <a:blip r:embed="rId2"/>
          <a:stretch/>
        </p:blipFill>
        <p:spPr>
          <a:xfrm>
            <a:off x="10855800" y="477720"/>
            <a:ext cx="749880" cy="538920"/>
          </a:xfrm>
          <a:prstGeom prst="rect">
            <a:avLst/>
          </a:prstGeom>
          <a:noFill/>
          <a:ln w="0">
            <a:noFill/>
          </a:ln>
        </p:spPr>
      </p:pic>
      <p:sp>
        <p:nvSpPr>
          <p:cNvPr id="296" name="PlaceHolder 2"/>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297" name="PlaceHolder 3"/>
          <p:cNvSpPr>
            <a:spLocks noGrp="1"/>
          </p:cNvSpPr>
          <p:nvPr>
            <p:ph type="body"/>
          </p:nvPr>
        </p:nvSpPr>
        <p:spPr>
          <a:xfrm>
            <a:off x="6097680" y="1563480"/>
            <a:ext cx="5508000" cy="2431440"/>
          </a:xfrm>
          <a:prstGeom prst="rect">
            <a:avLst/>
          </a:prstGeom>
          <a:solidFill>
            <a:srgbClr val="F0F1F6"/>
          </a:solidFill>
          <a:ln w="0">
            <a:noFill/>
          </a:ln>
        </p:spPr>
        <p:txBody>
          <a:bodyPr lIns="90000" tIns="45000" rIns="90000" bIns="45000" anchor="t">
            <a:normAutofit lnSpcReduction="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298" name="PlaceHolder 4"/>
          <p:cNvSpPr>
            <a:spLocks noGrp="1"/>
          </p:cNvSpPr>
          <p:nvPr>
            <p:ph type="body"/>
          </p:nvPr>
        </p:nvSpPr>
        <p:spPr>
          <a:xfrm>
            <a:off x="625320" y="1563840"/>
            <a:ext cx="5281200" cy="243144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299" name="PlaceHolder 5"/>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300" name="PlaceHolder 6"/>
          <p:cNvSpPr>
            <a:spLocks noGrp="1"/>
          </p:cNvSpPr>
          <p:nvPr>
            <p:ph type="body"/>
          </p:nvPr>
        </p:nvSpPr>
        <p:spPr>
          <a:xfrm>
            <a:off x="8828640" y="4934880"/>
            <a:ext cx="1366200" cy="44964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301" name="PlaceHolder 7"/>
          <p:cNvSpPr>
            <a:spLocks noGrp="1"/>
          </p:cNvSpPr>
          <p:nvPr>
            <p:ph type="body"/>
          </p:nvPr>
        </p:nvSpPr>
        <p:spPr>
          <a:xfrm>
            <a:off x="8834400" y="5385240"/>
            <a:ext cx="1366200" cy="78372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302" name="PlaceHolder 8"/>
          <p:cNvSpPr>
            <a:spLocks noGrp="1"/>
          </p:cNvSpPr>
          <p:nvPr>
            <p:ph type="body"/>
          </p:nvPr>
        </p:nvSpPr>
        <p:spPr>
          <a:xfrm>
            <a:off x="10233720" y="4934880"/>
            <a:ext cx="1366200" cy="44964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303" name="PlaceHolder 9"/>
          <p:cNvSpPr>
            <a:spLocks noGrp="1"/>
          </p:cNvSpPr>
          <p:nvPr>
            <p:ph type="body"/>
          </p:nvPr>
        </p:nvSpPr>
        <p:spPr>
          <a:xfrm>
            <a:off x="10239480" y="5385240"/>
            <a:ext cx="1366200" cy="78372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304" name="PlaceHolder 10"/>
          <p:cNvSpPr>
            <a:spLocks noGrp="1"/>
          </p:cNvSpPr>
          <p:nvPr>
            <p:ph type="body"/>
          </p:nvPr>
        </p:nvSpPr>
        <p:spPr>
          <a:xfrm>
            <a:off x="6072480" y="4941360"/>
            <a:ext cx="1366200" cy="44964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305" name="PlaceHolder 11"/>
          <p:cNvSpPr>
            <a:spLocks noGrp="1"/>
          </p:cNvSpPr>
          <p:nvPr>
            <p:ph type="body"/>
          </p:nvPr>
        </p:nvSpPr>
        <p:spPr>
          <a:xfrm>
            <a:off x="6078240" y="5391360"/>
            <a:ext cx="1366200" cy="78372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306" name="PlaceHolder 12"/>
          <p:cNvSpPr>
            <a:spLocks noGrp="1"/>
          </p:cNvSpPr>
          <p:nvPr>
            <p:ph type="body"/>
          </p:nvPr>
        </p:nvSpPr>
        <p:spPr>
          <a:xfrm>
            <a:off x="7477560" y="4941360"/>
            <a:ext cx="1366200" cy="44964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307" name="PlaceHolder 13"/>
          <p:cNvSpPr>
            <a:spLocks noGrp="1"/>
          </p:cNvSpPr>
          <p:nvPr>
            <p:ph type="body"/>
          </p:nvPr>
        </p:nvSpPr>
        <p:spPr>
          <a:xfrm>
            <a:off x="7482960" y="5391360"/>
            <a:ext cx="1366200" cy="78372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308" name="PlaceHolder 14"/>
          <p:cNvSpPr>
            <a:spLocks noGrp="1"/>
          </p:cNvSpPr>
          <p:nvPr>
            <p:ph type="body"/>
          </p:nvPr>
        </p:nvSpPr>
        <p:spPr>
          <a:xfrm>
            <a:off x="3359880" y="4941360"/>
            <a:ext cx="1366200" cy="44964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309" name="PlaceHolder 15"/>
          <p:cNvSpPr>
            <a:spLocks noGrp="1"/>
          </p:cNvSpPr>
          <p:nvPr>
            <p:ph type="body"/>
          </p:nvPr>
        </p:nvSpPr>
        <p:spPr>
          <a:xfrm>
            <a:off x="3365640" y="5391360"/>
            <a:ext cx="1366200" cy="78372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310" name="PlaceHolder 16"/>
          <p:cNvSpPr>
            <a:spLocks noGrp="1"/>
          </p:cNvSpPr>
          <p:nvPr>
            <p:ph type="body"/>
          </p:nvPr>
        </p:nvSpPr>
        <p:spPr>
          <a:xfrm>
            <a:off x="4764960" y="4941360"/>
            <a:ext cx="1366200" cy="44964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311" name="PlaceHolder 17"/>
          <p:cNvSpPr>
            <a:spLocks noGrp="1"/>
          </p:cNvSpPr>
          <p:nvPr>
            <p:ph type="body"/>
          </p:nvPr>
        </p:nvSpPr>
        <p:spPr>
          <a:xfrm>
            <a:off x="4770720" y="5391360"/>
            <a:ext cx="1366200" cy="78372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312" name="PlaceHolder 18"/>
          <p:cNvSpPr>
            <a:spLocks noGrp="1"/>
          </p:cNvSpPr>
          <p:nvPr>
            <p:ph type="body"/>
          </p:nvPr>
        </p:nvSpPr>
        <p:spPr>
          <a:xfrm>
            <a:off x="603720" y="4947480"/>
            <a:ext cx="1366200" cy="44964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313" name="PlaceHolder 19"/>
          <p:cNvSpPr>
            <a:spLocks noGrp="1"/>
          </p:cNvSpPr>
          <p:nvPr>
            <p:ph type="body"/>
          </p:nvPr>
        </p:nvSpPr>
        <p:spPr>
          <a:xfrm>
            <a:off x="609480" y="5397840"/>
            <a:ext cx="1366200" cy="78372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314" name="PlaceHolder 20"/>
          <p:cNvSpPr>
            <a:spLocks noGrp="1"/>
          </p:cNvSpPr>
          <p:nvPr>
            <p:ph type="body"/>
          </p:nvPr>
        </p:nvSpPr>
        <p:spPr>
          <a:xfrm>
            <a:off x="2008800" y="4947480"/>
            <a:ext cx="1366200" cy="44964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315" name="PlaceHolder 21"/>
          <p:cNvSpPr>
            <a:spLocks noGrp="1"/>
          </p:cNvSpPr>
          <p:nvPr>
            <p:ph type="body"/>
          </p:nvPr>
        </p:nvSpPr>
        <p:spPr>
          <a:xfrm>
            <a:off x="2014200" y="5397840"/>
            <a:ext cx="1366200" cy="78372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316" name="PlaceHolder 22"/>
          <p:cNvSpPr>
            <a:spLocks noGrp="1"/>
          </p:cNvSpPr>
          <p:nvPr>
            <p:ph type="sldNum" idx="37"/>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969EF005-94AE-4C28-B808-B28E2BB7455F}"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Буллиты и фото">
    <p:bg>
      <p:bgPr>
        <a:solidFill>
          <a:srgbClr val="FFFFFF"/>
        </a:solidFill>
        <a:effectLst/>
      </p:bgPr>
    </p:bg>
    <p:spTree>
      <p:nvGrpSpPr>
        <p:cNvPr id="1" name=""/>
        <p:cNvGrpSpPr/>
        <p:nvPr/>
      </p:nvGrpSpPr>
      <p:grpSpPr>
        <a:xfrm>
          <a:off x="0" y="0"/>
          <a:ext cx="0" cy="0"/>
          <a:chOff x="0" y="0"/>
          <a:chExt cx="0" cy="0"/>
        </a:xfrm>
      </p:grpSpPr>
      <p:sp>
        <p:nvSpPr>
          <p:cNvPr id="317" name="PlaceHolder 1"/>
          <p:cNvSpPr>
            <a:spLocks noGrp="1"/>
          </p:cNvSpPr>
          <p:nvPr>
            <p:ph type="body"/>
          </p:nvPr>
        </p:nvSpPr>
        <p:spPr>
          <a:xfrm>
            <a:off x="4729320" y="1954080"/>
            <a:ext cx="6609600" cy="3870720"/>
          </a:xfrm>
          <a:prstGeom prst="rect">
            <a:avLst/>
          </a:prstGeom>
          <a:solidFill>
            <a:srgbClr val="F0F1F6"/>
          </a:solidFill>
          <a:ln w="0">
            <a:noFill/>
          </a:ln>
        </p:spPr>
        <p:txBody>
          <a:bodyPr lIns="90000" tIns="45000" rIns="90000" bIns="45000" anchor="t">
            <a:norm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318" name="PlaceHolder 2"/>
          <p:cNvSpPr>
            <a:spLocks noGrp="1"/>
          </p:cNvSpPr>
          <p:nvPr>
            <p:ph type="body"/>
          </p:nvPr>
        </p:nvSpPr>
        <p:spPr>
          <a:xfrm>
            <a:off x="625320" y="1954080"/>
            <a:ext cx="3945960" cy="387000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319" name="PlaceHolder 3"/>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320" name="Google Shape;138;p32"/>
          <p:cNvPicPr/>
          <p:nvPr/>
        </p:nvPicPr>
        <p:blipFill>
          <a:blip r:embed="rId2"/>
          <a:stretch/>
        </p:blipFill>
        <p:spPr>
          <a:xfrm>
            <a:off x="10855800" y="477720"/>
            <a:ext cx="749880" cy="538920"/>
          </a:xfrm>
          <a:prstGeom prst="rect">
            <a:avLst/>
          </a:prstGeom>
          <a:noFill/>
          <a:ln w="0">
            <a:noFill/>
          </a:ln>
        </p:spPr>
      </p:pic>
      <p:sp>
        <p:nvSpPr>
          <p:cNvPr id="321" name="PlaceHolder 4"/>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322" name="PlaceHolder 5"/>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323" name="PlaceHolder 6"/>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Таймлайн на 7 этапов">
    <p:bg>
      <p:bgPr>
        <a:solidFill>
          <a:srgbClr val="FFFFFF"/>
        </a:solidFill>
        <a:effectLst/>
      </p:bgPr>
    </p:bg>
    <p:spTree>
      <p:nvGrpSpPr>
        <p:cNvPr id="1" name=""/>
        <p:cNvGrpSpPr/>
        <p:nvPr/>
      </p:nvGrpSpPr>
      <p:grpSpPr>
        <a:xfrm>
          <a:off x="0" y="0"/>
          <a:ext cx="0" cy="0"/>
          <a:chOff x="0" y="0"/>
          <a:chExt cx="0" cy="0"/>
        </a:xfrm>
      </p:grpSpPr>
      <p:sp>
        <p:nvSpPr>
          <p:cNvPr id="37" name="Google Shape;199;p37"/>
          <p:cNvSpPr/>
          <p:nvPr/>
        </p:nvSpPr>
        <p:spPr>
          <a:xfrm>
            <a:off x="9840240" y="1563840"/>
            <a:ext cx="1609200" cy="4713840"/>
          </a:xfrm>
          <a:prstGeom prst="rect">
            <a:avLst/>
          </a:prstGeom>
          <a:solidFill>
            <a:srgbClr val="F0F1F6"/>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38" name="Google Shape;200;p37"/>
          <p:cNvSpPr/>
          <p:nvPr/>
        </p:nvSpPr>
        <p:spPr>
          <a:xfrm>
            <a:off x="6687720" y="1551240"/>
            <a:ext cx="1609200" cy="4713840"/>
          </a:xfrm>
          <a:prstGeom prst="rect">
            <a:avLst/>
          </a:prstGeom>
          <a:solidFill>
            <a:srgbClr val="F0F1F6"/>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39" name="Google Shape;201;p37"/>
          <p:cNvSpPr/>
          <p:nvPr/>
        </p:nvSpPr>
        <p:spPr>
          <a:xfrm>
            <a:off x="3579480" y="1563840"/>
            <a:ext cx="1609200" cy="4713840"/>
          </a:xfrm>
          <a:prstGeom prst="rect">
            <a:avLst/>
          </a:prstGeom>
          <a:solidFill>
            <a:srgbClr val="F0F1F6"/>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40" name="Google Shape;202;p37"/>
          <p:cNvSpPr/>
          <p:nvPr/>
        </p:nvSpPr>
        <p:spPr>
          <a:xfrm>
            <a:off x="483480" y="1557360"/>
            <a:ext cx="1609200" cy="4713840"/>
          </a:xfrm>
          <a:prstGeom prst="rect">
            <a:avLst/>
          </a:prstGeom>
          <a:solidFill>
            <a:srgbClr val="F0F1F6"/>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cxnSp>
        <p:nvCxnSpPr>
          <p:cNvPr id="41" name="Google Shape;203;p37"/>
          <p:cNvCxnSpPr/>
          <p:nvPr/>
        </p:nvCxnSpPr>
        <p:spPr>
          <a:xfrm>
            <a:off x="213480" y="3054960"/>
            <a:ext cx="11498760" cy="23760"/>
          </a:xfrm>
          <a:prstGeom prst="straightConnector1">
            <a:avLst/>
          </a:prstGeom>
          <a:ln w="12700">
            <a:solidFill>
              <a:srgbClr val="1E22AA"/>
            </a:solidFill>
            <a:miter/>
            <a:headEnd type="oval" w="med" len="med"/>
            <a:tailEnd type="stealth" w="med" len="med"/>
          </a:ln>
        </p:spPr>
      </p:cxnSp>
      <p:sp>
        <p:nvSpPr>
          <p:cNvPr id="42" name="PlaceHolder 1"/>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43" name="Google Shape;205;p37"/>
          <p:cNvPicPr/>
          <p:nvPr/>
        </p:nvPicPr>
        <p:blipFill>
          <a:blip r:embed="rId2"/>
          <a:stretch/>
        </p:blipFill>
        <p:spPr>
          <a:xfrm>
            <a:off x="10855800" y="477720"/>
            <a:ext cx="749880" cy="538920"/>
          </a:xfrm>
          <a:prstGeom prst="rect">
            <a:avLst/>
          </a:prstGeom>
          <a:noFill/>
          <a:ln w="0">
            <a:noFill/>
          </a:ln>
        </p:spPr>
      </p:pic>
      <p:sp>
        <p:nvSpPr>
          <p:cNvPr id="44" name="PlaceHolder 2"/>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45" name="PlaceHolder 3"/>
          <p:cNvSpPr>
            <a:spLocks noGrp="1"/>
          </p:cNvSpPr>
          <p:nvPr>
            <p:ph type="body"/>
          </p:nvPr>
        </p:nvSpPr>
        <p:spPr>
          <a:xfrm>
            <a:off x="628200" y="3544200"/>
            <a:ext cx="1330200" cy="222156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46" name="PlaceHolder 4"/>
          <p:cNvSpPr>
            <a:spLocks noGrp="1"/>
          </p:cNvSpPr>
          <p:nvPr>
            <p:ph type="body"/>
          </p:nvPr>
        </p:nvSpPr>
        <p:spPr>
          <a:xfrm>
            <a:off x="641880" y="5884200"/>
            <a:ext cx="1333800" cy="25956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47" name="PlaceHolder 5"/>
          <p:cNvSpPr>
            <a:spLocks noGrp="1"/>
          </p:cNvSpPr>
          <p:nvPr>
            <p:ph type="body"/>
          </p:nvPr>
        </p:nvSpPr>
        <p:spPr>
          <a:xfrm>
            <a:off x="614520" y="1689120"/>
            <a:ext cx="1347480" cy="1261440"/>
          </a:xfrm>
          <a:prstGeom prst="rect">
            <a:avLst/>
          </a:prstGeom>
          <a:solidFill>
            <a:srgbClr val="EBEDF5"/>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48" name="PlaceHolder 6"/>
          <p:cNvSpPr>
            <a:spLocks noGrp="1"/>
          </p:cNvSpPr>
          <p:nvPr>
            <p:ph type="body"/>
          </p:nvPr>
        </p:nvSpPr>
        <p:spPr>
          <a:xfrm>
            <a:off x="628200" y="3149640"/>
            <a:ext cx="1330200" cy="33300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49" name="PlaceHolder 7"/>
          <p:cNvSpPr>
            <a:spLocks noGrp="1"/>
          </p:cNvSpPr>
          <p:nvPr>
            <p:ph type="body"/>
          </p:nvPr>
        </p:nvSpPr>
        <p:spPr>
          <a:xfrm>
            <a:off x="2157120" y="3544200"/>
            <a:ext cx="1330200" cy="2221560"/>
          </a:xfrm>
          <a:prstGeom prst="rect">
            <a:avLst/>
          </a:prstGeom>
          <a:solidFill>
            <a:schemeClr val="lt1"/>
          </a:solid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50" name="PlaceHolder 8"/>
          <p:cNvSpPr>
            <a:spLocks noGrp="1"/>
          </p:cNvSpPr>
          <p:nvPr>
            <p:ph type="body"/>
          </p:nvPr>
        </p:nvSpPr>
        <p:spPr>
          <a:xfrm>
            <a:off x="2170800" y="5884200"/>
            <a:ext cx="1333800" cy="25956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51" name="PlaceHolder 9"/>
          <p:cNvSpPr>
            <a:spLocks noGrp="1"/>
          </p:cNvSpPr>
          <p:nvPr>
            <p:ph type="body"/>
          </p:nvPr>
        </p:nvSpPr>
        <p:spPr>
          <a:xfrm>
            <a:off x="2143440" y="1689120"/>
            <a:ext cx="1347480" cy="1261440"/>
          </a:xfrm>
          <a:prstGeom prst="rect">
            <a:avLst/>
          </a:prstGeom>
          <a:solidFill>
            <a:srgbClr val="EBEDF5"/>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52" name="PlaceHolder 10"/>
          <p:cNvSpPr>
            <a:spLocks noGrp="1"/>
          </p:cNvSpPr>
          <p:nvPr>
            <p:ph type="body"/>
          </p:nvPr>
        </p:nvSpPr>
        <p:spPr>
          <a:xfrm>
            <a:off x="2157120" y="3149640"/>
            <a:ext cx="1330200" cy="33300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53" name="PlaceHolder 11"/>
          <p:cNvSpPr>
            <a:spLocks noGrp="1"/>
          </p:cNvSpPr>
          <p:nvPr>
            <p:ph type="body"/>
          </p:nvPr>
        </p:nvSpPr>
        <p:spPr>
          <a:xfrm>
            <a:off x="3713400" y="3534120"/>
            <a:ext cx="1330200" cy="222156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54" name="PlaceHolder 12"/>
          <p:cNvSpPr>
            <a:spLocks noGrp="1"/>
          </p:cNvSpPr>
          <p:nvPr>
            <p:ph type="body"/>
          </p:nvPr>
        </p:nvSpPr>
        <p:spPr>
          <a:xfrm>
            <a:off x="3727080" y="5874120"/>
            <a:ext cx="1333800" cy="25956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55" name="PlaceHolder 13"/>
          <p:cNvSpPr>
            <a:spLocks noGrp="1"/>
          </p:cNvSpPr>
          <p:nvPr>
            <p:ph type="body"/>
          </p:nvPr>
        </p:nvSpPr>
        <p:spPr>
          <a:xfrm>
            <a:off x="3700080" y="1679040"/>
            <a:ext cx="1347480" cy="1261440"/>
          </a:xfrm>
          <a:prstGeom prst="rect">
            <a:avLst/>
          </a:prstGeom>
          <a:solidFill>
            <a:srgbClr val="EBEDF5"/>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56" name="PlaceHolder 14"/>
          <p:cNvSpPr>
            <a:spLocks noGrp="1"/>
          </p:cNvSpPr>
          <p:nvPr>
            <p:ph type="body"/>
          </p:nvPr>
        </p:nvSpPr>
        <p:spPr>
          <a:xfrm>
            <a:off x="3713400" y="3139200"/>
            <a:ext cx="1330200" cy="33300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57" name="PlaceHolder 15"/>
          <p:cNvSpPr>
            <a:spLocks noGrp="1"/>
          </p:cNvSpPr>
          <p:nvPr>
            <p:ph type="body"/>
          </p:nvPr>
        </p:nvSpPr>
        <p:spPr>
          <a:xfrm>
            <a:off x="5283360" y="3544200"/>
            <a:ext cx="1330200" cy="222156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58" name="PlaceHolder 16"/>
          <p:cNvSpPr>
            <a:spLocks noGrp="1"/>
          </p:cNvSpPr>
          <p:nvPr>
            <p:ph type="body"/>
          </p:nvPr>
        </p:nvSpPr>
        <p:spPr>
          <a:xfrm>
            <a:off x="5251320" y="5884200"/>
            <a:ext cx="1333800" cy="25956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59" name="PlaceHolder 17"/>
          <p:cNvSpPr>
            <a:spLocks noGrp="1"/>
          </p:cNvSpPr>
          <p:nvPr>
            <p:ph type="body"/>
          </p:nvPr>
        </p:nvSpPr>
        <p:spPr>
          <a:xfrm>
            <a:off x="5270040" y="1689120"/>
            <a:ext cx="1347480" cy="1261440"/>
          </a:xfrm>
          <a:prstGeom prst="rect">
            <a:avLst/>
          </a:prstGeom>
          <a:solidFill>
            <a:srgbClr val="EBEDF5"/>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60" name="PlaceHolder 18"/>
          <p:cNvSpPr>
            <a:spLocks noGrp="1"/>
          </p:cNvSpPr>
          <p:nvPr>
            <p:ph type="body"/>
          </p:nvPr>
        </p:nvSpPr>
        <p:spPr>
          <a:xfrm>
            <a:off x="5283360" y="3149640"/>
            <a:ext cx="1330200" cy="33300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61" name="PlaceHolder 19"/>
          <p:cNvSpPr>
            <a:spLocks noGrp="1"/>
          </p:cNvSpPr>
          <p:nvPr>
            <p:ph type="body"/>
          </p:nvPr>
        </p:nvSpPr>
        <p:spPr>
          <a:xfrm>
            <a:off x="6838560" y="3558600"/>
            <a:ext cx="1330200" cy="222156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62" name="PlaceHolder 20"/>
          <p:cNvSpPr>
            <a:spLocks noGrp="1"/>
          </p:cNvSpPr>
          <p:nvPr>
            <p:ph type="body"/>
          </p:nvPr>
        </p:nvSpPr>
        <p:spPr>
          <a:xfrm>
            <a:off x="6852240" y="5898600"/>
            <a:ext cx="1333800" cy="25956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63" name="PlaceHolder 21"/>
          <p:cNvSpPr>
            <a:spLocks noGrp="1"/>
          </p:cNvSpPr>
          <p:nvPr>
            <p:ph type="body"/>
          </p:nvPr>
        </p:nvSpPr>
        <p:spPr>
          <a:xfrm>
            <a:off x="6824880" y="1703520"/>
            <a:ext cx="1347480" cy="1261440"/>
          </a:xfrm>
          <a:prstGeom prst="rect">
            <a:avLst/>
          </a:prstGeom>
          <a:solidFill>
            <a:srgbClr val="EBEDF5"/>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64" name="PlaceHolder 22"/>
          <p:cNvSpPr>
            <a:spLocks noGrp="1"/>
          </p:cNvSpPr>
          <p:nvPr>
            <p:ph type="body"/>
          </p:nvPr>
        </p:nvSpPr>
        <p:spPr>
          <a:xfrm>
            <a:off x="6838560" y="3164040"/>
            <a:ext cx="1330200" cy="33300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65" name="PlaceHolder 23"/>
          <p:cNvSpPr>
            <a:spLocks noGrp="1"/>
          </p:cNvSpPr>
          <p:nvPr>
            <p:ph type="body"/>
          </p:nvPr>
        </p:nvSpPr>
        <p:spPr>
          <a:xfrm>
            <a:off x="8394840" y="3548520"/>
            <a:ext cx="1330200" cy="222156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66" name="PlaceHolder 24"/>
          <p:cNvSpPr>
            <a:spLocks noGrp="1"/>
          </p:cNvSpPr>
          <p:nvPr>
            <p:ph type="body"/>
          </p:nvPr>
        </p:nvSpPr>
        <p:spPr>
          <a:xfrm>
            <a:off x="8408520" y="5888520"/>
            <a:ext cx="1333800" cy="25956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67" name="PlaceHolder 25"/>
          <p:cNvSpPr>
            <a:spLocks noGrp="1"/>
          </p:cNvSpPr>
          <p:nvPr>
            <p:ph type="body"/>
          </p:nvPr>
        </p:nvSpPr>
        <p:spPr>
          <a:xfrm>
            <a:off x="8381160" y="1693440"/>
            <a:ext cx="1347480" cy="1261440"/>
          </a:xfrm>
          <a:prstGeom prst="rect">
            <a:avLst/>
          </a:prstGeom>
          <a:solidFill>
            <a:srgbClr val="EBEDF5"/>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68" name="PlaceHolder 26"/>
          <p:cNvSpPr>
            <a:spLocks noGrp="1"/>
          </p:cNvSpPr>
          <p:nvPr>
            <p:ph type="body"/>
          </p:nvPr>
        </p:nvSpPr>
        <p:spPr>
          <a:xfrm>
            <a:off x="8394840" y="3153600"/>
            <a:ext cx="1330200" cy="33300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69" name="PlaceHolder 27"/>
          <p:cNvSpPr>
            <a:spLocks noGrp="1"/>
          </p:cNvSpPr>
          <p:nvPr>
            <p:ph type="body"/>
          </p:nvPr>
        </p:nvSpPr>
        <p:spPr>
          <a:xfrm>
            <a:off x="9964800" y="3558600"/>
            <a:ext cx="1330200" cy="2221560"/>
          </a:xfrm>
          <a:prstGeom prst="rect">
            <a:avLst/>
          </a:prstGeom>
          <a:noFill/>
          <a:ln w="0">
            <a:noFill/>
          </a:ln>
        </p:spPr>
        <p:txBody>
          <a:bodyPr lIns="0" tIns="0" rIns="0" bIns="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70" name="PlaceHolder 28"/>
          <p:cNvSpPr>
            <a:spLocks noGrp="1"/>
          </p:cNvSpPr>
          <p:nvPr>
            <p:ph type="body"/>
          </p:nvPr>
        </p:nvSpPr>
        <p:spPr>
          <a:xfrm>
            <a:off x="9932760" y="5898600"/>
            <a:ext cx="1333800" cy="25956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71" name="PlaceHolder 29"/>
          <p:cNvSpPr>
            <a:spLocks noGrp="1"/>
          </p:cNvSpPr>
          <p:nvPr>
            <p:ph type="body"/>
          </p:nvPr>
        </p:nvSpPr>
        <p:spPr>
          <a:xfrm>
            <a:off x="9951120" y="1703520"/>
            <a:ext cx="1347480" cy="1261440"/>
          </a:xfrm>
          <a:prstGeom prst="rect">
            <a:avLst/>
          </a:prstGeom>
          <a:solidFill>
            <a:srgbClr val="EBEDF5"/>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72" name="PlaceHolder 30"/>
          <p:cNvSpPr>
            <a:spLocks noGrp="1"/>
          </p:cNvSpPr>
          <p:nvPr>
            <p:ph type="body"/>
          </p:nvPr>
        </p:nvSpPr>
        <p:spPr>
          <a:xfrm>
            <a:off x="9964800" y="3164040"/>
            <a:ext cx="1330200" cy="333000"/>
          </a:xfrm>
          <a:prstGeom prst="rect">
            <a:avLst/>
          </a:prstGeom>
          <a:noFill/>
          <a:ln w="0">
            <a:noFill/>
          </a:ln>
        </p:spPr>
        <p:txBody>
          <a:bodyPr lIns="0" tIns="0" rIns="0" bIns="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73" name="PlaceHolder 31"/>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74" name="PlaceHolder 32"/>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Pr>
        <a:solidFill>
          <a:srgbClr val="FFFFFF"/>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838440" y="365040"/>
            <a:ext cx="10517760" cy="1325160"/>
          </a:xfrm>
          <a:prstGeom prst="rect">
            <a:avLst/>
          </a:prstGeom>
          <a:noFill/>
          <a:ln w="0">
            <a:noFill/>
          </a:ln>
        </p:spPr>
        <p:txBody>
          <a:bodyPr lIns="91440" tIns="45720" rIns="91440" bIns="45720" anchor="ctr">
            <a:noAutofit/>
          </a:bodyPr>
          <a:lstStyle/>
          <a:p>
            <a:pPr indent="0" defTabSz="914760">
              <a:lnSpc>
                <a:spcPct val="90000"/>
              </a:lnSpc>
              <a:buNone/>
              <a:tabLst>
                <a:tab pos="0" algn="l"/>
              </a:tabLst>
            </a:pPr>
            <a:r>
              <a:rPr lang="ru-RU" sz="4400" b="0" u="none" strike="noStrike">
                <a:solidFill>
                  <a:schemeClr val="dk1"/>
                </a:solidFill>
                <a:effectLst/>
                <a:uFillTx/>
                <a:latin typeface="Calibri Light"/>
              </a:rPr>
              <a:t>Образец заголовка</a:t>
            </a:r>
            <a:endParaRPr lang="en-US" sz="4400" b="0" u="none" strike="noStrike">
              <a:solidFill>
                <a:srgbClr val="000000"/>
              </a:solidFill>
              <a:effectLst/>
              <a:uFillTx/>
              <a:latin typeface="Arial"/>
            </a:endParaRPr>
          </a:p>
        </p:txBody>
      </p:sp>
      <p:sp>
        <p:nvSpPr>
          <p:cNvPr id="76" name="PlaceHolder 2"/>
          <p:cNvSpPr>
            <a:spLocks noGrp="1"/>
          </p:cNvSpPr>
          <p:nvPr>
            <p:ph type="body"/>
          </p:nvPr>
        </p:nvSpPr>
        <p:spPr>
          <a:xfrm>
            <a:off x="838440" y="1825920"/>
            <a:ext cx="10517760" cy="4351680"/>
          </a:xfrm>
          <a:prstGeom prst="rect">
            <a:avLst/>
          </a:prstGeom>
          <a:noFill/>
          <a:ln w="0">
            <a:noFill/>
          </a:ln>
        </p:spPr>
        <p:txBody>
          <a:bodyPr lIns="91440" tIns="45720" rIns="91440" bIns="45720" anchor="t">
            <a:noAutofit/>
          </a:bodyPr>
          <a:lstStyle/>
          <a:p>
            <a:pPr marL="228600" indent="-228600" defTabSz="914760">
              <a:lnSpc>
                <a:spcPct val="90000"/>
              </a:lnSpc>
              <a:spcBef>
                <a:spcPts val="1001"/>
              </a:spcBef>
              <a:buClr>
                <a:srgbClr val="000000"/>
              </a:buClr>
              <a:buFont typeface="Arial"/>
              <a:buChar char="•"/>
            </a:pPr>
            <a:r>
              <a:rPr lang="ru-RU" sz="2800" b="0" u="none" strike="noStrike">
                <a:solidFill>
                  <a:schemeClr val="dk1"/>
                </a:solidFill>
                <a:effectLst/>
                <a:uFillTx/>
                <a:latin typeface="Calibri"/>
              </a:rPr>
              <a:t>Образец текста</a:t>
            </a:r>
            <a:endParaRPr lang="en-US" sz="2800" b="0" u="none" strike="noStrike">
              <a:solidFill>
                <a:srgbClr val="000000"/>
              </a:solidFill>
              <a:effectLst/>
              <a:uFillTx/>
              <a:latin typeface="Arial"/>
            </a:endParaRPr>
          </a:p>
          <a:p>
            <a:pPr marL="685800" lvl="1" indent="-228600" defTabSz="914760">
              <a:lnSpc>
                <a:spcPct val="90000"/>
              </a:lnSpc>
              <a:spcBef>
                <a:spcPts val="499"/>
              </a:spcBef>
              <a:buClr>
                <a:srgbClr val="000000"/>
              </a:buClr>
              <a:buFont typeface="Arial"/>
              <a:buChar char="•"/>
            </a:pPr>
            <a:r>
              <a:rPr lang="ru-RU" sz="2400" b="0" u="none" strike="noStrike">
                <a:solidFill>
                  <a:schemeClr val="dk1"/>
                </a:solidFill>
                <a:effectLst/>
                <a:uFillTx/>
                <a:latin typeface="Calibri"/>
              </a:rPr>
              <a:t>Второй уровень</a:t>
            </a:r>
            <a:endParaRPr lang="en-US" sz="2400" b="0" u="none" strike="noStrike">
              <a:solidFill>
                <a:srgbClr val="000000"/>
              </a:solidFill>
              <a:effectLst/>
              <a:uFillTx/>
              <a:latin typeface="Arial"/>
            </a:endParaRPr>
          </a:p>
          <a:p>
            <a:pPr marL="1143360" lvl="2" indent="-228600" defTabSz="914760">
              <a:lnSpc>
                <a:spcPct val="90000"/>
              </a:lnSpc>
              <a:spcBef>
                <a:spcPts val="499"/>
              </a:spcBef>
              <a:buClr>
                <a:srgbClr val="000000"/>
              </a:buClr>
              <a:buFont typeface="Arial"/>
              <a:buChar char="•"/>
            </a:pPr>
            <a:r>
              <a:rPr lang="ru-RU" sz="2000" b="0" u="none" strike="noStrike">
                <a:solidFill>
                  <a:schemeClr val="dk1"/>
                </a:solidFill>
                <a:effectLst/>
                <a:uFillTx/>
                <a:latin typeface="Calibri"/>
              </a:rPr>
              <a:t>Третий уровень</a:t>
            </a:r>
            <a:endParaRPr lang="en-US" sz="2000" b="0" u="none" strike="noStrike">
              <a:solidFill>
                <a:srgbClr val="000000"/>
              </a:solidFill>
              <a:effectLst/>
              <a:uFillTx/>
              <a:latin typeface="Arial"/>
            </a:endParaRPr>
          </a:p>
          <a:p>
            <a:pPr marL="1600560" lvl="3"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Четвертый уровень</a:t>
            </a:r>
            <a:endParaRPr lang="en-US" sz="1800" b="0" u="none" strike="noStrike">
              <a:solidFill>
                <a:srgbClr val="000000"/>
              </a:solidFill>
              <a:effectLst/>
              <a:uFillTx/>
              <a:latin typeface="Arial"/>
            </a:endParaRPr>
          </a:p>
          <a:p>
            <a:pPr marL="2057760" lvl="4" indent="-228600" defTabSz="914760">
              <a:lnSpc>
                <a:spcPct val="90000"/>
              </a:lnSpc>
              <a:spcBef>
                <a:spcPts val="499"/>
              </a:spcBef>
              <a:buClr>
                <a:srgbClr val="000000"/>
              </a:buClr>
              <a:buFont typeface="Arial"/>
              <a:buChar char="•"/>
            </a:pPr>
            <a:r>
              <a:rPr lang="ru-RU" sz="1800" b="0" u="none" strike="noStrike">
                <a:solidFill>
                  <a:schemeClr val="dk1"/>
                </a:solidFill>
                <a:effectLst/>
                <a:uFillTx/>
                <a:latin typeface="Calibri"/>
              </a:rPr>
              <a:t>Пятый уровень</a:t>
            </a:r>
            <a:endParaRPr lang="en-US" sz="1800" b="0" u="none" strike="noStrike">
              <a:solidFill>
                <a:srgbClr val="000000"/>
              </a:solidFill>
              <a:effectLst/>
              <a:uFillTx/>
              <a:latin typeface="Arial"/>
            </a:endParaRPr>
          </a:p>
        </p:txBody>
      </p:sp>
      <p:sp>
        <p:nvSpPr>
          <p:cNvPr id="77" name="PlaceHolder 3"/>
          <p:cNvSpPr>
            <a:spLocks noGrp="1"/>
          </p:cNvSpPr>
          <p:nvPr>
            <p:ph type="dt" idx="1"/>
          </p:nvPr>
        </p:nvSpPr>
        <p:spPr>
          <a:xfrm>
            <a:off x="838440" y="6357960"/>
            <a:ext cx="2743200" cy="36432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&lt;дата/время&gt;</a:t>
            </a:r>
            <a:endParaRPr lang="en-US" sz="1200" b="0" u="none" strike="noStrike">
              <a:solidFill>
                <a:srgbClr val="000000"/>
              </a:solidFill>
              <a:effectLst/>
              <a:uFillTx/>
              <a:latin typeface="Times New Roman"/>
            </a:endParaRPr>
          </a:p>
        </p:txBody>
      </p:sp>
      <p:sp>
        <p:nvSpPr>
          <p:cNvPr id="78" name="PlaceHolder 4"/>
          <p:cNvSpPr>
            <a:spLocks noGrp="1"/>
          </p:cNvSpPr>
          <p:nvPr>
            <p:ph type="ftr" idx="2"/>
          </p:nvPr>
        </p:nvSpPr>
        <p:spPr>
          <a:xfrm>
            <a:off x="4039560" y="6357960"/>
            <a:ext cx="41151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&lt;нижний колонтитул&gt;</a:t>
            </a:r>
          </a:p>
        </p:txBody>
      </p:sp>
      <p:sp>
        <p:nvSpPr>
          <p:cNvPr id="79" name="PlaceHolder 5"/>
          <p:cNvSpPr>
            <a:spLocks noGrp="1"/>
          </p:cNvSpPr>
          <p:nvPr>
            <p:ph type="sldNum" idx="3"/>
          </p:nvPr>
        </p:nvSpPr>
        <p:spPr>
          <a:xfrm>
            <a:off x="8613000" y="6357960"/>
            <a:ext cx="27432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ru-RU"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B3FD7A8C-FFB6-48B5-8225-BACA20C578B4}" type="slidenum">
              <a:rPr lang="ru-RU" sz="1200" b="0" u="none" strike="noStrike">
                <a:solidFill>
                  <a:schemeClr val="dk1">
                    <a:tint val="75000"/>
                  </a:schemeClr>
                </a:solidFill>
                <a:effectLst/>
                <a:uFillTx/>
                <a:latin typeface="Calibri"/>
              </a:rPr>
              <a:t>‹#›</a:t>
            </a:fld>
            <a:endParaRPr lang="en-US" sz="1200" b="0" u="none" strike="noStrike">
              <a:solidFill>
                <a:srgbClr val="000000"/>
              </a:solidFill>
              <a:effectLst/>
              <a:uFillTx/>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 Четыре фото">
    <p:bg>
      <p:bgPr>
        <a:solidFill>
          <a:srgbClr val="FFFFFF"/>
        </a:solidFill>
        <a:effectLst/>
      </p:bgPr>
    </p:bg>
    <p:spTree>
      <p:nvGrpSpPr>
        <p:cNvPr id="1" name=""/>
        <p:cNvGrpSpPr/>
        <p:nvPr/>
      </p:nvGrpSpPr>
      <p:grpSpPr>
        <a:xfrm>
          <a:off x="0" y="0"/>
          <a:ext cx="0" cy="0"/>
          <a:chOff x="0" y="0"/>
          <a:chExt cx="0" cy="0"/>
        </a:xfrm>
      </p:grpSpPr>
      <p:sp>
        <p:nvSpPr>
          <p:cNvPr id="80" name="Google Shape;238;p38"/>
          <p:cNvSpPr/>
          <p:nvPr/>
        </p:nvSpPr>
        <p:spPr>
          <a:xfrm>
            <a:off x="0" y="3206160"/>
            <a:ext cx="12194280" cy="3652560"/>
          </a:xfrm>
          <a:prstGeom prst="rect">
            <a:avLst/>
          </a:prstGeom>
          <a:solidFill>
            <a:schemeClr val="accent1"/>
          </a:solidFill>
          <a:ln w="12700">
            <a:solidFill>
              <a:srgbClr val="15187C"/>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81" name="PlaceHolder 1"/>
          <p:cNvSpPr>
            <a:spLocks noGrp="1"/>
          </p:cNvSpPr>
          <p:nvPr>
            <p:ph type="body"/>
          </p:nvPr>
        </p:nvSpPr>
        <p:spPr>
          <a:xfrm>
            <a:off x="625320" y="1557360"/>
            <a:ext cx="2583720" cy="4352040"/>
          </a:xfrm>
          <a:prstGeom prst="rect">
            <a:avLst/>
          </a:prstGeom>
          <a:solidFill>
            <a:srgbClr val="F0F1F6"/>
          </a:solidFill>
          <a:ln w="0">
            <a:noFill/>
          </a:ln>
        </p:spPr>
        <p:txBody>
          <a:bodyPr lIns="90000" tIns="45000" rIns="90000" bIns="45000" anchor="t">
            <a:normAutofit fontScale="325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82" name="PlaceHolder 2"/>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83" name="PlaceHolder 3"/>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84" name="PlaceHolder 4"/>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85" name="Google Shape;243;p38"/>
          <p:cNvPicPr/>
          <p:nvPr/>
        </p:nvPicPr>
        <p:blipFill>
          <a:blip r:embed="rId2"/>
          <a:stretch/>
        </p:blipFill>
        <p:spPr>
          <a:xfrm>
            <a:off x="10855800" y="477720"/>
            <a:ext cx="749880" cy="538920"/>
          </a:xfrm>
          <a:prstGeom prst="rect">
            <a:avLst/>
          </a:prstGeom>
          <a:noFill/>
          <a:ln w="0">
            <a:noFill/>
          </a:ln>
        </p:spPr>
      </p:pic>
      <p:sp>
        <p:nvSpPr>
          <p:cNvPr id="86" name="PlaceHolder 5"/>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87" name="PlaceHolder 6"/>
          <p:cNvSpPr>
            <a:spLocks noGrp="1"/>
          </p:cNvSpPr>
          <p:nvPr>
            <p:ph type="body"/>
          </p:nvPr>
        </p:nvSpPr>
        <p:spPr>
          <a:xfrm>
            <a:off x="3390840" y="1557360"/>
            <a:ext cx="3893760" cy="2099520"/>
          </a:xfrm>
          <a:prstGeom prst="rect">
            <a:avLst/>
          </a:prstGeom>
          <a:solidFill>
            <a:srgbClr val="F0F1F6"/>
          </a:solidFill>
          <a:ln w="0">
            <a:noFill/>
          </a:ln>
        </p:spPr>
        <p:txBody>
          <a:bodyPr lIns="90000" tIns="45000" rIns="90000" bIns="45000" anchor="t">
            <a:normAutofit fontScale="625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88" name="PlaceHolder 7"/>
          <p:cNvSpPr>
            <a:spLocks noGrp="1"/>
          </p:cNvSpPr>
          <p:nvPr>
            <p:ph type="body"/>
          </p:nvPr>
        </p:nvSpPr>
        <p:spPr>
          <a:xfrm>
            <a:off x="3402360" y="3809880"/>
            <a:ext cx="3893760" cy="2099520"/>
          </a:xfrm>
          <a:prstGeom prst="rect">
            <a:avLst/>
          </a:prstGeom>
          <a:solidFill>
            <a:srgbClr val="F0F1F6"/>
          </a:solidFill>
          <a:ln w="0">
            <a:noFill/>
          </a:ln>
        </p:spPr>
        <p:txBody>
          <a:bodyPr lIns="90000" tIns="45000" rIns="90000" bIns="45000" anchor="t">
            <a:normAutofit fontScale="625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89" name="PlaceHolder 8"/>
          <p:cNvSpPr>
            <a:spLocks noGrp="1"/>
          </p:cNvSpPr>
          <p:nvPr>
            <p:ph type="body"/>
          </p:nvPr>
        </p:nvSpPr>
        <p:spPr>
          <a:xfrm>
            <a:off x="7489080" y="1557360"/>
            <a:ext cx="4079880" cy="4352040"/>
          </a:xfrm>
          <a:prstGeom prst="rect">
            <a:avLst/>
          </a:prstGeom>
          <a:solidFill>
            <a:srgbClr val="F0F1F6"/>
          </a:solidFill>
          <a:ln w="0">
            <a:noFill/>
          </a:ln>
        </p:spPr>
        <p:txBody>
          <a:bodyPr lIns="90000" tIns="45000" rIns="90000" bIns="45000" anchor="t">
            <a:norm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Фото два">
    <p:bg>
      <p:bgPr>
        <a:solidFill>
          <a:srgbClr val="FFFFFF"/>
        </a:solidFill>
        <a:effectLst/>
      </p:bgPr>
    </p:bg>
    <p:spTree>
      <p:nvGrpSpPr>
        <p:cNvPr id="1" name=""/>
        <p:cNvGrpSpPr/>
        <p:nvPr/>
      </p:nvGrpSpPr>
      <p:grpSpPr>
        <a:xfrm>
          <a:off x="0" y="0"/>
          <a:ext cx="0" cy="0"/>
          <a:chOff x="0" y="0"/>
          <a:chExt cx="0" cy="0"/>
        </a:xfrm>
      </p:grpSpPr>
      <p:sp>
        <p:nvSpPr>
          <p:cNvPr id="90" name="Google Shape;249;p39"/>
          <p:cNvSpPr/>
          <p:nvPr/>
        </p:nvSpPr>
        <p:spPr>
          <a:xfrm>
            <a:off x="0" y="3206160"/>
            <a:ext cx="12194280" cy="3652560"/>
          </a:xfrm>
          <a:prstGeom prst="rect">
            <a:avLst/>
          </a:prstGeom>
          <a:solidFill>
            <a:schemeClr val="accent1"/>
          </a:solidFill>
          <a:ln w="12700">
            <a:solidFill>
              <a:srgbClr val="15187C"/>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91" name="PlaceHolder 1"/>
          <p:cNvSpPr>
            <a:spLocks noGrp="1"/>
          </p:cNvSpPr>
          <p:nvPr>
            <p:ph type="body"/>
          </p:nvPr>
        </p:nvSpPr>
        <p:spPr>
          <a:xfrm>
            <a:off x="625320" y="1954080"/>
            <a:ext cx="3931200" cy="3887280"/>
          </a:xfrm>
          <a:prstGeom prst="rect">
            <a:avLst/>
          </a:prstGeom>
          <a:solidFill>
            <a:srgbClr val="F0F1F6"/>
          </a:solidFill>
          <a:ln w="0">
            <a:noFill/>
          </a:ln>
        </p:spPr>
        <p:txBody>
          <a:bodyPr lIns="90000" tIns="45000" rIns="90000" bIns="45000" anchor="t">
            <a:normAutofit fontScale="925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92" name="PlaceHolder 2"/>
          <p:cNvSpPr>
            <a:spLocks noGrp="1"/>
          </p:cNvSpPr>
          <p:nvPr>
            <p:ph type="body"/>
          </p:nvPr>
        </p:nvSpPr>
        <p:spPr>
          <a:xfrm>
            <a:off x="4729320" y="1954080"/>
            <a:ext cx="6589080" cy="3887280"/>
          </a:xfrm>
          <a:prstGeom prst="rect">
            <a:avLst/>
          </a:prstGeom>
          <a:solidFill>
            <a:srgbClr val="F0F1F6"/>
          </a:solidFill>
          <a:ln w="0">
            <a:noFill/>
          </a:ln>
        </p:spPr>
        <p:txBody>
          <a:bodyPr lIns="90000" tIns="45000" rIns="90000" bIns="45000" anchor="t">
            <a:norm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93" name="PlaceHolder 3"/>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94" name="Google Shape;253;p39"/>
          <p:cNvPicPr/>
          <p:nvPr/>
        </p:nvPicPr>
        <p:blipFill>
          <a:blip r:embed="rId2"/>
          <a:stretch/>
        </p:blipFill>
        <p:spPr>
          <a:xfrm>
            <a:off x="10855800" y="477720"/>
            <a:ext cx="749880" cy="538920"/>
          </a:xfrm>
          <a:prstGeom prst="rect">
            <a:avLst/>
          </a:prstGeom>
          <a:noFill/>
          <a:ln w="0">
            <a:noFill/>
          </a:ln>
        </p:spPr>
      </p:pic>
      <p:sp>
        <p:nvSpPr>
          <p:cNvPr id="95" name="PlaceHolder 4"/>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96" name="PlaceHolder 5"/>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97" name="PlaceHolder 6"/>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Roadmap">
    <p:bg>
      <p:bgPr>
        <a:solidFill>
          <a:srgbClr val="FFFFFF"/>
        </a:solidFill>
        <a:effectLst/>
      </p:bgPr>
    </p:bg>
    <p:spTree>
      <p:nvGrpSpPr>
        <p:cNvPr id="1" name=""/>
        <p:cNvGrpSpPr/>
        <p:nvPr/>
      </p:nvGrpSpPr>
      <p:grpSpPr>
        <a:xfrm>
          <a:off x="0" y="0"/>
          <a:ext cx="0" cy="0"/>
          <a:chOff x="0" y="0"/>
          <a:chExt cx="0" cy="0"/>
        </a:xfrm>
      </p:grpSpPr>
      <p:sp>
        <p:nvSpPr>
          <p:cNvPr id="98" name="PlaceHolder 1"/>
          <p:cNvSpPr>
            <a:spLocks noGrp="1"/>
          </p:cNvSpPr>
          <p:nvPr>
            <p:ph type="body"/>
          </p:nvPr>
        </p:nvSpPr>
        <p:spPr>
          <a:xfrm>
            <a:off x="2817360" y="2127960"/>
            <a:ext cx="8723520" cy="1176120"/>
          </a:xfrm>
          <a:prstGeom prst="rect">
            <a:avLst/>
          </a:prstGeom>
          <a:solidFill>
            <a:srgbClr val="F0F1F6"/>
          </a:solid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99" name="PlaceHolder 2"/>
          <p:cNvSpPr>
            <a:spLocks noGrp="1"/>
          </p:cNvSpPr>
          <p:nvPr>
            <p:ph type="body"/>
          </p:nvPr>
        </p:nvSpPr>
        <p:spPr>
          <a:xfrm>
            <a:off x="653400" y="2126160"/>
            <a:ext cx="2027160" cy="1197360"/>
          </a:xfrm>
          <a:prstGeom prst="rect">
            <a:avLst/>
          </a:prstGeom>
          <a:solidFill>
            <a:srgbClr val="1E22AA"/>
          </a:solid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00" name="PlaceHolder 3"/>
          <p:cNvSpPr>
            <a:spLocks noGrp="1"/>
          </p:cNvSpPr>
          <p:nvPr>
            <p:ph type="body"/>
          </p:nvPr>
        </p:nvSpPr>
        <p:spPr>
          <a:xfrm>
            <a:off x="3371040" y="-760608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01" name="PlaceHolder 4"/>
          <p:cNvSpPr>
            <a:spLocks noGrp="1"/>
          </p:cNvSpPr>
          <p:nvPr>
            <p:ph type="body"/>
          </p:nvPr>
        </p:nvSpPr>
        <p:spPr>
          <a:xfrm>
            <a:off x="5223600" y="-726264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02" name="PlaceHolder 5"/>
          <p:cNvSpPr>
            <a:spLocks noGrp="1"/>
          </p:cNvSpPr>
          <p:nvPr>
            <p:ph type="body"/>
          </p:nvPr>
        </p:nvSpPr>
        <p:spPr>
          <a:xfrm>
            <a:off x="7194960" y="-691344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03" name="PlaceHolder 6"/>
          <p:cNvSpPr>
            <a:spLocks noGrp="1"/>
          </p:cNvSpPr>
          <p:nvPr>
            <p:ph type="body"/>
          </p:nvPr>
        </p:nvSpPr>
        <p:spPr>
          <a:xfrm>
            <a:off x="2817360" y="3477960"/>
            <a:ext cx="8723520" cy="1176120"/>
          </a:xfrm>
          <a:prstGeom prst="rect">
            <a:avLst/>
          </a:prstGeom>
          <a:solidFill>
            <a:srgbClr val="F0F1F6"/>
          </a:solid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04" name="PlaceHolder 7"/>
          <p:cNvSpPr>
            <a:spLocks noGrp="1"/>
          </p:cNvSpPr>
          <p:nvPr>
            <p:ph type="body"/>
          </p:nvPr>
        </p:nvSpPr>
        <p:spPr>
          <a:xfrm>
            <a:off x="653400" y="3476160"/>
            <a:ext cx="2027160" cy="1197360"/>
          </a:xfrm>
          <a:prstGeom prst="rect">
            <a:avLst/>
          </a:prstGeom>
          <a:solidFill>
            <a:srgbClr val="1E22AA"/>
          </a:solid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05" name="PlaceHolder 8"/>
          <p:cNvSpPr>
            <a:spLocks noGrp="1"/>
          </p:cNvSpPr>
          <p:nvPr>
            <p:ph type="body"/>
          </p:nvPr>
        </p:nvSpPr>
        <p:spPr>
          <a:xfrm>
            <a:off x="2817360" y="4830120"/>
            <a:ext cx="8723520" cy="1176120"/>
          </a:xfrm>
          <a:prstGeom prst="rect">
            <a:avLst/>
          </a:prstGeom>
          <a:solidFill>
            <a:srgbClr val="F0F1F6"/>
          </a:solid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06" name="PlaceHolder 9"/>
          <p:cNvSpPr>
            <a:spLocks noGrp="1"/>
          </p:cNvSpPr>
          <p:nvPr>
            <p:ph type="body"/>
          </p:nvPr>
        </p:nvSpPr>
        <p:spPr>
          <a:xfrm>
            <a:off x="653400" y="4828320"/>
            <a:ext cx="2027160" cy="1197360"/>
          </a:xfrm>
          <a:prstGeom prst="rect">
            <a:avLst/>
          </a:prstGeom>
          <a:solidFill>
            <a:srgbClr val="1E22AA"/>
          </a:solid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grpSp>
        <p:nvGrpSpPr>
          <p:cNvPr id="107" name="Google Shape;267;p40"/>
          <p:cNvGrpSpPr/>
          <p:nvPr/>
        </p:nvGrpSpPr>
        <p:grpSpPr>
          <a:xfrm>
            <a:off x="2827800" y="1581480"/>
            <a:ext cx="8964360" cy="485280"/>
            <a:chOff x="2827800" y="1581480"/>
            <a:chExt cx="8964360" cy="485280"/>
          </a:xfrm>
        </p:grpSpPr>
        <p:sp>
          <p:nvSpPr>
            <p:cNvPr id="108" name="Google Shape;268;p40"/>
            <p:cNvSpPr/>
            <p:nvPr/>
          </p:nvSpPr>
          <p:spPr>
            <a:xfrm>
              <a:off x="2827800" y="1581480"/>
              <a:ext cx="8677800" cy="485280"/>
            </a:xfrm>
            <a:prstGeom prst="rect">
              <a:avLst/>
            </a:prstGeom>
            <a:solidFill>
              <a:srgbClr val="CCCCE2"/>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sp>
          <p:nvSpPr>
            <p:cNvPr id="109" name="Google Shape;269;p40"/>
            <p:cNvSpPr/>
            <p:nvPr/>
          </p:nvSpPr>
          <p:spPr>
            <a:xfrm rot="5400000">
              <a:off x="11407320" y="1681920"/>
              <a:ext cx="485280" cy="284040"/>
            </a:xfrm>
            <a:prstGeom prst="triangle">
              <a:avLst>
                <a:gd name="adj" fmla="val 50000"/>
              </a:avLst>
            </a:prstGeom>
            <a:solidFill>
              <a:srgbClr val="CCCCE2"/>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ru-RU" sz="1800" b="0" u="none" strike="noStrike">
                <a:solidFill>
                  <a:schemeClr val="lt1"/>
                </a:solidFill>
                <a:effectLst/>
                <a:uFillTx/>
                <a:latin typeface="Calibri"/>
                <a:ea typeface="Calibri"/>
              </a:endParaRPr>
            </a:p>
          </p:txBody>
        </p:sp>
      </p:grpSp>
      <p:sp>
        <p:nvSpPr>
          <p:cNvPr id="110" name="PlaceHolder 10"/>
          <p:cNvSpPr>
            <a:spLocks noGrp="1"/>
          </p:cNvSpPr>
          <p:nvPr>
            <p:ph type="body"/>
          </p:nvPr>
        </p:nvSpPr>
        <p:spPr>
          <a:xfrm>
            <a:off x="3830040" y="-631440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11" name="PlaceHolder 11"/>
          <p:cNvSpPr>
            <a:spLocks noGrp="1"/>
          </p:cNvSpPr>
          <p:nvPr>
            <p:ph type="body"/>
          </p:nvPr>
        </p:nvSpPr>
        <p:spPr>
          <a:xfrm>
            <a:off x="5231520" y="-597096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12" name="PlaceHolder 12"/>
          <p:cNvSpPr>
            <a:spLocks noGrp="1"/>
          </p:cNvSpPr>
          <p:nvPr>
            <p:ph type="body"/>
          </p:nvPr>
        </p:nvSpPr>
        <p:spPr>
          <a:xfrm>
            <a:off x="6965280" y="-562176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13" name="PlaceHolder 13"/>
          <p:cNvSpPr>
            <a:spLocks noGrp="1"/>
          </p:cNvSpPr>
          <p:nvPr>
            <p:ph type="body"/>
          </p:nvPr>
        </p:nvSpPr>
        <p:spPr>
          <a:xfrm>
            <a:off x="6624720" y="-492876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14" name="PlaceHolder 14"/>
          <p:cNvSpPr>
            <a:spLocks noGrp="1"/>
          </p:cNvSpPr>
          <p:nvPr>
            <p:ph type="body"/>
          </p:nvPr>
        </p:nvSpPr>
        <p:spPr>
          <a:xfrm>
            <a:off x="5223600" y="-458496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15" name="PlaceHolder 15"/>
          <p:cNvSpPr>
            <a:spLocks noGrp="1"/>
          </p:cNvSpPr>
          <p:nvPr>
            <p:ph type="body"/>
          </p:nvPr>
        </p:nvSpPr>
        <p:spPr>
          <a:xfrm>
            <a:off x="3133440" y="-423576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16" name="PlaceHolder 16"/>
          <p:cNvSpPr>
            <a:spLocks noGrp="1"/>
          </p:cNvSpPr>
          <p:nvPr>
            <p:ph type="body"/>
          </p:nvPr>
        </p:nvSpPr>
        <p:spPr>
          <a:xfrm>
            <a:off x="2993760" y="-8956440"/>
            <a:ext cx="1422000" cy="2149092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17" name="PlaceHolder 17"/>
          <p:cNvSpPr>
            <a:spLocks noGrp="1"/>
          </p:cNvSpPr>
          <p:nvPr>
            <p:ph type="body"/>
          </p:nvPr>
        </p:nvSpPr>
        <p:spPr>
          <a:xfrm>
            <a:off x="4452120" y="-821628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18" name="PlaceHolder 18"/>
          <p:cNvSpPr>
            <a:spLocks noGrp="1"/>
          </p:cNvSpPr>
          <p:nvPr>
            <p:ph type="body"/>
          </p:nvPr>
        </p:nvSpPr>
        <p:spPr>
          <a:xfrm>
            <a:off x="5965920" y="-821808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19" name="PlaceHolder 19"/>
          <p:cNvSpPr>
            <a:spLocks noGrp="1"/>
          </p:cNvSpPr>
          <p:nvPr>
            <p:ph type="body"/>
          </p:nvPr>
        </p:nvSpPr>
        <p:spPr>
          <a:xfrm>
            <a:off x="9304200" y="-8215560"/>
            <a:ext cx="1483920" cy="20010240"/>
          </a:xfrm>
          <a:prstGeom prst="rect">
            <a:avLst/>
          </a:prstGeom>
          <a:noFill/>
          <a:ln w="0">
            <a:noFill/>
          </a:ln>
        </p:spPr>
        <p:txBody>
          <a:bodyPr lIns="0" tIns="0" rIns="0" bIns="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20" name="PlaceHolder 20"/>
          <p:cNvSpPr>
            <a:spLocks noGrp="1"/>
          </p:cNvSpPr>
          <p:nvPr>
            <p:ph type="body"/>
          </p:nvPr>
        </p:nvSpPr>
        <p:spPr>
          <a:xfrm>
            <a:off x="653400" y="1581480"/>
            <a:ext cx="2027160" cy="440280"/>
          </a:xfrm>
          <a:prstGeom prst="rect">
            <a:avLst/>
          </a:prstGeom>
          <a:solidFill>
            <a:srgbClr val="F0F1F6"/>
          </a:solid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21" name="PlaceHolder 21"/>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122" name="Google Shape;282;p40"/>
          <p:cNvPicPr/>
          <p:nvPr/>
        </p:nvPicPr>
        <p:blipFill>
          <a:blip r:embed="rId2"/>
          <a:stretch/>
        </p:blipFill>
        <p:spPr>
          <a:xfrm>
            <a:off x="10855800" y="477720"/>
            <a:ext cx="749880" cy="538920"/>
          </a:xfrm>
          <a:prstGeom prst="rect">
            <a:avLst/>
          </a:prstGeom>
          <a:noFill/>
          <a:ln w="0">
            <a:noFill/>
          </a:ln>
        </p:spPr>
      </p:pic>
      <p:sp>
        <p:nvSpPr>
          <p:cNvPr id="123" name="PlaceHolder 22"/>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124" name="PlaceHolder 23"/>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125" name="PlaceHolder 24"/>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Крупный список с иконками">
    <p:bg>
      <p:bgPr>
        <a:solidFill>
          <a:srgbClr val="FFFFFF"/>
        </a:solidFill>
        <a:effectLst/>
      </p:bgPr>
    </p:bg>
    <p:spTree>
      <p:nvGrpSpPr>
        <p:cNvPr id="1" name=""/>
        <p:cNvGrpSpPr/>
        <p:nvPr/>
      </p:nvGrpSpPr>
      <p:grpSpPr>
        <a:xfrm>
          <a:off x="0" y="0"/>
          <a:ext cx="0" cy="0"/>
          <a:chOff x="0" y="0"/>
          <a:chExt cx="0" cy="0"/>
        </a:xfrm>
      </p:grpSpPr>
      <p:sp>
        <p:nvSpPr>
          <p:cNvPr id="126" name="PlaceHolder 1"/>
          <p:cNvSpPr>
            <a:spLocks noGrp="1"/>
          </p:cNvSpPr>
          <p:nvPr>
            <p:ph type="body"/>
          </p:nvPr>
        </p:nvSpPr>
        <p:spPr>
          <a:xfrm>
            <a:off x="1404000" y="2383920"/>
            <a:ext cx="3617640" cy="59724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27" name="PlaceHolder 2"/>
          <p:cNvSpPr>
            <a:spLocks noGrp="1"/>
          </p:cNvSpPr>
          <p:nvPr>
            <p:ph type="body"/>
          </p:nvPr>
        </p:nvSpPr>
        <p:spPr>
          <a:xfrm>
            <a:off x="1404000" y="1959120"/>
            <a:ext cx="3617640" cy="394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28" name="PlaceHolder 3"/>
          <p:cNvSpPr>
            <a:spLocks noGrp="1"/>
          </p:cNvSpPr>
          <p:nvPr>
            <p:ph type="body"/>
          </p:nvPr>
        </p:nvSpPr>
        <p:spPr>
          <a:xfrm>
            <a:off x="612720" y="1959480"/>
            <a:ext cx="745560" cy="743760"/>
          </a:xfrm>
          <a:prstGeom prst="rect">
            <a:avLst/>
          </a:prstGeom>
          <a:solidFill>
            <a:srgbClr val="1E22AA"/>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29" name="PlaceHolder 4"/>
          <p:cNvSpPr>
            <a:spLocks noGrp="1"/>
          </p:cNvSpPr>
          <p:nvPr>
            <p:ph type="body"/>
          </p:nvPr>
        </p:nvSpPr>
        <p:spPr>
          <a:xfrm>
            <a:off x="1404000" y="3828600"/>
            <a:ext cx="3617640" cy="59724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30" name="PlaceHolder 5"/>
          <p:cNvSpPr>
            <a:spLocks noGrp="1"/>
          </p:cNvSpPr>
          <p:nvPr>
            <p:ph type="body"/>
          </p:nvPr>
        </p:nvSpPr>
        <p:spPr>
          <a:xfrm>
            <a:off x="1404000" y="3403800"/>
            <a:ext cx="3617640" cy="394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31" name="PlaceHolder 6"/>
          <p:cNvSpPr>
            <a:spLocks noGrp="1"/>
          </p:cNvSpPr>
          <p:nvPr>
            <p:ph type="body"/>
          </p:nvPr>
        </p:nvSpPr>
        <p:spPr>
          <a:xfrm>
            <a:off x="612720" y="3404520"/>
            <a:ext cx="745560" cy="743760"/>
          </a:xfrm>
          <a:prstGeom prst="rect">
            <a:avLst/>
          </a:prstGeom>
          <a:solidFill>
            <a:srgbClr val="1E22AA"/>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32" name="PlaceHolder 7"/>
          <p:cNvSpPr>
            <a:spLocks noGrp="1"/>
          </p:cNvSpPr>
          <p:nvPr>
            <p:ph type="body"/>
          </p:nvPr>
        </p:nvSpPr>
        <p:spPr>
          <a:xfrm>
            <a:off x="1404000" y="5274000"/>
            <a:ext cx="3617640" cy="59724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33" name="PlaceHolder 8"/>
          <p:cNvSpPr>
            <a:spLocks noGrp="1"/>
          </p:cNvSpPr>
          <p:nvPr>
            <p:ph type="body"/>
          </p:nvPr>
        </p:nvSpPr>
        <p:spPr>
          <a:xfrm>
            <a:off x="1404000" y="4849200"/>
            <a:ext cx="3617640" cy="394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34" name="PlaceHolder 9"/>
          <p:cNvSpPr>
            <a:spLocks noGrp="1"/>
          </p:cNvSpPr>
          <p:nvPr>
            <p:ph type="body"/>
          </p:nvPr>
        </p:nvSpPr>
        <p:spPr>
          <a:xfrm>
            <a:off x="612720" y="4849560"/>
            <a:ext cx="745560" cy="743760"/>
          </a:xfrm>
          <a:prstGeom prst="rect">
            <a:avLst/>
          </a:prstGeom>
          <a:solidFill>
            <a:srgbClr val="1E22AA"/>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35" name="PlaceHolder 10"/>
          <p:cNvSpPr>
            <a:spLocks noGrp="1"/>
          </p:cNvSpPr>
          <p:nvPr>
            <p:ph type="body"/>
          </p:nvPr>
        </p:nvSpPr>
        <p:spPr>
          <a:xfrm>
            <a:off x="6879600" y="2384280"/>
            <a:ext cx="3617640" cy="59724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36" name="PlaceHolder 11"/>
          <p:cNvSpPr>
            <a:spLocks noGrp="1"/>
          </p:cNvSpPr>
          <p:nvPr>
            <p:ph type="body"/>
          </p:nvPr>
        </p:nvSpPr>
        <p:spPr>
          <a:xfrm>
            <a:off x="6879600" y="1959480"/>
            <a:ext cx="3617640" cy="394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37" name="PlaceHolder 12"/>
          <p:cNvSpPr>
            <a:spLocks noGrp="1"/>
          </p:cNvSpPr>
          <p:nvPr>
            <p:ph type="body"/>
          </p:nvPr>
        </p:nvSpPr>
        <p:spPr>
          <a:xfrm>
            <a:off x="6088320" y="1959840"/>
            <a:ext cx="745560" cy="743760"/>
          </a:xfrm>
          <a:prstGeom prst="rect">
            <a:avLst/>
          </a:prstGeom>
          <a:solidFill>
            <a:srgbClr val="1E22AA"/>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38" name="PlaceHolder 13"/>
          <p:cNvSpPr>
            <a:spLocks noGrp="1"/>
          </p:cNvSpPr>
          <p:nvPr>
            <p:ph type="body"/>
          </p:nvPr>
        </p:nvSpPr>
        <p:spPr>
          <a:xfrm>
            <a:off x="6879600" y="3829320"/>
            <a:ext cx="3617640" cy="59724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39" name="PlaceHolder 14"/>
          <p:cNvSpPr>
            <a:spLocks noGrp="1"/>
          </p:cNvSpPr>
          <p:nvPr>
            <p:ph type="body"/>
          </p:nvPr>
        </p:nvSpPr>
        <p:spPr>
          <a:xfrm>
            <a:off x="6879600" y="3404520"/>
            <a:ext cx="3617640" cy="394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40" name="PlaceHolder 15"/>
          <p:cNvSpPr>
            <a:spLocks noGrp="1"/>
          </p:cNvSpPr>
          <p:nvPr>
            <p:ph type="body"/>
          </p:nvPr>
        </p:nvSpPr>
        <p:spPr>
          <a:xfrm>
            <a:off x="6088320" y="3404880"/>
            <a:ext cx="745560" cy="743760"/>
          </a:xfrm>
          <a:prstGeom prst="rect">
            <a:avLst/>
          </a:prstGeom>
          <a:solidFill>
            <a:srgbClr val="1E22AA"/>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41" name="PlaceHolder 16"/>
          <p:cNvSpPr>
            <a:spLocks noGrp="1"/>
          </p:cNvSpPr>
          <p:nvPr>
            <p:ph type="body"/>
          </p:nvPr>
        </p:nvSpPr>
        <p:spPr>
          <a:xfrm>
            <a:off x="6879600" y="5274360"/>
            <a:ext cx="3617640" cy="59724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42" name="PlaceHolder 17"/>
          <p:cNvSpPr>
            <a:spLocks noGrp="1"/>
          </p:cNvSpPr>
          <p:nvPr>
            <p:ph type="body"/>
          </p:nvPr>
        </p:nvSpPr>
        <p:spPr>
          <a:xfrm>
            <a:off x="6879600" y="4849560"/>
            <a:ext cx="3617640" cy="394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000000"/>
              </a:solidFill>
              <a:effectLst/>
              <a:uFillTx/>
              <a:latin typeface="Arial"/>
            </a:endParaRPr>
          </a:p>
        </p:txBody>
      </p:sp>
      <p:sp>
        <p:nvSpPr>
          <p:cNvPr id="143" name="PlaceHolder 18"/>
          <p:cNvSpPr>
            <a:spLocks noGrp="1"/>
          </p:cNvSpPr>
          <p:nvPr>
            <p:ph type="body"/>
          </p:nvPr>
        </p:nvSpPr>
        <p:spPr>
          <a:xfrm>
            <a:off x="6088320" y="4849920"/>
            <a:ext cx="745560" cy="743760"/>
          </a:xfrm>
          <a:prstGeom prst="rect">
            <a:avLst/>
          </a:prstGeom>
          <a:solidFill>
            <a:srgbClr val="1E22AA"/>
          </a:solidFill>
          <a:ln w="0">
            <a:noFill/>
          </a:ln>
        </p:spPr>
        <p:txBody>
          <a:bodyPr lIns="90000" tIns="45000" rIns="90000" bIns="45000" anchor="t">
            <a:normAutofit fontScale="25000" lnSpcReduction="19999"/>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44" name="PlaceHolder 19"/>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145" name="Google Shape;306;p41"/>
          <p:cNvPicPr/>
          <p:nvPr/>
        </p:nvPicPr>
        <p:blipFill>
          <a:blip r:embed="rId2"/>
          <a:stretch/>
        </p:blipFill>
        <p:spPr>
          <a:xfrm>
            <a:off x="10855800" y="477720"/>
            <a:ext cx="749880" cy="538920"/>
          </a:xfrm>
          <a:prstGeom prst="rect">
            <a:avLst/>
          </a:prstGeom>
          <a:noFill/>
          <a:ln w="0">
            <a:noFill/>
          </a:ln>
        </p:spPr>
      </p:pic>
      <p:sp>
        <p:nvSpPr>
          <p:cNvPr id="146" name="PlaceHolder 20"/>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147" name="PlaceHolder 21"/>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148" name="PlaceHolder 22"/>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Крупный список с иконками">
    <p:bg>
      <p:bgPr>
        <a:solidFill>
          <a:srgbClr val="FFFFFF"/>
        </a:solidFill>
        <a:effectLst/>
      </p:bgPr>
    </p:bg>
    <p:spTree>
      <p:nvGrpSpPr>
        <p:cNvPr id="1" name=""/>
        <p:cNvGrpSpPr/>
        <p:nvPr/>
      </p:nvGrpSpPr>
      <p:grpSpPr>
        <a:xfrm>
          <a:off x="0" y="0"/>
          <a:ext cx="0" cy="0"/>
          <a:chOff x="0" y="0"/>
          <a:chExt cx="0" cy="0"/>
        </a:xfrm>
      </p:grpSpPr>
      <p:sp>
        <p:nvSpPr>
          <p:cNvPr id="149" name="PlaceHolder 1"/>
          <p:cNvSpPr>
            <a:spLocks noGrp="1"/>
          </p:cNvSpPr>
          <p:nvPr>
            <p:ph type="body"/>
          </p:nvPr>
        </p:nvSpPr>
        <p:spPr>
          <a:xfrm>
            <a:off x="625320" y="1695960"/>
            <a:ext cx="4941720" cy="1871640"/>
          </a:xfrm>
          <a:prstGeom prst="rect">
            <a:avLst/>
          </a:prstGeom>
          <a:solidFill>
            <a:srgbClr val="1E22AA"/>
          </a:solidFill>
          <a:ln w="0">
            <a:noFill/>
          </a:ln>
        </p:spPr>
        <p:txBody>
          <a:bodyPr lIns="252000" tIns="216000" rIns="28800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50" name="PlaceHolder 2"/>
          <p:cNvSpPr>
            <a:spLocks noGrp="1"/>
          </p:cNvSpPr>
          <p:nvPr>
            <p:ph type="body"/>
          </p:nvPr>
        </p:nvSpPr>
        <p:spPr>
          <a:xfrm>
            <a:off x="588960" y="-281880"/>
            <a:ext cx="9354240" cy="1675440"/>
          </a:xfrm>
          <a:prstGeom prst="rect">
            <a:avLst/>
          </a:prstGeom>
          <a:noFill/>
          <a:ln w="0">
            <a:noFill/>
          </a:ln>
        </p:spPr>
        <p:txBody>
          <a:bodyPr lIns="0" tIns="45720" rIns="91440" bIns="45720" anchor="ctr">
            <a:sp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pic>
        <p:nvPicPr>
          <p:cNvPr id="151" name="Google Shape;313;p42"/>
          <p:cNvPicPr/>
          <p:nvPr/>
        </p:nvPicPr>
        <p:blipFill>
          <a:blip r:embed="rId2"/>
          <a:stretch/>
        </p:blipFill>
        <p:spPr>
          <a:xfrm>
            <a:off x="10855800" y="477720"/>
            <a:ext cx="749880" cy="538920"/>
          </a:xfrm>
          <a:prstGeom prst="rect">
            <a:avLst/>
          </a:prstGeom>
          <a:noFill/>
          <a:ln w="0">
            <a:noFill/>
          </a:ln>
        </p:spPr>
      </p:pic>
      <p:sp>
        <p:nvSpPr>
          <p:cNvPr id="152" name="PlaceHolder 3"/>
          <p:cNvSpPr>
            <a:spLocks noGrp="1"/>
          </p:cNvSpPr>
          <p:nvPr>
            <p:ph type="body"/>
          </p:nvPr>
        </p:nvSpPr>
        <p:spPr>
          <a:xfrm>
            <a:off x="533520" y="753840"/>
            <a:ext cx="9390600" cy="323280"/>
          </a:xfrm>
          <a:prstGeom prst="rect">
            <a:avLst/>
          </a:prstGeom>
          <a:noFill/>
          <a:ln w="0">
            <a:noFill/>
          </a:ln>
        </p:spPr>
        <p:txBody>
          <a:bodyPr lIns="3600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3200" b="0" u="none" strike="noStrike">
                <a:solidFill>
                  <a:schemeClr val="dk1"/>
                </a:solidFill>
                <a:effectLst/>
                <a:uFillTx/>
                <a:latin typeface="Calibri"/>
              </a:rPr>
              <a:t>Для правки структуры щёлкните мышью</a:t>
            </a:r>
            <a:endParaRPr lang="en-US" sz="3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3200" b="0" u="none" strike="noStrike">
                <a:solidFill>
                  <a:schemeClr val="dk1"/>
                </a:solidFill>
                <a:effectLst/>
                <a:uFillTx/>
                <a:latin typeface="Calibri"/>
              </a:rPr>
              <a:t>Второй уровень структуры</a:t>
            </a:r>
            <a:endParaRPr lang="en-US" sz="3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3200" b="0" u="none" strike="noStrike">
                <a:solidFill>
                  <a:schemeClr val="dk1"/>
                </a:solidFill>
                <a:effectLst/>
                <a:uFillTx/>
                <a:latin typeface="Calibri"/>
              </a:rPr>
              <a:t>Третий уровень структуры</a:t>
            </a:r>
            <a:endParaRPr lang="en-US" sz="3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3200" b="0" u="none" strike="noStrike">
                <a:solidFill>
                  <a:schemeClr val="dk1"/>
                </a:solidFill>
                <a:effectLst/>
                <a:uFillTx/>
                <a:latin typeface="Calibri"/>
              </a:rPr>
              <a:t>Четвёртый уровень структуры</a:t>
            </a:r>
            <a:endParaRPr lang="en-US" sz="3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Пятый уровень структуры</a:t>
            </a:r>
            <a:endParaRPr lang="en-US" sz="3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Шестой уровень структуры</a:t>
            </a:r>
            <a:endParaRPr lang="en-US" sz="3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3200" b="0" u="none" strike="noStrike">
                <a:solidFill>
                  <a:schemeClr val="dk1"/>
                </a:solidFill>
                <a:effectLst/>
                <a:uFillTx/>
                <a:latin typeface="Calibri"/>
              </a:rPr>
              <a:t>Седьмой уровень структуры</a:t>
            </a:r>
            <a:endParaRPr lang="en-US" sz="3200" b="0" u="none" strike="noStrike">
              <a:solidFill>
                <a:srgbClr val="000000"/>
              </a:solidFill>
              <a:effectLst/>
              <a:uFillTx/>
              <a:latin typeface="Arial"/>
            </a:endParaRPr>
          </a:p>
        </p:txBody>
      </p:sp>
      <p:sp>
        <p:nvSpPr>
          <p:cNvPr id="153" name="PlaceHolder 4"/>
          <p:cNvSpPr>
            <a:spLocks noGrp="1"/>
          </p:cNvSpPr>
          <p:nvPr>
            <p:ph type="body"/>
          </p:nvPr>
        </p:nvSpPr>
        <p:spPr>
          <a:xfrm>
            <a:off x="11188440" y="6500880"/>
            <a:ext cx="417240" cy="259560"/>
          </a:xfrm>
          <a:prstGeom prst="rect">
            <a:avLst/>
          </a:prstGeom>
          <a:noFill/>
          <a:ln w="0">
            <a:noFill/>
          </a:ln>
        </p:spPr>
        <p:txBody>
          <a:bodyPr lIns="91440" tIns="45720" rIns="91440" bIns="45720" anchor="ctr">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154" name="PlaceHolder 5"/>
          <p:cNvSpPr>
            <a:spLocks noGrp="1"/>
          </p:cNvSpPr>
          <p:nvPr>
            <p:ph type="body"/>
          </p:nvPr>
        </p:nvSpPr>
        <p:spPr>
          <a:xfrm>
            <a:off x="588960" y="6500880"/>
            <a:ext cx="9354240" cy="259560"/>
          </a:xfrm>
          <a:prstGeom prst="rect">
            <a:avLst/>
          </a:prstGeom>
          <a:noFill/>
          <a:ln w="0">
            <a:noFill/>
          </a:ln>
        </p:spPr>
        <p:txBody>
          <a:bodyPr lIns="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000" b="0" u="none" strike="noStrike">
                <a:solidFill>
                  <a:schemeClr val="dk1"/>
                </a:solidFill>
                <a:effectLst/>
                <a:uFillTx/>
                <a:latin typeface="Calibri"/>
              </a:rPr>
              <a:t>Для правки структуры щёлкните мышью</a:t>
            </a:r>
            <a:endParaRPr lang="en-US" sz="10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000" b="0" u="none" strike="noStrike">
                <a:solidFill>
                  <a:schemeClr val="dk1"/>
                </a:solidFill>
                <a:effectLst/>
                <a:uFillTx/>
                <a:latin typeface="Calibri"/>
              </a:rPr>
              <a:t>Второй уровень структуры</a:t>
            </a:r>
            <a:endParaRPr lang="en-US" sz="10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000" b="0" u="none" strike="noStrike">
                <a:solidFill>
                  <a:schemeClr val="dk1"/>
                </a:solidFill>
                <a:effectLst/>
                <a:uFillTx/>
                <a:latin typeface="Calibri"/>
              </a:rPr>
              <a:t>Третий уровень структуры</a:t>
            </a:r>
            <a:endParaRPr lang="en-US" sz="10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000" b="0" u="none" strike="noStrike">
                <a:solidFill>
                  <a:schemeClr val="dk1"/>
                </a:solidFill>
                <a:effectLst/>
                <a:uFillTx/>
                <a:latin typeface="Calibri"/>
              </a:rPr>
              <a:t>Четвёртый уровень структуры</a:t>
            </a:r>
            <a:endParaRPr lang="en-US" sz="10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Пятый уровень структуры</a:t>
            </a:r>
            <a:endParaRPr lang="en-US" sz="10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Шестой уровень структуры</a:t>
            </a:r>
            <a:endParaRPr lang="en-US" sz="10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000" b="0" u="none" strike="noStrike">
                <a:solidFill>
                  <a:schemeClr val="dk1"/>
                </a:solidFill>
                <a:effectLst/>
                <a:uFillTx/>
                <a:latin typeface="Calibri"/>
              </a:rPr>
              <a:t>Седьмой уровень структуры</a:t>
            </a:r>
            <a:endParaRPr lang="en-US" sz="1000" b="0" u="none" strike="noStrike">
              <a:solidFill>
                <a:srgbClr val="000000"/>
              </a:solidFill>
              <a:effectLst/>
              <a:uFillTx/>
              <a:latin typeface="Arial"/>
            </a:endParaRPr>
          </a:p>
        </p:txBody>
      </p:sp>
      <p:sp>
        <p:nvSpPr>
          <p:cNvPr id="155" name="PlaceHolder 6"/>
          <p:cNvSpPr>
            <a:spLocks noGrp="1"/>
          </p:cNvSpPr>
          <p:nvPr>
            <p:ph type="body"/>
          </p:nvPr>
        </p:nvSpPr>
        <p:spPr>
          <a:xfrm>
            <a:off x="867240" y="2248560"/>
            <a:ext cx="4414320" cy="1028520"/>
          </a:xfrm>
          <a:prstGeom prst="rect">
            <a:avLst/>
          </a:prstGeom>
          <a:noFill/>
          <a:ln w="0">
            <a:noFill/>
          </a:ln>
        </p:spPr>
        <p:txBody>
          <a:bodyPr lIns="3600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56" name="PlaceHolder 7"/>
          <p:cNvSpPr>
            <a:spLocks noGrp="1"/>
          </p:cNvSpPr>
          <p:nvPr>
            <p:ph type="body"/>
          </p:nvPr>
        </p:nvSpPr>
        <p:spPr>
          <a:xfrm>
            <a:off x="5809680" y="1705680"/>
            <a:ext cx="4941720" cy="1871640"/>
          </a:xfrm>
          <a:prstGeom prst="rect">
            <a:avLst/>
          </a:prstGeom>
          <a:solidFill>
            <a:srgbClr val="1E22AA"/>
          </a:solidFill>
          <a:ln w="0">
            <a:noFill/>
          </a:ln>
        </p:spPr>
        <p:txBody>
          <a:bodyPr lIns="252000" tIns="216000" rIns="28800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57" name="PlaceHolder 8"/>
          <p:cNvSpPr>
            <a:spLocks noGrp="1"/>
          </p:cNvSpPr>
          <p:nvPr>
            <p:ph type="body"/>
          </p:nvPr>
        </p:nvSpPr>
        <p:spPr>
          <a:xfrm>
            <a:off x="6051600" y="2258640"/>
            <a:ext cx="4414320" cy="1028520"/>
          </a:xfrm>
          <a:prstGeom prst="rect">
            <a:avLst/>
          </a:prstGeom>
          <a:noFill/>
          <a:ln w="0">
            <a:noFill/>
          </a:ln>
        </p:spPr>
        <p:txBody>
          <a:bodyPr lIns="3600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58" name="PlaceHolder 9"/>
          <p:cNvSpPr>
            <a:spLocks noGrp="1"/>
          </p:cNvSpPr>
          <p:nvPr>
            <p:ph type="body"/>
          </p:nvPr>
        </p:nvSpPr>
        <p:spPr>
          <a:xfrm>
            <a:off x="625320" y="3785760"/>
            <a:ext cx="4941720" cy="1871640"/>
          </a:xfrm>
          <a:prstGeom prst="rect">
            <a:avLst/>
          </a:prstGeom>
          <a:solidFill>
            <a:srgbClr val="1E22AA"/>
          </a:solidFill>
          <a:ln w="0">
            <a:noFill/>
          </a:ln>
        </p:spPr>
        <p:txBody>
          <a:bodyPr lIns="252000" tIns="216000" rIns="28800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59" name="PlaceHolder 10"/>
          <p:cNvSpPr>
            <a:spLocks noGrp="1"/>
          </p:cNvSpPr>
          <p:nvPr>
            <p:ph type="body"/>
          </p:nvPr>
        </p:nvSpPr>
        <p:spPr>
          <a:xfrm>
            <a:off x="867240" y="4338720"/>
            <a:ext cx="4414320" cy="1028520"/>
          </a:xfrm>
          <a:prstGeom prst="rect">
            <a:avLst/>
          </a:prstGeom>
          <a:noFill/>
          <a:ln w="0">
            <a:noFill/>
          </a:ln>
        </p:spPr>
        <p:txBody>
          <a:bodyPr lIns="3600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
        <p:nvSpPr>
          <p:cNvPr id="160" name="PlaceHolder 11"/>
          <p:cNvSpPr>
            <a:spLocks noGrp="1"/>
          </p:cNvSpPr>
          <p:nvPr>
            <p:ph type="body"/>
          </p:nvPr>
        </p:nvSpPr>
        <p:spPr>
          <a:xfrm>
            <a:off x="5809680" y="3795840"/>
            <a:ext cx="4941720" cy="1871640"/>
          </a:xfrm>
          <a:prstGeom prst="rect">
            <a:avLst/>
          </a:prstGeom>
          <a:solidFill>
            <a:srgbClr val="1E22AA"/>
          </a:solidFill>
          <a:ln w="0">
            <a:noFill/>
          </a:ln>
        </p:spPr>
        <p:txBody>
          <a:bodyPr lIns="252000" tIns="216000" rIns="288000" bIns="45720" anchor="t">
            <a:noAutofit/>
          </a:bodyPr>
          <a:lstStyle/>
          <a:p>
            <a:pPr marL="432000" indent="-324000">
              <a:lnSpc>
                <a:spcPct val="90000"/>
              </a:lnSpc>
              <a:spcBef>
                <a:spcPts val="1417"/>
              </a:spcBef>
              <a:buClr>
                <a:srgbClr val="000000"/>
              </a:buClr>
              <a:buSzPct val="45000"/>
              <a:buFont typeface="Wingdings" charset="2"/>
              <a:buChar char=""/>
            </a:pPr>
            <a:r>
              <a:rPr lang="ru-RU" sz="1800" b="0" u="none" strike="noStrike">
                <a:solidFill>
                  <a:schemeClr val="dk1"/>
                </a:solidFill>
                <a:effectLst/>
                <a:uFillTx/>
                <a:latin typeface="Calibri"/>
              </a:rPr>
              <a:t>Для правки структуры щёлкните мышью</a:t>
            </a:r>
            <a:endParaRPr lang="en-US" sz="1800" b="0" u="none" strike="noStrike">
              <a:solidFill>
                <a:srgbClr val="FFFFFF"/>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800" b="0" u="none" strike="noStrike">
                <a:solidFill>
                  <a:schemeClr val="dk1"/>
                </a:solidFill>
                <a:effectLst/>
                <a:uFillTx/>
                <a:latin typeface="Calibri"/>
              </a:rPr>
              <a:t>Второй уровень структуры</a:t>
            </a:r>
            <a:endParaRPr lang="en-US" sz="1800" b="0" u="none" strike="noStrike">
              <a:solidFill>
                <a:srgbClr val="FFFFFF"/>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800" b="0" u="none" strike="noStrike">
                <a:solidFill>
                  <a:schemeClr val="dk1"/>
                </a:solidFill>
                <a:effectLst/>
                <a:uFillTx/>
                <a:latin typeface="Calibri"/>
              </a:rPr>
              <a:t>Третий уровень структуры</a:t>
            </a:r>
            <a:endParaRPr lang="en-US" sz="1800" b="0" u="none" strike="noStrike">
              <a:solidFill>
                <a:srgbClr val="FFFFFF"/>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800" b="0" u="none" strike="noStrike">
                <a:solidFill>
                  <a:schemeClr val="dk1"/>
                </a:solidFill>
                <a:effectLst/>
                <a:uFillTx/>
                <a:latin typeface="Calibri"/>
              </a:rPr>
              <a:t>Четвёртый уровень структуры</a:t>
            </a:r>
            <a:endParaRPr lang="en-US" sz="1800" b="0" u="none" strike="noStrike">
              <a:solidFill>
                <a:srgbClr val="FFFFFF"/>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Пятый уровень структуры</a:t>
            </a:r>
            <a:endParaRPr lang="en-US" sz="1800" b="0" u="none" strike="noStrike">
              <a:solidFill>
                <a:srgbClr val="FFFFFF"/>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Шестой уровень структуры</a:t>
            </a:r>
            <a:endParaRPr lang="en-US" sz="1800" b="0" u="none" strike="noStrike">
              <a:solidFill>
                <a:srgbClr val="FFFFFF"/>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800" b="0" u="none" strike="noStrike">
                <a:solidFill>
                  <a:schemeClr val="dk1"/>
                </a:solidFill>
                <a:effectLst/>
                <a:uFillTx/>
                <a:latin typeface="Calibri"/>
              </a:rPr>
              <a:t>Седьмой уровень структуры</a:t>
            </a:r>
            <a:endParaRPr lang="en-US" sz="1800" b="0" u="none" strike="noStrike">
              <a:solidFill>
                <a:srgbClr val="FFFFFF"/>
              </a:solidFill>
              <a:effectLst/>
              <a:uFillTx/>
              <a:latin typeface="Arial"/>
            </a:endParaRPr>
          </a:p>
        </p:txBody>
      </p:sp>
      <p:sp>
        <p:nvSpPr>
          <p:cNvPr id="161" name="PlaceHolder 12"/>
          <p:cNvSpPr>
            <a:spLocks noGrp="1"/>
          </p:cNvSpPr>
          <p:nvPr>
            <p:ph type="body"/>
          </p:nvPr>
        </p:nvSpPr>
        <p:spPr>
          <a:xfrm>
            <a:off x="6051600" y="4348440"/>
            <a:ext cx="4414320" cy="1028520"/>
          </a:xfrm>
          <a:prstGeom prst="rect">
            <a:avLst/>
          </a:prstGeom>
          <a:noFill/>
          <a:ln w="0">
            <a:noFill/>
          </a:ln>
        </p:spPr>
        <p:txBody>
          <a:bodyPr lIns="3600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ru-RU" sz="1200" b="0" u="none" strike="noStrike">
                <a:solidFill>
                  <a:schemeClr val="dk1"/>
                </a:solidFill>
                <a:effectLst/>
                <a:uFillTx/>
                <a:latin typeface="Calibri"/>
              </a:rPr>
              <a:t>Для правки структуры щёлкните мышью</a:t>
            </a:r>
            <a:endParaRPr lang="en-US" sz="1200" b="0" u="none" strike="noStrike">
              <a:solidFill>
                <a:srgbClr val="000000"/>
              </a:solidFill>
              <a:effectLst/>
              <a:uFillTx/>
              <a:latin typeface="Arial"/>
            </a:endParaRPr>
          </a:p>
          <a:p>
            <a:pPr marL="864000" lvl="1" indent="-324000">
              <a:lnSpc>
                <a:spcPct val="90000"/>
              </a:lnSpc>
              <a:spcBef>
                <a:spcPts val="1134"/>
              </a:spcBef>
              <a:buClr>
                <a:srgbClr val="000000"/>
              </a:buClr>
              <a:buSzPct val="75000"/>
              <a:buFont typeface="Symbol" charset="2"/>
              <a:buChar char=""/>
            </a:pPr>
            <a:r>
              <a:rPr lang="ru-RU" sz="1200" b="0" u="none" strike="noStrike">
                <a:solidFill>
                  <a:schemeClr val="dk1"/>
                </a:solidFill>
                <a:effectLst/>
                <a:uFillTx/>
                <a:latin typeface="Calibri"/>
              </a:rPr>
              <a:t>Второй уровень структуры</a:t>
            </a:r>
            <a:endParaRPr lang="en-US" sz="1200" b="0" u="none" strike="noStrike">
              <a:solidFill>
                <a:srgbClr val="000000"/>
              </a:solidFill>
              <a:effectLst/>
              <a:uFillTx/>
              <a:latin typeface="Arial"/>
            </a:endParaRPr>
          </a:p>
          <a:p>
            <a:pPr marL="1296000" lvl="2" indent="-288000">
              <a:lnSpc>
                <a:spcPct val="90000"/>
              </a:lnSpc>
              <a:spcBef>
                <a:spcPts val="850"/>
              </a:spcBef>
              <a:buClr>
                <a:srgbClr val="000000"/>
              </a:buClr>
              <a:buSzPct val="45000"/>
              <a:buFont typeface="Wingdings" charset="2"/>
              <a:buChar char=""/>
            </a:pPr>
            <a:r>
              <a:rPr lang="ru-RU" sz="1200" b="0" u="none" strike="noStrike">
                <a:solidFill>
                  <a:schemeClr val="dk1"/>
                </a:solidFill>
                <a:effectLst/>
                <a:uFillTx/>
                <a:latin typeface="Calibri"/>
              </a:rPr>
              <a:t>Третий уровень структуры</a:t>
            </a:r>
            <a:endParaRPr lang="en-US" sz="1200" b="0" u="none" strike="noStrike">
              <a:solidFill>
                <a:srgbClr val="000000"/>
              </a:solidFill>
              <a:effectLst/>
              <a:uFillTx/>
              <a:latin typeface="Arial"/>
            </a:endParaRPr>
          </a:p>
          <a:p>
            <a:pPr marL="1728000" lvl="3" indent="-216000">
              <a:lnSpc>
                <a:spcPct val="90000"/>
              </a:lnSpc>
              <a:spcBef>
                <a:spcPts val="567"/>
              </a:spcBef>
              <a:buClr>
                <a:srgbClr val="000000"/>
              </a:buClr>
              <a:buSzPct val="75000"/>
              <a:buFont typeface="Symbol" charset="2"/>
              <a:buChar char=""/>
            </a:pPr>
            <a:r>
              <a:rPr lang="ru-RU" sz="1200" b="0" u="none" strike="noStrike">
                <a:solidFill>
                  <a:schemeClr val="dk1"/>
                </a:solidFill>
                <a:effectLst/>
                <a:uFillTx/>
                <a:latin typeface="Calibri"/>
              </a:rPr>
              <a:t>Четвёртый уровень структуры</a:t>
            </a:r>
            <a:endParaRPr lang="en-US" sz="1200" b="0" u="none" strike="noStrike">
              <a:solidFill>
                <a:srgbClr val="000000"/>
              </a:solidFill>
              <a:effectLst/>
              <a:uFillTx/>
              <a:latin typeface="Arial"/>
            </a:endParaRPr>
          </a:p>
          <a:p>
            <a:pPr marL="2160000" lvl="4"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Пятый уровень структуры</a:t>
            </a:r>
            <a:endParaRPr lang="en-US" sz="1200" b="0" u="none" strike="noStrike">
              <a:solidFill>
                <a:srgbClr val="000000"/>
              </a:solidFill>
              <a:effectLst/>
              <a:uFillTx/>
              <a:latin typeface="Arial"/>
            </a:endParaRPr>
          </a:p>
          <a:p>
            <a:pPr marL="2592000" lvl="5"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Шестой уровень структуры</a:t>
            </a:r>
            <a:endParaRPr lang="en-US" sz="1200" b="0" u="none" strike="noStrike">
              <a:solidFill>
                <a:srgbClr val="000000"/>
              </a:solidFill>
              <a:effectLst/>
              <a:uFillTx/>
              <a:latin typeface="Arial"/>
            </a:endParaRPr>
          </a:p>
          <a:p>
            <a:pPr marL="3024000" lvl="6" indent="-216000">
              <a:lnSpc>
                <a:spcPct val="90000"/>
              </a:lnSpc>
              <a:spcBef>
                <a:spcPts val="283"/>
              </a:spcBef>
              <a:buClr>
                <a:srgbClr val="000000"/>
              </a:buClr>
              <a:buSzPct val="45000"/>
              <a:buFont typeface="Wingdings" charset="2"/>
              <a:buChar char=""/>
            </a:pPr>
            <a:r>
              <a:rPr lang="ru-RU" sz="1200" b="0" u="none" strike="noStrike">
                <a:solidFill>
                  <a:schemeClr val="dk1"/>
                </a:solidFill>
                <a:effectLst/>
                <a:uFillTx/>
                <a:latin typeface="Calibri"/>
              </a:rPr>
              <a:t>Седьмой уровень структуры</a:t>
            </a:r>
            <a:endParaRPr lang="en-US" sz="1200" b="0" u="none" strike="noStrike">
              <a:solidFill>
                <a:srgbClr val="000000"/>
              </a:solidFill>
              <a:effectLst/>
              <a:uFillTx/>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3.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3.xml"/><Relationship Id="rId6" Type="http://schemas.microsoft.com/office/2007/relationships/hdphoto" Target="../media/hdphoto2.wdp"/><Relationship Id="rId5" Type="http://schemas.openxmlformats.org/officeDocument/2006/relationships/image" Target="../media/image18.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 Placeholder 2"/>
          <p:cNvSpPr/>
          <p:nvPr/>
        </p:nvSpPr>
        <p:spPr>
          <a:xfrm>
            <a:off x="365400" y="792360"/>
            <a:ext cx="11463480" cy="256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algn="ctr" defTabSz="914400">
              <a:lnSpc>
                <a:spcPct val="90000"/>
              </a:lnSpc>
              <a:spcBef>
                <a:spcPts val="1001"/>
              </a:spcBef>
              <a:tabLst>
                <a:tab pos="0" algn="l"/>
              </a:tabLst>
            </a:pPr>
            <a:r>
              <a:rPr lang="ru-RU" sz="3800" b="0" u="none" strike="noStrike">
                <a:solidFill>
                  <a:srgbClr val="1E22AA"/>
                </a:solidFill>
                <a:effectLst/>
                <a:uFillTx/>
                <a:latin typeface="Times New Roman"/>
                <a:ea typeface="Poppins Medium"/>
              </a:rPr>
              <a:t>Исследование влияния эффекта Доплера на прием</a:t>
            </a:r>
            <a:r>
              <a:rPr lang="en-US" sz="3800" b="0" u="none" strike="noStrike">
                <a:solidFill>
                  <a:srgbClr val="1E22AA"/>
                </a:solidFill>
                <a:effectLst/>
                <a:uFillTx/>
                <a:latin typeface="Times New Roman"/>
                <a:ea typeface="Poppins Medium"/>
              </a:rPr>
              <a:t> </a:t>
            </a:r>
            <a:r>
              <a:rPr lang="ru-RU" sz="3800" b="0" u="none" strike="noStrike">
                <a:solidFill>
                  <a:srgbClr val="1E22AA"/>
                </a:solidFill>
                <a:effectLst/>
                <a:uFillTx/>
                <a:latin typeface="Times New Roman"/>
                <a:ea typeface="Poppins Medium"/>
              </a:rPr>
              <a:t>сигналов с модуляцией OFDM в системах космической связи</a:t>
            </a:r>
            <a:endParaRPr lang="en-US" sz="3800" b="0" u="none" strike="noStrike">
              <a:solidFill>
                <a:srgbClr val="000000"/>
              </a:solidFill>
              <a:effectLst/>
              <a:uFillTx/>
              <a:latin typeface="Arial"/>
            </a:endParaRPr>
          </a:p>
        </p:txBody>
      </p:sp>
      <p:pic>
        <p:nvPicPr>
          <p:cNvPr id="325" name="Рисунок 3"/>
          <p:cNvPicPr/>
          <p:nvPr/>
        </p:nvPicPr>
        <p:blipFill>
          <a:blip r:embed="rId2"/>
          <a:srcRect l="68289" t="40539" r="5313" b="13645"/>
          <a:stretch/>
        </p:blipFill>
        <p:spPr>
          <a:xfrm>
            <a:off x="10850040" y="477360"/>
            <a:ext cx="863280" cy="695160"/>
          </a:xfrm>
          <a:prstGeom prst="rect">
            <a:avLst/>
          </a:prstGeom>
          <a:noFill/>
          <a:ln w="0">
            <a:noFill/>
          </a:ln>
        </p:spPr>
      </p:pic>
      <p:sp>
        <p:nvSpPr>
          <p:cNvPr id="326" name="Text Placeholder 2"/>
          <p:cNvSpPr/>
          <p:nvPr/>
        </p:nvSpPr>
        <p:spPr>
          <a:xfrm>
            <a:off x="2438640" y="4817160"/>
            <a:ext cx="9390600" cy="1564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algn="r" defTabSz="914400">
              <a:lnSpc>
                <a:spcPct val="90000"/>
              </a:lnSpc>
              <a:spcBef>
                <a:spcPts val="1001"/>
              </a:spcBef>
              <a:tabLst>
                <a:tab pos="0" algn="l"/>
              </a:tabLst>
            </a:pPr>
            <a:r>
              <a:rPr lang="ru-RU" sz="2800" b="0" u="none" strike="noStrike">
                <a:solidFill>
                  <a:srgbClr val="1E22AA"/>
                </a:solidFill>
                <a:effectLst/>
                <a:uFillTx/>
                <a:latin typeface="Times New Roman"/>
                <a:ea typeface="Poppins Medium"/>
              </a:rPr>
              <a:t>Физ. фак.</a:t>
            </a:r>
            <a:r>
              <a:rPr lang="en-US" sz="2800" b="0" u="none" strike="noStrike">
                <a:solidFill>
                  <a:srgbClr val="1E22AA"/>
                </a:solidFill>
                <a:effectLst/>
                <a:uFillTx/>
                <a:latin typeface="Times New Roman"/>
                <a:ea typeface="Poppins Medium"/>
              </a:rPr>
              <a:t>, </a:t>
            </a:r>
            <a:r>
              <a:rPr lang="ru-RU" sz="2800" b="0" u="none" strike="noStrike">
                <a:solidFill>
                  <a:srgbClr val="1E22AA"/>
                </a:solidFill>
                <a:effectLst/>
                <a:uFillTx/>
                <a:latin typeface="Times New Roman"/>
                <a:ea typeface="Poppins Medium"/>
              </a:rPr>
              <a:t>каф. ИТФИ</a:t>
            </a:r>
            <a:endParaRPr lang="en-US" sz="2800" b="0" u="none" strike="noStrike">
              <a:solidFill>
                <a:srgbClr val="000000"/>
              </a:solidFill>
              <a:effectLst/>
              <a:uFillTx/>
              <a:latin typeface="Arial"/>
            </a:endParaRPr>
          </a:p>
          <a:p>
            <a:pPr marL="457200" indent="-228600" algn="r" defTabSz="914400">
              <a:lnSpc>
                <a:spcPct val="90000"/>
              </a:lnSpc>
              <a:spcBef>
                <a:spcPts val="1001"/>
              </a:spcBef>
              <a:tabLst>
                <a:tab pos="0" algn="l"/>
              </a:tabLst>
            </a:pPr>
            <a:r>
              <a:rPr lang="ru-RU" sz="2800" b="0" u="none" strike="noStrike">
                <a:solidFill>
                  <a:srgbClr val="1E22AA"/>
                </a:solidFill>
                <a:effectLst/>
                <a:uFillTx/>
                <a:latin typeface="Times New Roman"/>
                <a:ea typeface="Poppins Medium"/>
              </a:rPr>
              <a:t>А.А. Благодатин</a:t>
            </a:r>
            <a:endParaRPr lang="en-US" sz="2800" b="0" u="none" strike="noStrike">
              <a:solidFill>
                <a:srgbClr val="000000"/>
              </a:solidFill>
              <a:effectLst/>
              <a:uFillTx/>
              <a:latin typeface="Arial"/>
            </a:endParaRPr>
          </a:p>
          <a:p>
            <a:pPr marL="457200" indent="-228600" algn="r" defTabSz="914400">
              <a:lnSpc>
                <a:spcPct val="90000"/>
              </a:lnSpc>
              <a:spcBef>
                <a:spcPts val="1001"/>
              </a:spcBef>
              <a:tabLst>
                <a:tab pos="0" algn="l"/>
              </a:tabLst>
            </a:pPr>
            <a:r>
              <a:rPr lang="ru-RU" sz="2800" b="0" u="none" strike="noStrike">
                <a:solidFill>
                  <a:srgbClr val="1E22AA"/>
                </a:solidFill>
                <a:effectLst/>
                <a:uFillTx/>
                <a:latin typeface="Times New Roman"/>
                <a:ea typeface="Poppins Medium"/>
              </a:rPr>
              <a:t>М.М. Сорохтин</a:t>
            </a:r>
            <a:endParaRPr lang="en-US" sz="2800" b="0" u="none" strike="noStrike">
              <a:solidFill>
                <a:srgbClr val="000000"/>
              </a:solidFill>
              <a:effectLst/>
              <a:uFillTx/>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 Placeholder 2"/>
          <p:cNvSpPr/>
          <p:nvPr/>
        </p:nvSpPr>
        <p:spPr>
          <a:xfrm>
            <a:off x="264960" y="573840"/>
            <a:ext cx="9390600" cy="32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defTabSz="914400">
              <a:lnSpc>
                <a:spcPct val="90000"/>
              </a:lnSpc>
              <a:spcBef>
                <a:spcPts val="1001"/>
              </a:spcBef>
              <a:tabLst>
                <a:tab pos="0" algn="l"/>
              </a:tabLst>
            </a:pPr>
            <a:r>
              <a:rPr lang="ru-RU" sz="3600" b="0" u="none" strike="noStrike">
                <a:solidFill>
                  <a:srgbClr val="1E22AA"/>
                </a:solidFill>
                <a:effectLst/>
                <a:uFillTx/>
                <a:latin typeface="Times New Roman"/>
                <a:ea typeface="Poppins Medium"/>
              </a:rPr>
              <a:t>Выводы</a:t>
            </a:r>
            <a:endParaRPr lang="en-US" sz="3600" b="0" u="none" strike="noStrike">
              <a:solidFill>
                <a:srgbClr val="000000"/>
              </a:solidFill>
              <a:effectLst/>
              <a:uFillTx/>
              <a:latin typeface="Arial"/>
            </a:endParaRPr>
          </a:p>
        </p:txBody>
      </p:sp>
      <p:pic>
        <p:nvPicPr>
          <p:cNvPr id="363" name="Рисунок 3"/>
          <p:cNvPicPr/>
          <p:nvPr/>
        </p:nvPicPr>
        <p:blipFill>
          <a:blip r:embed="rId2"/>
          <a:srcRect l="68289" t="40539" r="5313" b="13645"/>
          <a:stretch/>
        </p:blipFill>
        <p:spPr>
          <a:xfrm>
            <a:off x="10850040" y="477360"/>
            <a:ext cx="863280" cy="695160"/>
          </a:xfrm>
          <a:prstGeom prst="rect">
            <a:avLst/>
          </a:prstGeom>
          <a:noFill/>
          <a:ln w="0">
            <a:noFill/>
          </a:ln>
        </p:spPr>
      </p:pic>
      <p:sp>
        <p:nvSpPr>
          <p:cNvPr id="364" name="Подзаголовок 2"/>
          <p:cNvSpPr/>
          <p:nvPr/>
        </p:nvSpPr>
        <p:spPr>
          <a:xfrm>
            <a:off x="264960" y="1577864"/>
            <a:ext cx="11235240" cy="446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16000" algn="just" defTabSz="914760">
              <a:lnSpc>
                <a:spcPct val="90000"/>
              </a:lnSpc>
              <a:spcBef>
                <a:spcPts val="1001"/>
              </a:spcBef>
              <a:buClr>
                <a:srgbClr val="000000"/>
              </a:buClr>
              <a:buFont typeface="Arial"/>
              <a:buChar char="•"/>
            </a:pPr>
            <a:r>
              <a:rPr lang="ru-RU" sz="2400" b="0" u="none" strike="noStrike" dirty="0">
                <a:solidFill>
                  <a:schemeClr val="dk1"/>
                </a:solidFill>
                <a:effectLst/>
                <a:uFillTx/>
                <a:latin typeface="Times New Roman"/>
                <a:ea typeface="Times New Roman"/>
              </a:rPr>
              <a:t>В ходе работы были выполнены все вышеперечисленные задачи.</a:t>
            </a:r>
          </a:p>
          <a:p>
            <a:pPr marL="228600" indent="216000" algn="just" defTabSz="914760">
              <a:lnSpc>
                <a:spcPct val="90000"/>
              </a:lnSpc>
              <a:spcBef>
                <a:spcPts val="1001"/>
              </a:spcBef>
              <a:buClr>
                <a:srgbClr val="000000"/>
              </a:buClr>
              <a:buFont typeface="Arial"/>
              <a:buChar char="•"/>
            </a:pPr>
            <a:r>
              <a:rPr lang="ru-RU" sz="2400" b="0" u="none" strike="noStrike" dirty="0">
                <a:solidFill>
                  <a:schemeClr val="dk1"/>
                </a:solidFill>
                <a:effectLst/>
                <a:uFillTx/>
                <a:latin typeface="Times New Roman"/>
                <a:ea typeface="Times New Roman"/>
              </a:rPr>
              <a:t>Результаты численного моделирования показали, что доплеровский сдвиг частот может значительно ухудшить качество передачи данных, особенно при высоких скоростях движения космических аппаратов. Это подчеркивает необходимость учета эффекта Доплера при проектировании систем космической связи, особенно на низких околоземных орбитах. </a:t>
            </a:r>
            <a:endParaRPr lang="en-US" sz="2400" b="0" u="none" strike="noStrike" dirty="0">
              <a:solidFill>
                <a:srgbClr val="000000"/>
              </a:solidFill>
              <a:effectLst/>
              <a:uFillTx/>
              <a:latin typeface="Arial"/>
            </a:endParaRPr>
          </a:p>
          <a:p>
            <a:pPr marL="228600" indent="216000" algn="just" defTabSz="914760">
              <a:lnSpc>
                <a:spcPct val="90000"/>
              </a:lnSpc>
              <a:spcBef>
                <a:spcPts val="1001"/>
              </a:spcBef>
              <a:buClr>
                <a:srgbClr val="000000"/>
              </a:buClr>
              <a:buFont typeface="Arial"/>
              <a:buChar char="•"/>
              <a:tabLst>
                <a:tab pos="0" algn="l"/>
              </a:tabLst>
            </a:pPr>
            <a:r>
              <a:rPr lang="ru-RU" sz="2400" b="0" u="none" strike="noStrike" dirty="0">
                <a:solidFill>
                  <a:schemeClr val="dk1"/>
                </a:solidFill>
                <a:effectLst/>
                <a:uFillTx/>
                <a:latin typeface="Times New Roman"/>
                <a:ea typeface="Times New Roman"/>
              </a:rPr>
              <a:t>Для повышения надежности передачи данных в условиях космической связи необходимо разрабатывать и внедрять специальные алгоритмы обработки сигналов и аппаратные решения, которые будут учитывать влияние эффекта Доплера. </a:t>
            </a:r>
            <a:endParaRPr lang="en-US" sz="2400" b="0" u="none" strike="noStrike" dirty="0">
              <a:solidFill>
                <a:srgbClr val="000000"/>
              </a:solidFill>
              <a:effectLst/>
              <a:uFillTx/>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 Placeholder 2"/>
          <p:cNvSpPr/>
          <p:nvPr/>
        </p:nvSpPr>
        <p:spPr>
          <a:xfrm>
            <a:off x="264960" y="573840"/>
            <a:ext cx="9390600" cy="32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defTabSz="914400">
              <a:lnSpc>
                <a:spcPct val="90000"/>
              </a:lnSpc>
              <a:spcBef>
                <a:spcPts val="1001"/>
              </a:spcBef>
              <a:tabLst>
                <a:tab pos="0" algn="l"/>
              </a:tabLst>
            </a:pPr>
            <a:r>
              <a:rPr lang="ru-RU" sz="3600" dirty="0">
                <a:solidFill>
                  <a:srgbClr val="1E22AA"/>
                </a:solidFill>
                <a:latin typeface="Times New Roman"/>
                <a:ea typeface="Poppins Medium"/>
              </a:rPr>
              <a:t>Список литературы</a:t>
            </a:r>
            <a:endParaRPr lang="en-US" sz="3600" b="0" u="none" strike="noStrike" dirty="0">
              <a:solidFill>
                <a:srgbClr val="000000"/>
              </a:solidFill>
              <a:effectLst/>
              <a:uFillTx/>
              <a:latin typeface="Arial"/>
            </a:endParaRPr>
          </a:p>
        </p:txBody>
      </p:sp>
      <p:pic>
        <p:nvPicPr>
          <p:cNvPr id="363" name="Рисунок 3"/>
          <p:cNvPicPr/>
          <p:nvPr/>
        </p:nvPicPr>
        <p:blipFill>
          <a:blip r:embed="rId2"/>
          <a:srcRect l="68289" t="40539" r="5313" b="13645"/>
          <a:stretch/>
        </p:blipFill>
        <p:spPr>
          <a:xfrm>
            <a:off x="10850040" y="477360"/>
            <a:ext cx="863280" cy="695160"/>
          </a:xfrm>
          <a:prstGeom prst="rect">
            <a:avLst/>
          </a:prstGeom>
          <a:noFill/>
          <a:ln w="0">
            <a:noFill/>
          </a:ln>
        </p:spPr>
      </p:pic>
      <p:sp>
        <p:nvSpPr>
          <p:cNvPr id="364" name="Подзаголовок 2"/>
          <p:cNvSpPr/>
          <p:nvPr/>
        </p:nvSpPr>
        <p:spPr>
          <a:xfrm>
            <a:off x="264960" y="1197720"/>
            <a:ext cx="11235240" cy="446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r>
              <a:rPr lang="ru-RU" sz="2800" b="0" kern="100" dirty="0">
                <a:effectLst/>
                <a:latin typeface="Times New Roman" panose="02020603050405020304" pitchFamily="18" charset="0"/>
                <a:ea typeface="NSimSun" panose="02010609030101010101" pitchFamily="49" charset="-122"/>
                <a:cs typeface="Arial" panose="020B0604020202020204" pitchFamily="34" charset="0"/>
              </a:rPr>
              <a:t>1. Степунин А.Н., Николаев А.Д. Мобильная связь на пути к 6G. – Москва: Инфра-Инженерия, 2021, 384 с.</a:t>
            </a:r>
            <a:endParaRPr lang="ru-RU" sz="2800" b="1" kern="100" dirty="0">
              <a:effectLst/>
              <a:latin typeface="Liberation Serif"/>
              <a:ea typeface="NSimSun" panose="02010609030101010101" pitchFamily="49" charset="-122"/>
              <a:cs typeface="Arial" panose="020B0604020202020204" pitchFamily="34" charset="0"/>
            </a:endParaRPr>
          </a:p>
          <a:p>
            <a:pPr algn="just"/>
            <a:r>
              <a:rPr lang="en-US" sz="2800" b="0" kern="100" dirty="0">
                <a:effectLst/>
                <a:latin typeface="Times New Roman" panose="02020603050405020304" pitchFamily="18" charset="0"/>
                <a:ea typeface="NSimSun" panose="02010609030101010101" pitchFamily="49" charset="-122"/>
                <a:cs typeface="Arial" panose="020B0604020202020204" pitchFamily="34" charset="0"/>
              </a:rPr>
              <a:t>2. Erik </a:t>
            </a:r>
            <a:r>
              <a:rPr lang="en-US" sz="2800" b="0" kern="100" dirty="0" err="1">
                <a:effectLst/>
                <a:latin typeface="Times New Roman" panose="02020603050405020304" pitchFamily="18" charset="0"/>
                <a:ea typeface="NSimSun" panose="02010609030101010101" pitchFamily="49" charset="-122"/>
                <a:cs typeface="Arial" panose="020B0604020202020204" pitchFamily="34" charset="0"/>
              </a:rPr>
              <a:t>Dahlman</a:t>
            </a:r>
            <a:r>
              <a:rPr lang="en-US" sz="2800" b="0" kern="100" dirty="0">
                <a:effectLst/>
                <a:latin typeface="Times New Roman" panose="02020603050405020304" pitchFamily="18" charset="0"/>
                <a:ea typeface="NSimSun" panose="02010609030101010101" pitchFamily="49" charset="-122"/>
                <a:cs typeface="Arial" panose="020B0604020202020204" pitchFamily="34" charset="0"/>
              </a:rPr>
              <a:t>, Stefan </a:t>
            </a:r>
            <a:r>
              <a:rPr lang="en-US" sz="2800" b="0" kern="100" dirty="0" err="1">
                <a:effectLst/>
                <a:latin typeface="Times New Roman" panose="02020603050405020304" pitchFamily="18" charset="0"/>
                <a:ea typeface="NSimSun" panose="02010609030101010101" pitchFamily="49" charset="-122"/>
                <a:cs typeface="Arial" panose="020B0604020202020204" pitchFamily="34" charset="0"/>
              </a:rPr>
              <a:t>Parkvall</a:t>
            </a:r>
            <a:r>
              <a:rPr lang="en-US" sz="2800" b="0" kern="100" dirty="0">
                <a:effectLst/>
                <a:latin typeface="Times New Roman" panose="02020603050405020304" pitchFamily="18" charset="0"/>
                <a:ea typeface="NSimSun" panose="02010609030101010101" pitchFamily="49" charset="-122"/>
                <a:cs typeface="Arial" panose="020B0604020202020204" pitchFamily="34" charset="0"/>
              </a:rPr>
              <a:t>, Johan </a:t>
            </a:r>
            <a:r>
              <a:rPr lang="en-US" sz="2800" b="0" kern="100" dirty="0" err="1">
                <a:effectLst/>
                <a:latin typeface="Times New Roman" panose="02020603050405020304" pitchFamily="18" charset="0"/>
                <a:ea typeface="NSimSun" panose="02010609030101010101" pitchFamily="49" charset="-122"/>
                <a:cs typeface="Arial" panose="020B0604020202020204" pitchFamily="34" charset="0"/>
              </a:rPr>
              <a:t>Skold</a:t>
            </a:r>
            <a:r>
              <a:rPr lang="en-US" sz="2800" b="0" kern="100" dirty="0">
                <a:effectLst/>
                <a:latin typeface="Times New Roman" panose="02020603050405020304" pitchFamily="18" charset="0"/>
                <a:ea typeface="NSimSun" panose="02010609030101010101" pitchFamily="49" charset="-122"/>
                <a:cs typeface="Arial" panose="020B0604020202020204" pitchFamily="34" charset="0"/>
              </a:rPr>
              <a:t>. 4G LTE/LTE-Advanced for Mobile </a:t>
            </a:r>
            <a:r>
              <a:rPr lang="en-US" sz="2800" b="0" kern="100" dirty="0" err="1">
                <a:effectLst/>
                <a:latin typeface="Times New Roman" panose="02020603050405020304" pitchFamily="18" charset="0"/>
                <a:ea typeface="NSimSun" panose="02010609030101010101" pitchFamily="49" charset="-122"/>
                <a:cs typeface="Arial" panose="020B0604020202020204" pitchFamily="34" charset="0"/>
              </a:rPr>
              <a:t>Boadband</a:t>
            </a:r>
            <a:r>
              <a:rPr lang="en-US" sz="2800" b="0" kern="100" dirty="0">
                <a:effectLst/>
                <a:latin typeface="Times New Roman" panose="02020603050405020304" pitchFamily="18" charset="0"/>
                <a:ea typeface="NSimSun" panose="02010609030101010101" pitchFamily="49" charset="-122"/>
                <a:cs typeface="Arial" panose="020B0604020202020204" pitchFamily="34" charset="0"/>
              </a:rPr>
              <a:t>. © 2011 Elsevier, Ltd. ISBN: 987-0-12-385489-6, p. 43.</a:t>
            </a:r>
            <a:endParaRPr lang="ru-RU" sz="2800" b="1" kern="100" dirty="0">
              <a:effectLst/>
              <a:latin typeface="Liberation Serif"/>
              <a:ea typeface="NSimSun" panose="02010609030101010101" pitchFamily="49" charset="-122"/>
              <a:cs typeface="Arial" panose="020B0604020202020204" pitchFamily="34" charset="0"/>
            </a:endParaRPr>
          </a:p>
          <a:p>
            <a:pPr algn="just"/>
            <a:r>
              <a:rPr lang="en-US" sz="2800" b="0" kern="100" dirty="0">
                <a:effectLst/>
                <a:latin typeface="Times New Roman" panose="02020603050405020304" pitchFamily="18" charset="0"/>
                <a:ea typeface="NSimSun" panose="02010609030101010101" pitchFamily="49" charset="-122"/>
                <a:cs typeface="Arial" panose="020B0604020202020204" pitchFamily="34" charset="0"/>
              </a:rPr>
              <a:t>3. </a:t>
            </a:r>
            <a:r>
              <a:rPr lang="en-US" sz="2800" b="0" kern="100" dirty="0" err="1">
                <a:effectLst/>
                <a:latin typeface="Times New Roman" panose="02020603050405020304" pitchFamily="18" charset="0"/>
                <a:ea typeface="NSimSun" panose="02010609030101010101" pitchFamily="49" charset="-122"/>
                <a:cs typeface="Arial" panose="020B0604020202020204" pitchFamily="34" charset="0"/>
              </a:rPr>
              <a:t>Stefana</a:t>
            </a:r>
            <a:r>
              <a:rPr lang="en-US" sz="2800" b="0" kern="100" dirty="0">
                <a:effectLst/>
                <a:latin typeface="Times New Roman" panose="02020603050405020304" pitchFamily="18" charset="0"/>
                <a:ea typeface="NSimSun" panose="02010609030101010101" pitchFamily="49" charset="-122"/>
                <a:cs typeface="Arial" panose="020B0604020202020204" pitchFamily="34" charset="0"/>
              </a:rPr>
              <a:t> </a:t>
            </a:r>
            <a:r>
              <a:rPr lang="en-US" sz="2800" b="0" kern="100" dirty="0" err="1">
                <a:effectLst/>
                <a:latin typeface="Times New Roman" panose="02020603050405020304" pitchFamily="18" charset="0"/>
                <a:ea typeface="NSimSun" panose="02010609030101010101" pitchFamily="49" charset="-122"/>
                <a:cs typeface="Arial" panose="020B0604020202020204" pitchFamily="34" charset="0"/>
              </a:rPr>
              <a:t>Sesia</a:t>
            </a:r>
            <a:r>
              <a:rPr lang="en-US" sz="2800" b="0" kern="100" dirty="0">
                <a:effectLst/>
                <a:latin typeface="Times New Roman" panose="02020603050405020304" pitchFamily="18" charset="0"/>
                <a:ea typeface="NSimSun" panose="02010609030101010101" pitchFamily="49" charset="-122"/>
                <a:cs typeface="Arial" panose="020B0604020202020204" pitchFamily="34" charset="0"/>
              </a:rPr>
              <a:t>, Matthew Baker, </a:t>
            </a:r>
            <a:r>
              <a:rPr lang="en-US" sz="2800" b="0" kern="100" dirty="0" err="1">
                <a:effectLst/>
                <a:latin typeface="Times New Roman" panose="02020603050405020304" pitchFamily="18" charset="0"/>
                <a:ea typeface="NSimSun" panose="02010609030101010101" pitchFamily="49" charset="-122"/>
                <a:cs typeface="Arial" panose="020B0604020202020204" pitchFamily="34" charset="0"/>
              </a:rPr>
              <a:t>Issam</a:t>
            </a:r>
            <a:r>
              <a:rPr lang="en-US" sz="2800" b="0" kern="100" dirty="0">
                <a:effectLst/>
                <a:latin typeface="Times New Roman" panose="02020603050405020304" pitchFamily="18" charset="0"/>
                <a:ea typeface="NSimSun" panose="02010609030101010101" pitchFamily="49" charset="-122"/>
                <a:cs typeface="Arial" panose="020B0604020202020204" pitchFamily="34" charset="0"/>
              </a:rPr>
              <a:t> Toufic. LTE-the UMTS long term evolution: from theory to practice.</a:t>
            </a:r>
            <a:r>
              <a:rPr lang="en-US" sz="2800" b="1" kern="100" dirty="0">
                <a:effectLst/>
                <a:latin typeface="Liberation Serif"/>
                <a:ea typeface="NSimSun" panose="02010609030101010101" pitchFamily="49" charset="-122"/>
                <a:cs typeface="Arial" panose="020B0604020202020204" pitchFamily="34" charset="0"/>
              </a:rPr>
              <a:t> </a:t>
            </a:r>
            <a:r>
              <a:rPr lang="en-US" sz="2800" b="0" kern="100" dirty="0">
                <a:effectLst/>
                <a:latin typeface="Times New Roman" panose="02020603050405020304" pitchFamily="18" charset="0"/>
                <a:ea typeface="NSimSun" panose="02010609030101010101" pitchFamily="49" charset="-122"/>
                <a:cs typeface="Arial" panose="020B0604020202020204" pitchFamily="34" charset="0"/>
              </a:rPr>
              <a:t>© 2009 John Wiley &amp; Sons, Ltd. ISBN: 978-0-470-69716-0, p. 142.</a:t>
            </a:r>
            <a:endParaRPr lang="ru-RU" sz="2800" b="1" kern="100" dirty="0">
              <a:effectLst/>
              <a:latin typeface="Liberation Serif"/>
              <a:ea typeface="NSimSun" panose="02010609030101010101" pitchFamily="49" charset="-122"/>
              <a:cs typeface="Arial" panose="020B0604020202020204" pitchFamily="34" charset="0"/>
            </a:endParaRPr>
          </a:p>
          <a:p>
            <a:pPr algn="just"/>
            <a:r>
              <a:rPr lang="ru-RU" sz="2800" b="0" kern="100" dirty="0">
                <a:effectLst/>
                <a:latin typeface="Times New Roman" panose="02020603050405020304" pitchFamily="18" charset="0"/>
                <a:ea typeface="NSimSun" panose="02010609030101010101" pitchFamily="49" charset="-122"/>
                <a:cs typeface="Arial" panose="020B0604020202020204" pitchFamily="34" charset="0"/>
              </a:rPr>
              <a:t>4. Майков Д.Ю., Вершинин А.С. // Молодой ученый. 2014. № 21(80). с.175.</a:t>
            </a:r>
            <a:endParaRPr lang="ru-RU" sz="2800" b="1" kern="100" dirty="0">
              <a:effectLst/>
              <a:latin typeface="Liberation Serif"/>
              <a:ea typeface="NSimSun" panose="02010609030101010101" pitchFamily="49" charset="-122"/>
              <a:cs typeface="Arial" panose="020B0604020202020204" pitchFamily="34" charset="0"/>
            </a:endParaRPr>
          </a:p>
          <a:p>
            <a:pPr algn="just"/>
            <a:r>
              <a:rPr lang="ru-RU" sz="2800" b="0" kern="100" dirty="0">
                <a:effectLst/>
                <a:latin typeface="Times New Roman" panose="02020603050405020304" pitchFamily="18" charset="0"/>
                <a:ea typeface="NSimSun" panose="02010609030101010101" pitchFamily="49" charset="-122"/>
                <a:cs typeface="Arial" panose="020B0604020202020204" pitchFamily="34" charset="0"/>
              </a:rPr>
              <a:t>5. Панько С.П., Поляк М.Г. // Космические аппараты и технологии. 2018. Т. 2, № 2. с. 105</a:t>
            </a:r>
            <a:r>
              <a:rPr lang="en-US" sz="2800" b="0" kern="100" dirty="0">
                <a:effectLst/>
                <a:latin typeface="Times New Roman" panose="02020603050405020304" pitchFamily="18" charset="0"/>
                <a:ea typeface="NSimSun" panose="02010609030101010101" pitchFamily="49" charset="-122"/>
                <a:cs typeface="Arial" panose="020B0604020202020204" pitchFamily="34" charset="0"/>
              </a:rPr>
              <a:t>.</a:t>
            </a:r>
            <a:endParaRPr lang="ru-RU" sz="2800" b="1" kern="100" dirty="0">
              <a:effectLst/>
              <a:latin typeface="Liberation Serif"/>
              <a:ea typeface="NSimSun" panose="02010609030101010101" pitchFamily="49" charset="-122"/>
              <a:cs typeface="Arial" panose="020B0604020202020204" pitchFamily="34" charset="0"/>
            </a:endParaRPr>
          </a:p>
        </p:txBody>
      </p:sp>
    </p:spTree>
    <p:extLst>
      <p:ext uri="{BB962C8B-B14F-4D97-AF65-F5344CB8AC3E}">
        <p14:creationId xmlns:p14="http://schemas.microsoft.com/office/powerpoint/2010/main" val="128050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 Placeholder 2"/>
          <p:cNvSpPr/>
          <p:nvPr/>
        </p:nvSpPr>
        <p:spPr>
          <a:xfrm>
            <a:off x="2713320" y="2835720"/>
            <a:ext cx="6768000" cy="1187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defTabSz="914400">
              <a:lnSpc>
                <a:spcPct val="90000"/>
              </a:lnSpc>
              <a:spcBef>
                <a:spcPts val="1001"/>
              </a:spcBef>
              <a:tabLst>
                <a:tab pos="0" algn="l"/>
              </a:tabLst>
            </a:pPr>
            <a:r>
              <a:rPr lang="ru-RU" sz="5400" b="0" u="none" strike="noStrike">
                <a:solidFill>
                  <a:srgbClr val="1E22AA"/>
                </a:solidFill>
                <a:effectLst/>
                <a:uFillTx/>
                <a:latin typeface="Times New Roman"/>
                <a:ea typeface="Poppins Medium"/>
              </a:rPr>
              <a:t>Спасибо за внимание!</a:t>
            </a:r>
            <a:endParaRPr lang="en-US" sz="5400" b="0" u="none" strike="noStrike">
              <a:solidFill>
                <a:srgbClr val="000000"/>
              </a:solidFill>
              <a:effectLst/>
              <a:uFillTx/>
              <a:latin typeface="Arial"/>
            </a:endParaRPr>
          </a:p>
        </p:txBody>
      </p:sp>
      <p:pic>
        <p:nvPicPr>
          <p:cNvPr id="366" name="Рисунок 3"/>
          <p:cNvPicPr/>
          <p:nvPr/>
        </p:nvPicPr>
        <p:blipFill>
          <a:blip r:embed="rId2"/>
          <a:srcRect l="68289" t="40539" r="5313" b="13645"/>
          <a:stretch/>
        </p:blipFill>
        <p:spPr>
          <a:xfrm>
            <a:off x="10850040" y="477360"/>
            <a:ext cx="863280" cy="695160"/>
          </a:xfrm>
          <a:prstGeom prst="rect">
            <a:avLst/>
          </a:prstGeom>
          <a:noFill/>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 Placeholder 2"/>
          <p:cNvSpPr/>
          <p:nvPr/>
        </p:nvSpPr>
        <p:spPr>
          <a:xfrm>
            <a:off x="336960" y="501480"/>
            <a:ext cx="9390600" cy="32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defTabSz="914400">
              <a:lnSpc>
                <a:spcPct val="90000"/>
              </a:lnSpc>
              <a:spcBef>
                <a:spcPts val="1001"/>
              </a:spcBef>
              <a:tabLst>
                <a:tab pos="0" algn="l"/>
              </a:tabLst>
            </a:pPr>
            <a:r>
              <a:rPr lang="ru-RU" sz="3600" b="0" u="none" strike="noStrike">
                <a:solidFill>
                  <a:srgbClr val="1E22AA"/>
                </a:solidFill>
                <a:effectLst/>
                <a:uFillTx/>
                <a:latin typeface="Times New Roman"/>
                <a:ea typeface="Poppins Medium"/>
              </a:rPr>
              <a:t>Введение</a:t>
            </a:r>
            <a:endParaRPr lang="en-US" sz="3600" b="0" u="none" strike="noStrike">
              <a:solidFill>
                <a:srgbClr val="000000"/>
              </a:solidFill>
              <a:effectLst/>
              <a:uFillTx/>
              <a:latin typeface="Arial"/>
            </a:endParaRPr>
          </a:p>
        </p:txBody>
      </p:sp>
      <p:pic>
        <p:nvPicPr>
          <p:cNvPr id="328" name="Рисунок 3"/>
          <p:cNvPicPr/>
          <p:nvPr/>
        </p:nvPicPr>
        <p:blipFill>
          <a:blip r:embed="rId2"/>
          <a:srcRect l="68289" t="40539" r="5313" b="13645"/>
          <a:stretch/>
        </p:blipFill>
        <p:spPr>
          <a:xfrm>
            <a:off x="10850040" y="477360"/>
            <a:ext cx="863280" cy="695160"/>
          </a:xfrm>
          <a:prstGeom prst="rect">
            <a:avLst/>
          </a:prstGeom>
          <a:noFill/>
          <a:ln w="0">
            <a:noFill/>
          </a:ln>
        </p:spPr>
      </p:pic>
      <p:sp>
        <p:nvSpPr>
          <p:cNvPr id="329" name="Подзаголовок 2"/>
          <p:cNvSpPr/>
          <p:nvPr/>
        </p:nvSpPr>
        <p:spPr>
          <a:xfrm>
            <a:off x="336960" y="1155960"/>
            <a:ext cx="11376720" cy="5549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16000" algn="just" defTabSz="914760">
              <a:lnSpc>
                <a:spcPct val="90000"/>
              </a:lnSpc>
              <a:spcBef>
                <a:spcPts val="1001"/>
              </a:spcBef>
              <a:buClr>
                <a:srgbClr val="000000"/>
              </a:buClr>
              <a:buFont typeface="Arial"/>
              <a:buChar char="•"/>
            </a:pPr>
            <a:r>
              <a:rPr lang="ru-RU" sz="2400" b="0" u="none" strike="noStrike">
                <a:solidFill>
                  <a:schemeClr val="dk1"/>
                </a:solidFill>
                <a:effectLst/>
                <a:uFillTx/>
                <a:latin typeface="Times New Roman"/>
                <a:ea typeface="Times New Roman"/>
              </a:rPr>
              <a:t>Современные технологии космической связи требуют высокой надежности и эффективности передачи данных, что делает актуальным исследование различных факторов, влияющих на качество сигналов. Одним из таких факторов является эффект Доплера, который возникает в результате относительного движения источника и приемника сигналов.</a:t>
            </a:r>
            <a:endParaRPr lang="en-US" sz="2400" b="0" u="none" strike="noStrike">
              <a:solidFill>
                <a:srgbClr val="000000"/>
              </a:solidFill>
              <a:effectLst/>
              <a:uFillTx/>
              <a:latin typeface="Arial"/>
            </a:endParaRPr>
          </a:p>
          <a:p>
            <a:pPr marL="228600" algn="just" defTabSz="914760">
              <a:lnSpc>
                <a:spcPct val="90000"/>
              </a:lnSpc>
              <a:spcBef>
                <a:spcPts val="1001"/>
              </a:spcBef>
              <a:tabLst>
                <a:tab pos="0" algn="l"/>
              </a:tabLst>
            </a:pPr>
            <a:r>
              <a:rPr lang="ru-RU" sz="2400" b="0" u="none" strike="noStrike">
                <a:solidFill>
                  <a:schemeClr val="dk1"/>
                </a:solidFill>
                <a:effectLst/>
                <a:uFillTx/>
                <a:latin typeface="Times New Roman"/>
                <a:ea typeface="Times New Roman"/>
              </a:rPr>
              <a:t> </a:t>
            </a:r>
            <a:endParaRPr lang="en-US" sz="2400" b="0" u="none" strike="noStrike">
              <a:solidFill>
                <a:srgbClr val="000000"/>
              </a:solidFill>
              <a:effectLst/>
              <a:uFillTx/>
              <a:latin typeface="Arial"/>
            </a:endParaRPr>
          </a:p>
          <a:p>
            <a:pPr marL="228600" indent="216000" algn="just" defTabSz="914760">
              <a:lnSpc>
                <a:spcPct val="90000"/>
              </a:lnSpc>
              <a:spcBef>
                <a:spcPts val="1001"/>
              </a:spcBef>
              <a:buClr>
                <a:srgbClr val="000000"/>
              </a:buClr>
              <a:buFont typeface="Arial"/>
              <a:buChar char="•"/>
              <a:tabLst>
                <a:tab pos="0" algn="l"/>
              </a:tabLst>
            </a:pPr>
            <a:r>
              <a:rPr lang="ru-RU" sz="2400" b="0" u="none" strike="noStrike">
                <a:solidFill>
                  <a:schemeClr val="dk1"/>
                </a:solidFill>
                <a:effectLst/>
                <a:uFillTx/>
                <a:latin typeface="Times New Roman"/>
                <a:ea typeface="Times New Roman"/>
              </a:rPr>
              <a:t>OFDM</a:t>
            </a:r>
            <a:r>
              <a:rPr lang="en-US" sz="2400" b="0" u="none" strike="noStrike">
                <a:solidFill>
                  <a:schemeClr val="dk1"/>
                </a:solidFill>
                <a:effectLst/>
                <a:uFillTx/>
                <a:latin typeface="Times New Roman"/>
                <a:ea typeface="Times New Roman"/>
              </a:rPr>
              <a:t> (Orthogonal Frequency Division Multiplexing)</a:t>
            </a:r>
            <a:r>
              <a:rPr lang="ru-RU" sz="2400" b="0" u="none" strike="noStrike">
                <a:solidFill>
                  <a:schemeClr val="dk1"/>
                </a:solidFill>
                <a:effectLst/>
                <a:uFillTx/>
                <a:latin typeface="Times New Roman"/>
                <a:ea typeface="Times New Roman"/>
              </a:rPr>
              <a:t> является одной из наиболее перспективных технологий для реализации высокоскоростной передачи информации в условиях ограниченной полосы передачи и сложных каналов связи. Однако при наличии значительных скоростей движения приемников или передатчиков, таких как спутники или космические аппараты, эффект Доплера приводит к смещению частот поднесущих сигналов, что в свою очередь вызывает проблемы с синхронизацией и декодированием информации.</a:t>
            </a:r>
            <a:endParaRPr lang="en-US" sz="2400" b="0" u="none" strike="noStrike">
              <a:solidFill>
                <a:srgbClr val="000000"/>
              </a:solidFill>
              <a:effectLst/>
              <a:uFillTx/>
              <a:latin typeface="Arial"/>
            </a:endParaRPr>
          </a:p>
          <a:p>
            <a:pPr defTabSz="914760">
              <a:lnSpc>
                <a:spcPct val="90000"/>
              </a:lnSpc>
              <a:spcBef>
                <a:spcPts val="1001"/>
              </a:spcBef>
              <a:tabLst>
                <a:tab pos="0" algn="l"/>
              </a:tabLst>
            </a:pPr>
            <a:endParaRPr lang="en-US" sz="2400" b="0" u="none" strike="noStrike">
              <a:solidFill>
                <a:srgbClr val="000000"/>
              </a:solidFill>
              <a:effectLst/>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 Placeholder 2"/>
          <p:cNvSpPr/>
          <p:nvPr/>
        </p:nvSpPr>
        <p:spPr>
          <a:xfrm>
            <a:off x="480960" y="501480"/>
            <a:ext cx="9390600" cy="32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defTabSz="914400">
              <a:lnSpc>
                <a:spcPct val="90000"/>
              </a:lnSpc>
              <a:spcBef>
                <a:spcPts val="1001"/>
              </a:spcBef>
              <a:tabLst>
                <a:tab pos="0" algn="l"/>
              </a:tabLst>
            </a:pPr>
            <a:r>
              <a:rPr lang="ru-RU" sz="3600" b="0" u="none" strike="noStrike">
                <a:solidFill>
                  <a:srgbClr val="1E22AA"/>
                </a:solidFill>
                <a:effectLst/>
                <a:uFillTx/>
                <a:latin typeface="Times New Roman"/>
                <a:ea typeface="Poppins Medium"/>
              </a:rPr>
              <a:t>Цель работы</a:t>
            </a:r>
            <a:endParaRPr lang="en-US" sz="3600" b="0" u="none" strike="noStrike">
              <a:solidFill>
                <a:srgbClr val="000000"/>
              </a:solidFill>
              <a:effectLst/>
              <a:uFillTx/>
              <a:latin typeface="Arial"/>
            </a:endParaRPr>
          </a:p>
        </p:txBody>
      </p:sp>
      <p:pic>
        <p:nvPicPr>
          <p:cNvPr id="331" name="Рисунок 3"/>
          <p:cNvPicPr/>
          <p:nvPr/>
        </p:nvPicPr>
        <p:blipFill>
          <a:blip r:embed="rId2"/>
          <a:srcRect l="68289" t="40539" r="5313" b="13645"/>
          <a:stretch/>
        </p:blipFill>
        <p:spPr>
          <a:xfrm>
            <a:off x="10850040" y="477360"/>
            <a:ext cx="863280" cy="695160"/>
          </a:xfrm>
          <a:prstGeom prst="rect">
            <a:avLst/>
          </a:prstGeom>
          <a:noFill/>
          <a:ln w="0">
            <a:noFill/>
          </a:ln>
        </p:spPr>
      </p:pic>
      <p:sp>
        <p:nvSpPr>
          <p:cNvPr id="332" name="Подзаголовок 2"/>
          <p:cNvSpPr/>
          <p:nvPr/>
        </p:nvSpPr>
        <p:spPr>
          <a:xfrm>
            <a:off x="480960" y="1413719"/>
            <a:ext cx="11016360" cy="45144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16000" algn="just" defTabSz="914760">
              <a:lnSpc>
                <a:spcPct val="90000"/>
              </a:lnSpc>
              <a:spcBef>
                <a:spcPts val="1001"/>
              </a:spcBef>
              <a:buClr>
                <a:srgbClr val="000000"/>
              </a:buClr>
              <a:buFont typeface="Arial"/>
              <a:buChar char="•"/>
            </a:pPr>
            <a:r>
              <a:rPr lang="ru-RU" sz="2400" b="0" u="none" strike="noStrike" dirty="0">
                <a:solidFill>
                  <a:schemeClr val="dk1"/>
                </a:solidFill>
                <a:effectLst/>
                <a:uFillTx/>
                <a:latin typeface="Times New Roman"/>
                <a:ea typeface="Times New Roman"/>
              </a:rPr>
              <a:t>Исследование влияния эффекта Доплера на прием сигналов с OFDM модуляцией в системах космической связи. </a:t>
            </a:r>
          </a:p>
          <a:p>
            <a:pPr marL="228600" indent="216000" algn="just" defTabSz="914760">
              <a:lnSpc>
                <a:spcPct val="90000"/>
              </a:lnSpc>
              <a:spcBef>
                <a:spcPts val="1001"/>
              </a:spcBef>
              <a:buClr>
                <a:srgbClr val="000000"/>
              </a:buClr>
              <a:buFont typeface="Arial"/>
              <a:buChar char="•"/>
            </a:pPr>
            <a:r>
              <a:rPr lang="ru-RU" sz="2400" b="0" u="none" strike="noStrike" dirty="0">
                <a:solidFill>
                  <a:schemeClr val="dk1"/>
                </a:solidFill>
                <a:effectLst/>
                <a:uFillTx/>
                <a:latin typeface="Times New Roman"/>
              </a:rPr>
              <a:t>В работе ставились следующие задачи</a:t>
            </a:r>
            <a:r>
              <a:rPr lang="en-US" sz="2400" b="0" u="none" strike="noStrike" dirty="0">
                <a:solidFill>
                  <a:schemeClr val="dk1"/>
                </a:solidFill>
                <a:effectLst/>
                <a:uFillTx/>
                <a:latin typeface="Times New Roman"/>
              </a:rPr>
              <a:t>:</a:t>
            </a:r>
          </a:p>
          <a:p>
            <a:pPr marL="685800" indent="-457200" algn="just" defTabSz="914760">
              <a:lnSpc>
                <a:spcPct val="90000"/>
              </a:lnSpc>
              <a:spcBef>
                <a:spcPts val="1001"/>
              </a:spcBef>
              <a:buClr>
                <a:srgbClr val="000000"/>
              </a:buClr>
              <a:buFont typeface="+mj-lt"/>
              <a:buAutoNum type="arabicPeriod"/>
            </a:pPr>
            <a:r>
              <a:rPr lang="ru-RU" sz="2400" b="0" u="none" strike="noStrike" dirty="0">
                <a:solidFill>
                  <a:schemeClr val="dk1"/>
                </a:solidFill>
                <a:effectLst/>
                <a:uFillTx/>
                <a:latin typeface="Times New Roman" panose="02020603050405020304" pitchFamily="18" charset="0"/>
                <a:cs typeface="Times New Roman" panose="02020603050405020304" pitchFamily="18" charset="0"/>
              </a:rPr>
              <a:t>Провести обзор литературы.</a:t>
            </a:r>
          </a:p>
          <a:p>
            <a:pPr marL="685800" indent="-457200" algn="just" defTabSz="914760">
              <a:lnSpc>
                <a:spcPct val="90000"/>
              </a:lnSpc>
              <a:spcBef>
                <a:spcPts val="1001"/>
              </a:spcBef>
              <a:buClr>
                <a:srgbClr val="000000"/>
              </a:buClr>
              <a:buFont typeface="+mj-lt"/>
              <a:buAutoNum type="arabicPeriod"/>
            </a:pPr>
            <a:r>
              <a:rPr lang="ru-RU" sz="2400" u="none" strike="noStrike" dirty="0">
                <a:solidFill>
                  <a:srgbClr val="000000"/>
                </a:solidFill>
                <a:effectLst/>
                <a:uFillTx/>
                <a:latin typeface="Times New Roman" panose="02020603050405020304" pitchFamily="18" charset="0"/>
                <a:cs typeface="Times New Roman" panose="02020603050405020304" pitchFamily="18" charset="0"/>
              </a:rPr>
              <a:t>Разработать модели передачи </a:t>
            </a:r>
            <a:r>
              <a:rPr lang="en-US" sz="2400" u="none" strike="noStrike" dirty="0">
                <a:solidFill>
                  <a:srgbClr val="000000"/>
                </a:solidFill>
                <a:effectLst/>
                <a:uFillTx/>
                <a:latin typeface="Times New Roman" panose="02020603050405020304" pitchFamily="18" charset="0"/>
                <a:cs typeface="Times New Roman" panose="02020603050405020304" pitchFamily="18" charset="0"/>
              </a:rPr>
              <a:t>OFDM </a:t>
            </a:r>
            <a:r>
              <a:rPr lang="ru-RU" sz="2400" u="none" strike="noStrike" dirty="0">
                <a:solidFill>
                  <a:srgbClr val="000000"/>
                </a:solidFill>
                <a:effectLst/>
                <a:uFillTx/>
                <a:latin typeface="Times New Roman" panose="02020603050405020304" pitchFamily="18" charset="0"/>
                <a:cs typeface="Times New Roman" panose="02020603050405020304" pitchFamily="18" charset="0"/>
              </a:rPr>
              <a:t>сигналов с учетом доплеровского смещения.</a:t>
            </a:r>
          </a:p>
          <a:p>
            <a:pPr marL="685800" indent="-457200" algn="just" defTabSz="914760">
              <a:lnSpc>
                <a:spcPct val="90000"/>
              </a:lnSpc>
              <a:spcBef>
                <a:spcPts val="1001"/>
              </a:spcBef>
              <a:buClr>
                <a:srgbClr val="000000"/>
              </a:buClr>
              <a:buFont typeface="+mj-lt"/>
              <a:buAutoNum type="arabicPeriod"/>
            </a:pPr>
            <a:r>
              <a:rPr lang="ru-RU" sz="2400" dirty="0">
                <a:solidFill>
                  <a:srgbClr val="000000"/>
                </a:solidFill>
                <a:latin typeface="Times New Roman" panose="02020603050405020304" pitchFamily="18" charset="0"/>
                <a:cs typeface="Times New Roman" panose="02020603050405020304" pitchFamily="18" charset="0"/>
              </a:rPr>
              <a:t>Провести численной моделирование для оценки влияния эффекта Доплера.</a:t>
            </a:r>
            <a:endParaRPr lang="en-US" sz="24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 Placeholder 2"/>
          <p:cNvSpPr/>
          <p:nvPr/>
        </p:nvSpPr>
        <p:spPr>
          <a:xfrm>
            <a:off x="264960" y="573840"/>
            <a:ext cx="9390600" cy="32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defTabSz="914400">
              <a:lnSpc>
                <a:spcPct val="90000"/>
              </a:lnSpc>
              <a:spcBef>
                <a:spcPts val="1001"/>
              </a:spcBef>
              <a:tabLst>
                <a:tab pos="0" algn="l"/>
              </a:tabLst>
            </a:pPr>
            <a:r>
              <a:rPr lang="en-US" sz="3600" b="0" u="none" strike="noStrike" dirty="0">
                <a:solidFill>
                  <a:srgbClr val="1E22AA"/>
                </a:solidFill>
                <a:effectLst/>
                <a:uFillTx/>
                <a:latin typeface="Times New Roman"/>
                <a:ea typeface="Poppins Medium"/>
              </a:rPr>
              <a:t>OFDM </a:t>
            </a:r>
            <a:r>
              <a:rPr lang="ru-RU" sz="3600" b="0" u="none" strike="noStrike" dirty="0">
                <a:solidFill>
                  <a:srgbClr val="1E22AA"/>
                </a:solidFill>
                <a:effectLst/>
                <a:uFillTx/>
                <a:latin typeface="Times New Roman"/>
                <a:ea typeface="Poppins Medium"/>
              </a:rPr>
              <a:t>модуляция</a:t>
            </a:r>
            <a:r>
              <a:rPr lang="en-US" sz="3600" b="0" u="none" strike="noStrike" dirty="0">
                <a:solidFill>
                  <a:srgbClr val="1E22AA"/>
                </a:solidFill>
                <a:effectLst/>
                <a:uFillTx/>
                <a:latin typeface="Times New Roman"/>
                <a:ea typeface="Poppins Medium"/>
              </a:rPr>
              <a:t> (1)</a:t>
            </a:r>
            <a:endParaRPr lang="en-US" sz="3600" b="0" u="none" strike="noStrike" dirty="0">
              <a:solidFill>
                <a:srgbClr val="000000"/>
              </a:solidFill>
              <a:effectLst/>
              <a:uFillTx/>
              <a:latin typeface="Arial"/>
            </a:endParaRPr>
          </a:p>
        </p:txBody>
      </p:sp>
      <p:pic>
        <p:nvPicPr>
          <p:cNvPr id="334" name="Рисунок 3"/>
          <p:cNvPicPr/>
          <p:nvPr/>
        </p:nvPicPr>
        <p:blipFill>
          <a:blip r:embed="rId2"/>
          <a:srcRect l="68289" t="40539" r="5313" b="13645"/>
          <a:stretch/>
        </p:blipFill>
        <p:spPr>
          <a:xfrm>
            <a:off x="10850040" y="477360"/>
            <a:ext cx="863280" cy="695160"/>
          </a:xfrm>
          <a:prstGeom prst="rect">
            <a:avLst/>
          </a:prstGeom>
          <a:noFill/>
          <a:ln w="0">
            <a:noFill/>
          </a:ln>
        </p:spPr>
      </p:pic>
      <p:sp>
        <p:nvSpPr>
          <p:cNvPr id="335" name="Подзаголовок 2"/>
          <p:cNvSpPr/>
          <p:nvPr/>
        </p:nvSpPr>
        <p:spPr>
          <a:xfrm>
            <a:off x="538560" y="1140840"/>
            <a:ext cx="8367840" cy="446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914760">
              <a:lnSpc>
                <a:spcPct val="90000"/>
              </a:lnSpc>
              <a:spcBef>
                <a:spcPts val="1001"/>
              </a:spcBef>
            </a:pPr>
            <a:endParaRPr lang="ru-RU" sz="1800" b="0" u="none" strike="noStrike">
              <a:solidFill>
                <a:schemeClr val="dk1"/>
              </a:solidFill>
              <a:effectLst/>
              <a:uFillTx/>
              <a:latin typeface="Times New Roman"/>
              <a:ea typeface="Times New Roman"/>
            </a:endParaRPr>
          </a:p>
        </p:txBody>
      </p:sp>
      <p:sp>
        <p:nvSpPr>
          <p:cNvPr id="336" name="Подзаголовок 2"/>
          <p:cNvSpPr/>
          <p:nvPr/>
        </p:nvSpPr>
        <p:spPr>
          <a:xfrm>
            <a:off x="264960" y="1211760"/>
            <a:ext cx="11091240" cy="122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16000" algn="just" defTabSz="914760">
              <a:lnSpc>
                <a:spcPct val="90000"/>
              </a:lnSpc>
              <a:spcBef>
                <a:spcPts val="1001"/>
              </a:spcBef>
              <a:buClr>
                <a:srgbClr val="000000"/>
              </a:buClr>
              <a:buFont typeface="Arial"/>
              <a:buChar char="•"/>
            </a:pPr>
            <a:r>
              <a:rPr lang="ru-RU" sz="2400" b="0" u="none" strike="noStrike">
                <a:solidFill>
                  <a:schemeClr val="dk1"/>
                </a:solidFill>
                <a:effectLst/>
                <a:uFillTx/>
                <a:latin typeface="Times New Roman"/>
                <a:ea typeface="Times New Roman"/>
              </a:rPr>
              <a:t>Данный вид модуляции подразумевает передачу суммы нескольких гармоник — поднесущих, частоты которых выбираются из условия ортогональности.</a:t>
            </a:r>
            <a:endParaRPr lang="en-US" sz="2400" b="0" u="none" strike="noStrike">
              <a:solidFill>
                <a:srgbClr val="000000"/>
              </a:solidFill>
              <a:effectLst/>
              <a:uFillTx/>
              <a:latin typeface="Arial"/>
            </a:endParaRPr>
          </a:p>
        </p:txBody>
      </p:sp>
      <p:sp>
        <p:nvSpPr>
          <p:cNvPr id="337" name="Подзаголовок 2"/>
          <p:cNvSpPr/>
          <p:nvPr/>
        </p:nvSpPr>
        <p:spPr>
          <a:xfrm>
            <a:off x="5458320" y="5662080"/>
            <a:ext cx="5187600" cy="48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algn="just" defTabSz="914760">
              <a:lnSpc>
                <a:spcPct val="90000"/>
              </a:lnSpc>
              <a:spcBef>
                <a:spcPts val="1001"/>
              </a:spcBef>
              <a:tabLst>
                <a:tab pos="0" algn="l"/>
              </a:tabLst>
            </a:pPr>
            <a:r>
              <a:rPr lang="ru-RU" sz="2400" b="0" u="none" strike="noStrike" dirty="0">
                <a:solidFill>
                  <a:schemeClr val="dk1"/>
                </a:solidFill>
                <a:effectLst/>
                <a:uFillTx/>
                <a:latin typeface="Times New Roman"/>
                <a:ea typeface="Times New Roman"/>
              </a:rPr>
              <a:t>Рис. 1. </a:t>
            </a:r>
            <a:r>
              <a:rPr lang="ru-RU" sz="2400" b="0" u="none" strike="noStrike" dirty="0" err="1">
                <a:solidFill>
                  <a:schemeClr val="dk1"/>
                </a:solidFill>
                <a:effectLst/>
                <a:uFillTx/>
                <a:latin typeface="Times New Roman"/>
                <a:ea typeface="Times New Roman"/>
              </a:rPr>
              <a:t>Поднесущие</a:t>
            </a:r>
            <a:r>
              <a:rPr lang="ru-RU" sz="2400" b="0" u="none" strike="noStrike" dirty="0">
                <a:solidFill>
                  <a:schemeClr val="dk1"/>
                </a:solidFill>
                <a:effectLst/>
                <a:uFillTx/>
                <a:latin typeface="Times New Roman"/>
                <a:ea typeface="Times New Roman"/>
              </a:rPr>
              <a:t> </a:t>
            </a:r>
            <a:r>
              <a:rPr lang="en-US" sz="2400" b="0" u="none" strike="noStrike" dirty="0">
                <a:solidFill>
                  <a:schemeClr val="dk1"/>
                </a:solidFill>
                <a:effectLst/>
                <a:uFillTx/>
                <a:latin typeface="Times New Roman"/>
                <a:ea typeface="Times New Roman"/>
              </a:rPr>
              <a:t>OFDM </a:t>
            </a:r>
            <a:r>
              <a:rPr lang="ru-RU" sz="2400" b="0" u="none" strike="noStrike" dirty="0">
                <a:solidFill>
                  <a:schemeClr val="dk1"/>
                </a:solidFill>
                <a:effectLst/>
                <a:uFillTx/>
                <a:latin typeface="Times New Roman"/>
                <a:ea typeface="Times New Roman"/>
              </a:rPr>
              <a:t>сигнала</a:t>
            </a:r>
            <a:endParaRPr lang="en-US" sz="2400" b="0" u="none" strike="noStrike" dirty="0">
              <a:solidFill>
                <a:srgbClr val="000000"/>
              </a:solidFill>
              <a:effectLst/>
              <a:uFillTx/>
              <a:latin typeface="Arial"/>
            </a:endParaRPr>
          </a:p>
        </p:txBody>
      </p:sp>
      <p:sp>
        <p:nvSpPr>
          <p:cNvPr id="338" name="TextBox 6"/>
          <p:cNvSpPr/>
          <p:nvPr/>
        </p:nvSpPr>
        <p:spPr>
          <a:xfrm>
            <a:off x="696960" y="2637720"/>
            <a:ext cx="3458520" cy="121068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ct val="100000"/>
              </a:lnSpc>
            </a:pPr>
            <a:r>
              <a:rPr lang="ru-RU" sz="1800" b="0" u="none" strike="noStrike">
                <a:solidFill>
                  <a:srgbClr val="FFFFFF">
                    <a:alpha val="1000"/>
                  </a:srgbClr>
                </a:solidFill>
                <a:effectLst/>
                <a:uFillTx/>
                <a:latin typeface="Calibri"/>
              </a:rPr>
              <a:t> </a:t>
            </a:r>
            <a:endParaRPr lang="en-US" sz="1800" b="0" u="none" strike="noStrike">
              <a:solidFill>
                <a:srgbClr val="000000"/>
              </a:solidFill>
              <a:effectLst/>
              <a:uFillTx/>
              <a:latin typeface="Arial"/>
            </a:endParaRPr>
          </a:p>
        </p:txBody>
      </p:sp>
      <p:sp>
        <p:nvSpPr>
          <p:cNvPr id="339" name="Подзаголовок 2"/>
          <p:cNvSpPr/>
          <p:nvPr/>
        </p:nvSpPr>
        <p:spPr>
          <a:xfrm>
            <a:off x="4020480" y="3141720"/>
            <a:ext cx="1207080" cy="518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algn="just" defTabSz="914760">
              <a:lnSpc>
                <a:spcPct val="90000"/>
              </a:lnSpc>
              <a:spcBef>
                <a:spcPts val="1001"/>
              </a:spcBef>
              <a:tabLst>
                <a:tab pos="0" algn="l"/>
              </a:tabLst>
            </a:pPr>
            <a:r>
              <a:rPr lang="en-US" sz="2800" b="0" u="none" strike="noStrike">
                <a:solidFill>
                  <a:schemeClr val="dk1"/>
                </a:solidFill>
                <a:effectLst/>
                <a:uFillTx/>
                <a:latin typeface="Times New Roman"/>
                <a:ea typeface="Times New Roman"/>
              </a:rPr>
              <a:t>(1)</a:t>
            </a:r>
            <a:endParaRPr lang="en-US" sz="2800" b="0" u="none" strike="noStrike">
              <a:solidFill>
                <a:srgbClr val="000000"/>
              </a:solidFill>
              <a:effectLst/>
              <a:uFillTx/>
              <a:latin typeface="Arial"/>
            </a:endParaRPr>
          </a:p>
        </p:txBody>
      </p:sp>
      <p:sp>
        <p:nvSpPr>
          <p:cNvPr id="341" name="Подзаголовок 2"/>
          <p:cNvSpPr/>
          <p:nvPr/>
        </p:nvSpPr>
        <p:spPr>
          <a:xfrm>
            <a:off x="4009320" y="4055760"/>
            <a:ext cx="10630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algn="just" defTabSz="914760">
              <a:lnSpc>
                <a:spcPct val="90000"/>
              </a:lnSpc>
              <a:spcBef>
                <a:spcPts val="1001"/>
              </a:spcBef>
              <a:tabLst>
                <a:tab pos="0" algn="l"/>
              </a:tabLst>
            </a:pPr>
            <a:r>
              <a:rPr lang="en-US" sz="2800" b="0" u="none" strike="noStrike">
                <a:solidFill>
                  <a:schemeClr val="dk1"/>
                </a:solidFill>
                <a:effectLst/>
                <a:uFillTx/>
                <a:latin typeface="Times New Roman"/>
                <a:ea typeface="Times New Roman"/>
              </a:rPr>
              <a:t>(2) </a:t>
            </a:r>
            <a:endParaRPr lang="en-US" sz="2800" b="0" u="none" strike="noStrike">
              <a:solidFill>
                <a:srgbClr val="000000"/>
              </a:solidFill>
              <a:effectLst/>
              <a:uFillTx/>
              <a:latin typeface="Arial"/>
            </a:endParaRPr>
          </a:p>
        </p:txBody>
      </p:sp>
      <p:sp>
        <p:nvSpPr>
          <p:cNvPr id="343" name="Подзаголовок 2"/>
          <p:cNvSpPr/>
          <p:nvPr/>
        </p:nvSpPr>
        <p:spPr>
          <a:xfrm>
            <a:off x="4009320" y="4773240"/>
            <a:ext cx="993240" cy="52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algn="just" defTabSz="914760">
              <a:lnSpc>
                <a:spcPct val="90000"/>
              </a:lnSpc>
              <a:spcBef>
                <a:spcPts val="1001"/>
              </a:spcBef>
              <a:tabLst>
                <a:tab pos="0" algn="l"/>
              </a:tabLst>
            </a:pPr>
            <a:r>
              <a:rPr lang="en-US" sz="2800" b="0" u="none" strike="noStrike">
                <a:solidFill>
                  <a:schemeClr val="dk1"/>
                </a:solidFill>
                <a:effectLst/>
                <a:uFillTx/>
                <a:latin typeface="Times New Roman"/>
                <a:ea typeface="Times New Roman"/>
              </a:rPr>
              <a:t>(3) </a:t>
            </a:r>
            <a:endParaRPr lang="en-US" sz="2800" b="0" u="none" strike="noStrike">
              <a:solidFill>
                <a:srgbClr val="000000"/>
              </a:solidFill>
              <a:effectLst/>
              <a:uFillTx/>
              <a:latin typeface="Arial"/>
            </a:endParaRPr>
          </a:p>
        </p:txBody>
      </p:sp>
      <p:pic>
        <p:nvPicPr>
          <p:cNvPr id="344" name="Рисунок 343"/>
          <p:cNvPicPr/>
          <p:nvPr/>
        </p:nvPicPr>
        <p:blipFill>
          <a:blip r:embed="rId4"/>
          <a:srcRect r="13636" b="76667"/>
          <a:stretch/>
        </p:blipFill>
        <p:spPr>
          <a:xfrm>
            <a:off x="5486400" y="2624040"/>
            <a:ext cx="5182920" cy="2862000"/>
          </a:xfrm>
          <a:prstGeom prst="rect">
            <a:avLst/>
          </a:prstGeom>
          <a:noFill/>
          <a:ln w="0">
            <a:noFill/>
          </a:ln>
        </p:spPr>
      </p:pic>
      <p:pic>
        <p:nvPicPr>
          <p:cNvPr id="3" name="Рисунок 2">
            <a:extLst>
              <a:ext uri="{FF2B5EF4-FFF2-40B4-BE49-F238E27FC236}">
                <a16:creationId xmlns:a16="http://schemas.microsoft.com/office/drawing/2014/main" id="{5094A177-38AF-4D5F-95DA-2F3A8BFDD273}"/>
              </a:ext>
            </a:extLst>
          </p:cNvPr>
          <p:cNvPicPr>
            <a:picLocks noChangeAspect="1"/>
          </p:cNvPicPr>
          <p:nvPr/>
        </p:nvPicPr>
        <p:blipFill rotWithShape="1">
          <a:blip r:embed="rId5"/>
          <a:srcRect l="10233" t="51823" r="79868" b="40344"/>
          <a:stretch/>
        </p:blipFill>
        <p:spPr>
          <a:xfrm>
            <a:off x="1295394" y="3875276"/>
            <a:ext cx="1957093" cy="871087"/>
          </a:xfrm>
          <a:prstGeom prst="rect">
            <a:avLst/>
          </a:prstGeom>
        </p:spPr>
      </p:pic>
      <p:pic>
        <p:nvPicPr>
          <p:cNvPr id="5" name="Рисунок 4">
            <a:extLst>
              <a:ext uri="{FF2B5EF4-FFF2-40B4-BE49-F238E27FC236}">
                <a16:creationId xmlns:a16="http://schemas.microsoft.com/office/drawing/2014/main" id="{3840B46E-9DAB-4A08-8BDB-8168E76B0A32}"/>
              </a:ext>
            </a:extLst>
          </p:cNvPr>
          <p:cNvPicPr>
            <a:picLocks noChangeAspect="1"/>
          </p:cNvPicPr>
          <p:nvPr/>
        </p:nvPicPr>
        <p:blipFill rotWithShape="1">
          <a:blip r:embed="rId5"/>
          <a:srcRect l="43715" t="58274" r="47345" b="34168"/>
          <a:stretch/>
        </p:blipFill>
        <p:spPr>
          <a:xfrm>
            <a:off x="1492030" y="4728007"/>
            <a:ext cx="1508740" cy="7174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 Placeholder 2"/>
          <p:cNvSpPr/>
          <p:nvPr/>
        </p:nvSpPr>
        <p:spPr>
          <a:xfrm>
            <a:off x="264960" y="573840"/>
            <a:ext cx="9390600" cy="32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defTabSz="914400">
              <a:lnSpc>
                <a:spcPct val="90000"/>
              </a:lnSpc>
              <a:spcBef>
                <a:spcPts val="1001"/>
              </a:spcBef>
              <a:tabLst>
                <a:tab pos="0" algn="l"/>
              </a:tabLst>
            </a:pPr>
            <a:r>
              <a:rPr lang="en-US" sz="3600" b="0" u="none" strike="noStrike" dirty="0">
                <a:solidFill>
                  <a:srgbClr val="1E22AA"/>
                </a:solidFill>
                <a:effectLst/>
                <a:uFillTx/>
                <a:latin typeface="Times New Roman"/>
                <a:ea typeface="Poppins Medium"/>
              </a:rPr>
              <a:t>OFDM </a:t>
            </a:r>
            <a:r>
              <a:rPr lang="ru-RU" sz="3600" b="0" u="none" strike="noStrike" dirty="0">
                <a:solidFill>
                  <a:srgbClr val="1E22AA"/>
                </a:solidFill>
                <a:effectLst/>
                <a:uFillTx/>
                <a:latin typeface="Times New Roman"/>
                <a:ea typeface="Poppins Medium"/>
              </a:rPr>
              <a:t>модуляция</a:t>
            </a:r>
            <a:r>
              <a:rPr lang="en-US" sz="3600" b="0" u="none" strike="noStrike" dirty="0">
                <a:solidFill>
                  <a:srgbClr val="1E22AA"/>
                </a:solidFill>
                <a:effectLst/>
                <a:uFillTx/>
                <a:latin typeface="Times New Roman"/>
                <a:ea typeface="Poppins Medium"/>
              </a:rPr>
              <a:t> (2)</a:t>
            </a:r>
            <a:endParaRPr lang="en-US" sz="3600" b="0" u="none" strike="noStrike" dirty="0">
              <a:solidFill>
                <a:srgbClr val="000000"/>
              </a:solidFill>
              <a:effectLst/>
              <a:uFillTx/>
              <a:latin typeface="Arial"/>
            </a:endParaRPr>
          </a:p>
        </p:txBody>
      </p:sp>
      <p:pic>
        <p:nvPicPr>
          <p:cNvPr id="334" name="Рисунок 3"/>
          <p:cNvPicPr/>
          <p:nvPr/>
        </p:nvPicPr>
        <p:blipFill>
          <a:blip r:embed="rId2"/>
          <a:srcRect l="68289" t="40539" r="5313" b="13645"/>
          <a:stretch/>
        </p:blipFill>
        <p:spPr>
          <a:xfrm>
            <a:off x="10850040" y="477360"/>
            <a:ext cx="863280" cy="695160"/>
          </a:xfrm>
          <a:prstGeom prst="rect">
            <a:avLst/>
          </a:prstGeom>
          <a:noFill/>
          <a:ln w="0">
            <a:noFill/>
          </a:ln>
        </p:spPr>
      </p:pic>
      <p:sp>
        <p:nvSpPr>
          <p:cNvPr id="335" name="Подзаголовок 2"/>
          <p:cNvSpPr/>
          <p:nvPr/>
        </p:nvSpPr>
        <p:spPr>
          <a:xfrm>
            <a:off x="481855" y="1982912"/>
            <a:ext cx="7213489" cy="363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914760">
              <a:lnSpc>
                <a:spcPct val="90000"/>
              </a:lnSpc>
              <a:spcBef>
                <a:spcPts val="1001"/>
              </a:spcBef>
            </a:pPr>
            <a:endParaRPr lang="ru-RU" sz="1800" b="0" u="none" strike="noStrike">
              <a:solidFill>
                <a:schemeClr val="dk1"/>
              </a:solidFill>
              <a:effectLst/>
              <a:uFillTx/>
              <a:latin typeface="Times New Roman"/>
              <a:ea typeface="Times New Roman"/>
            </a:endParaRPr>
          </a:p>
        </p:txBody>
      </p:sp>
      <p:pic>
        <p:nvPicPr>
          <p:cNvPr id="4" name="Рисунок 3">
            <a:extLst>
              <a:ext uri="{FF2B5EF4-FFF2-40B4-BE49-F238E27FC236}">
                <a16:creationId xmlns:a16="http://schemas.microsoft.com/office/drawing/2014/main" id="{58DA5373-4BD1-46E0-A96F-AACC96602488}"/>
              </a:ext>
            </a:extLst>
          </p:cNvPr>
          <p:cNvPicPr>
            <a:picLocks noChangeAspect="1"/>
          </p:cNvPicPr>
          <p:nvPr/>
        </p:nvPicPr>
        <p:blipFill rotWithShape="1">
          <a:blip r:embed="rId3"/>
          <a:srcRect l="22240" t="27409" r="24682" b="22715"/>
          <a:stretch/>
        </p:blipFill>
        <p:spPr>
          <a:xfrm>
            <a:off x="416699" y="1870065"/>
            <a:ext cx="6148238" cy="3751367"/>
          </a:xfrm>
          <a:prstGeom prst="rect">
            <a:avLst/>
          </a:prstGeom>
        </p:spPr>
      </p:pic>
      <p:pic>
        <p:nvPicPr>
          <p:cNvPr id="7" name="Рисунок 6">
            <a:extLst>
              <a:ext uri="{FF2B5EF4-FFF2-40B4-BE49-F238E27FC236}">
                <a16:creationId xmlns:a16="http://schemas.microsoft.com/office/drawing/2014/main" id="{DDFB9A4A-F9E1-4DC7-895E-E67AF6E66FF2}"/>
              </a:ext>
            </a:extLst>
          </p:cNvPr>
          <p:cNvPicPr>
            <a:picLocks noChangeAspect="1"/>
          </p:cNvPicPr>
          <p:nvPr/>
        </p:nvPicPr>
        <p:blipFill rotWithShape="1">
          <a:blip r:embed="rId4"/>
          <a:srcRect l="28223" t="32801" r="25609" b="19869"/>
          <a:stretch/>
        </p:blipFill>
        <p:spPr>
          <a:xfrm>
            <a:off x="6462445" y="1911161"/>
            <a:ext cx="5886842" cy="3394603"/>
          </a:xfrm>
          <a:prstGeom prst="rect">
            <a:avLst/>
          </a:prstGeom>
        </p:spPr>
      </p:pic>
      <p:sp>
        <p:nvSpPr>
          <p:cNvPr id="8" name="TextBox 7">
            <a:extLst>
              <a:ext uri="{FF2B5EF4-FFF2-40B4-BE49-F238E27FC236}">
                <a16:creationId xmlns:a16="http://schemas.microsoft.com/office/drawing/2014/main" id="{59B6ABF5-B9F5-4052-9702-AD9AB264051F}"/>
              </a:ext>
            </a:extLst>
          </p:cNvPr>
          <p:cNvSpPr txBox="1"/>
          <p:nvPr/>
        </p:nvSpPr>
        <p:spPr>
          <a:xfrm>
            <a:off x="909262" y="5734279"/>
            <a:ext cx="6174768" cy="369332"/>
          </a:xfrm>
          <a:prstGeom prst="rect">
            <a:avLst/>
          </a:prstGeom>
          <a:noFill/>
        </p:spPr>
        <p:txBody>
          <a:bodyPr wrap="square">
            <a:spAutoFit/>
          </a:bodyPr>
          <a:lstStyle/>
          <a:p>
            <a:pPr marL="228600" algn="just" defTabSz="914760">
              <a:lnSpc>
                <a:spcPct val="90000"/>
              </a:lnSpc>
              <a:spcBef>
                <a:spcPts val="1001"/>
              </a:spcBef>
              <a:tabLst>
                <a:tab pos="0" algn="l"/>
              </a:tabLst>
            </a:pPr>
            <a:r>
              <a:rPr lang="ru-RU" sz="2000" b="0" u="none" strike="noStrike" dirty="0">
                <a:solidFill>
                  <a:schemeClr val="dk1"/>
                </a:solidFill>
                <a:effectLst/>
                <a:uFillTx/>
                <a:latin typeface="Times New Roman"/>
                <a:ea typeface="Times New Roman"/>
              </a:rPr>
              <a:t>Рис. 2. Передатчик </a:t>
            </a:r>
            <a:r>
              <a:rPr lang="en-US" sz="2000" b="0" u="none" strike="noStrike" dirty="0">
                <a:solidFill>
                  <a:schemeClr val="dk1"/>
                </a:solidFill>
                <a:effectLst/>
                <a:uFillTx/>
                <a:latin typeface="Times New Roman"/>
                <a:ea typeface="Times New Roman"/>
              </a:rPr>
              <a:t>OFDM </a:t>
            </a:r>
            <a:r>
              <a:rPr lang="ru-RU" sz="2000" b="0" u="none" strike="noStrike" dirty="0">
                <a:solidFill>
                  <a:schemeClr val="dk1"/>
                </a:solidFill>
                <a:effectLst/>
                <a:uFillTx/>
                <a:latin typeface="Times New Roman"/>
                <a:ea typeface="Times New Roman"/>
              </a:rPr>
              <a:t>сигнала</a:t>
            </a:r>
            <a:endParaRPr lang="en-US" sz="2000" b="0" u="none" strike="noStrike" dirty="0">
              <a:solidFill>
                <a:srgbClr val="000000"/>
              </a:solidFill>
              <a:effectLst/>
              <a:uFillTx/>
              <a:latin typeface="Arial"/>
            </a:endParaRPr>
          </a:p>
        </p:txBody>
      </p:sp>
      <p:sp>
        <p:nvSpPr>
          <p:cNvPr id="9" name="TextBox 8">
            <a:extLst>
              <a:ext uri="{FF2B5EF4-FFF2-40B4-BE49-F238E27FC236}">
                <a16:creationId xmlns:a16="http://schemas.microsoft.com/office/drawing/2014/main" id="{8D398268-F712-4EEA-9850-41D6FD680CBD}"/>
              </a:ext>
            </a:extLst>
          </p:cNvPr>
          <p:cNvSpPr txBox="1"/>
          <p:nvPr/>
        </p:nvSpPr>
        <p:spPr>
          <a:xfrm>
            <a:off x="7222483" y="5734279"/>
            <a:ext cx="6174768" cy="369332"/>
          </a:xfrm>
          <a:prstGeom prst="rect">
            <a:avLst/>
          </a:prstGeom>
          <a:noFill/>
        </p:spPr>
        <p:txBody>
          <a:bodyPr wrap="square">
            <a:spAutoFit/>
          </a:bodyPr>
          <a:lstStyle/>
          <a:p>
            <a:pPr marL="228600" algn="just" defTabSz="914760">
              <a:lnSpc>
                <a:spcPct val="90000"/>
              </a:lnSpc>
              <a:spcBef>
                <a:spcPts val="1001"/>
              </a:spcBef>
              <a:tabLst>
                <a:tab pos="0" algn="l"/>
              </a:tabLst>
            </a:pPr>
            <a:r>
              <a:rPr lang="ru-RU" sz="2000" b="0" u="none" strike="noStrike" dirty="0">
                <a:solidFill>
                  <a:schemeClr val="dk1"/>
                </a:solidFill>
                <a:effectLst/>
                <a:uFillTx/>
                <a:latin typeface="Times New Roman"/>
                <a:ea typeface="Times New Roman"/>
              </a:rPr>
              <a:t>Рис. </a:t>
            </a:r>
            <a:r>
              <a:rPr lang="ru-RU" sz="2000" dirty="0">
                <a:solidFill>
                  <a:schemeClr val="dk1"/>
                </a:solidFill>
                <a:latin typeface="Times New Roman"/>
                <a:ea typeface="Times New Roman"/>
              </a:rPr>
              <a:t>3</a:t>
            </a:r>
            <a:r>
              <a:rPr lang="ru-RU" sz="2000" b="0" u="none" strike="noStrike" dirty="0">
                <a:solidFill>
                  <a:schemeClr val="dk1"/>
                </a:solidFill>
                <a:effectLst/>
                <a:uFillTx/>
                <a:latin typeface="Times New Roman"/>
                <a:ea typeface="Times New Roman"/>
              </a:rPr>
              <a:t>. Приемник </a:t>
            </a:r>
            <a:r>
              <a:rPr lang="en-US" sz="2000" b="0" u="none" strike="noStrike" dirty="0">
                <a:solidFill>
                  <a:schemeClr val="dk1"/>
                </a:solidFill>
                <a:effectLst/>
                <a:uFillTx/>
                <a:latin typeface="Times New Roman"/>
                <a:ea typeface="Times New Roman"/>
              </a:rPr>
              <a:t>OFDM </a:t>
            </a:r>
            <a:r>
              <a:rPr lang="ru-RU" sz="2000" b="0" u="none" strike="noStrike" dirty="0">
                <a:solidFill>
                  <a:schemeClr val="dk1"/>
                </a:solidFill>
                <a:effectLst/>
                <a:uFillTx/>
                <a:latin typeface="Times New Roman"/>
                <a:ea typeface="Times New Roman"/>
              </a:rPr>
              <a:t>сигнала</a:t>
            </a:r>
            <a:endParaRPr lang="en-US" sz="2000" b="0" u="none" strike="noStrike" dirty="0">
              <a:solidFill>
                <a:srgbClr val="000000"/>
              </a:solidFill>
              <a:effectLst/>
              <a:uFillTx/>
              <a:latin typeface="Arial"/>
            </a:endParaRPr>
          </a:p>
        </p:txBody>
      </p:sp>
    </p:spTree>
    <p:extLst>
      <p:ext uri="{BB962C8B-B14F-4D97-AF65-F5344CB8AC3E}">
        <p14:creationId xmlns:p14="http://schemas.microsoft.com/office/powerpoint/2010/main" val="299633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ext Placeholder 2"/>
          <p:cNvSpPr/>
          <p:nvPr/>
        </p:nvSpPr>
        <p:spPr>
          <a:xfrm>
            <a:off x="244440" y="405360"/>
            <a:ext cx="9390600" cy="32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defTabSz="914400">
              <a:lnSpc>
                <a:spcPct val="90000"/>
              </a:lnSpc>
              <a:spcBef>
                <a:spcPts val="1001"/>
              </a:spcBef>
              <a:tabLst>
                <a:tab pos="0" algn="l"/>
              </a:tabLst>
            </a:pPr>
            <a:r>
              <a:rPr lang="ru-RU" sz="3600" b="0" u="none" strike="noStrike">
                <a:solidFill>
                  <a:srgbClr val="1E22AA"/>
                </a:solidFill>
                <a:effectLst/>
                <a:uFillTx/>
                <a:latin typeface="Times New Roman"/>
                <a:ea typeface="Poppins Medium"/>
              </a:rPr>
              <a:t>Эффект Доплера</a:t>
            </a:r>
            <a:endParaRPr lang="en-US" sz="3600" b="0" u="none" strike="noStrike">
              <a:solidFill>
                <a:srgbClr val="000000"/>
              </a:solidFill>
              <a:effectLst/>
              <a:uFillTx/>
              <a:latin typeface="Arial"/>
            </a:endParaRPr>
          </a:p>
        </p:txBody>
      </p:sp>
      <p:pic>
        <p:nvPicPr>
          <p:cNvPr id="346" name="Рисунок 3"/>
          <p:cNvPicPr/>
          <p:nvPr/>
        </p:nvPicPr>
        <p:blipFill>
          <a:blip r:embed="rId2"/>
          <a:srcRect l="68289" t="40539" r="5313" b="13645"/>
          <a:stretch/>
        </p:blipFill>
        <p:spPr>
          <a:xfrm>
            <a:off x="10850040" y="477360"/>
            <a:ext cx="863280" cy="695160"/>
          </a:xfrm>
          <a:prstGeom prst="rect">
            <a:avLst/>
          </a:prstGeom>
          <a:noFill/>
          <a:ln w="0">
            <a:noFill/>
          </a:ln>
        </p:spPr>
      </p:pic>
      <p:sp>
        <p:nvSpPr>
          <p:cNvPr id="347" name="Подзаголовок 2"/>
          <p:cNvSpPr/>
          <p:nvPr/>
        </p:nvSpPr>
        <p:spPr>
          <a:xfrm>
            <a:off x="87840" y="1066680"/>
            <a:ext cx="7632000" cy="446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16000" algn="just" defTabSz="914760">
              <a:lnSpc>
                <a:spcPct val="90000"/>
              </a:lnSpc>
              <a:spcBef>
                <a:spcPts val="1001"/>
              </a:spcBef>
              <a:buClr>
                <a:srgbClr val="000000"/>
              </a:buClr>
              <a:buFont typeface="Arial"/>
              <a:buChar char="•"/>
            </a:pPr>
            <a:r>
              <a:rPr lang="ru-RU" sz="2400" b="0" u="none" strike="noStrike">
                <a:solidFill>
                  <a:schemeClr val="dk1"/>
                </a:solidFill>
                <a:effectLst/>
                <a:uFillTx/>
                <a:latin typeface="Times New Roman"/>
                <a:ea typeface="Times New Roman"/>
              </a:rPr>
              <a:t>Эффект доплеровского сдвига возникает при наличии радиальной скорости приемника или передатчика относительно друг друга. В канале связи также возникает эффект доплеровского расширения спектра, который не рассматривается в данной статье. </a:t>
            </a:r>
            <a:endParaRPr lang="en-US" sz="2400" b="0" u="none" strike="noStrike">
              <a:solidFill>
                <a:srgbClr val="000000"/>
              </a:solidFill>
              <a:effectLst/>
              <a:uFillTx/>
              <a:latin typeface="Arial"/>
            </a:endParaRPr>
          </a:p>
          <a:p>
            <a:pPr marL="228600" indent="216000" algn="just" defTabSz="914760">
              <a:lnSpc>
                <a:spcPct val="90000"/>
              </a:lnSpc>
              <a:spcBef>
                <a:spcPts val="1001"/>
              </a:spcBef>
              <a:buClr>
                <a:srgbClr val="000000"/>
              </a:buClr>
              <a:buFont typeface="Arial"/>
              <a:buChar char="•"/>
            </a:pPr>
            <a:r>
              <a:rPr lang="ru-RU" sz="2400" b="0" u="none" strike="noStrike">
                <a:solidFill>
                  <a:schemeClr val="dk1"/>
                </a:solidFill>
                <a:effectLst/>
                <a:uFillTx/>
                <a:latin typeface="Times New Roman"/>
                <a:ea typeface="Times New Roman"/>
              </a:rPr>
              <a:t>Доплеровский сдвиг частоты описывается формулой</a:t>
            </a:r>
            <a:r>
              <a:rPr lang="en-US" sz="2400" b="0" u="none" strike="noStrike">
                <a:solidFill>
                  <a:schemeClr val="dk1"/>
                </a:solidFill>
                <a:effectLst/>
                <a:uFillTx/>
                <a:latin typeface="Times New Roman"/>
                <a:ea typeface="Times New Roman"/>
              </a:rPr>
              <a:t>:</a:t>
            </a:r>
            <a:endParaRPr lang="en-US" sz="2400" b="0" u="none" strike="noStrike">
              <a:solidFill>
                <a:srgbClr val="000000"/>
              </a:solidFill>
              <a:effectLst/>
              <a:uFillTx/>
              <a:latin typeface="Arial"/>
            </a:endParaRPr>
          </a:p>
          <a:p>
            <a:pPr algn="just" defTabSz="914760">
              <a:lnSpc>
                <a:spcPct val="90000"/>
              </a:lnSpc>
              <a:spcBef>
                <a:spcPts val="1001"/>
              </a:spcBef>
            </a:pPr>
            <a:endParaRPr lang="en-US" sz="2400" b="0" u="none" strike="noStrike">
              <a:solidFill>
                <a:srgbClr val="000000"/>
              </a:solidFill>
              <a:effectLst/>
              <a:uFillTx/>
              <a:latin typeface="Arial"/>
            </a:endParaRPr>
          </a:p>
          <a:p>
            <a:pPr algn="just" defTabSz="914760">
              <a:lnSpc>
                <a:spcPct val="90000"/>
              </a:lnSpc>
              <a:spcBef>
                <a:spcPts val="1001"/>
              </a:spcBef>
            </a:pPr>
            <a:endParaRPr lang="en-US" sz="2400" b="0" u="none" strike="noStrike">
              <a:solidFill>
                <a:srgbClr val="000000"/>
              </a:solidFill>
              <a:effectLst/>
              <a:uFillTx/>
              <a:latin typeface="Arial"/>
            </a:endParaRPr>
          </a:p>
          <a:p>
            <a:pPr marL="228600" indent="216000" algn="just" defTabSz="914760">
              <a:lnSpc>
                <a:spcPct val="90000"/>
              </a:lnSpc>
              <a:spcBef>
                <a:spcPts val="1001"/>
              </a:spcBef>
              <a:buClr>
                <a:srgbClr val="000000"/>
              </a:buClr>
              <a:buFont typeface="Arial"/>
              <a:buChar char="•"/>
            </a:pPr>
            <a:r>
              <a:rPr lang="ru-RU" sz="2400" b="0" u="none" strike="noStrike">
                <a:solidFill>
                  <a:schemeClr val="dk1"/>
                </a:solidFill>
                <a:effectLst/>
                <a:uFillTx/>
                <a:latin typeface="Times New Roman"/>
                <a:ea typeface="Times New Roman"/>
              </a:rPr>
              <a:t>Для спутников низкой околоземной орбиты, которые движутся по орбите радиусом 700 км, скорость движения составляет около 7,5 км/</a:t>
            </a:r>
            <a:r>
              <a:rPr lang="en-US" sz="2400" b="0" u="none" strike="noStrike">
                <a:solidFill>
                  <a:schemeClr val="dk1"/>
                </a:solidFill>
                <a:effectLst/>
                <a:uFillTx/>
                <a:latin typeface="Times New Roman"/>
                <a:ea typeface="Times New Roman"/>
              </a:rPr>
              <a:t>c</a:t>
            </a:r>
            <a:r>
              <a:rPr lang="ru-RU" sz="2400" b="0" u="none" strike="noStrike">
                <a:solidFill>
                  <a:schemeClr val="dk1"/>
                </a:solidFill>
                <a:effectLst/>
                <a:uFillTx/>
                <a:latin typeface="Times New Roman"/>
                <a:ea typeface="Times New Roman"/>
              </a:rPr>
              <a:t>. Смещение Доплера может достигать порядка 7,5 кГц, при несущей частоте сигнала порядка 1,6 ГГц.</a:t>
            </a:r>
            <a:endParaRPr lang="en-US" sz="2400" b="0" u="none" strike="noStrike">
              <a:solidFill>
                <a:srgbClr val="000000"/>
              </a:solidFill>
              <a:effectLst/>
              <a:uFillTx/>
              <a:latin typeface="Arial"/>
            </a:endParaRPr>
          </a:p>
        </p:txBody>
      </p:sp>
      <p:pic>
        <p:nvPicPr>
          <p:cNvPr id="348" name="Picture 2"/>
          <p:cNvPicPr/>
          <p:nvPr/>
        </p:nvPicPr>
        <p:blipFill>
          <a:blip r:embed="rId3"/>
          <a:srcRect b="22330"/>
          <a:stretch/>
        </p:blipFill>
        <p:spPr>
          <a:xfrm>
            <a:off x="7841520" y="920880"/>
            <a:ext cx="4353120" cy="3972240"/>
          </a:xfrm>
          <a:prstGeom prst="rect">
            <a:avLst/>
          </a:prstGeom>
          <a:noFill/>
          <a:ln w="0">
            <a:noFill/>
          </a:ln>
        </p:spPr>
      </p:pic>
      <p:sp>
        <p:nvSpPr>
          <p:cNvPr id="349" name="Подзаголовок 2"/>
          <p:cNvSpPr/>
          <p:nvPr/>
        </p:nvSpPr>
        <p:spPr>
          <a:xfrm>
            <a:off x="7841520" y="5048280"/>
            <a:ext cx="3872160" cy="59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algn="just" defTabSz="914760">
              <a:lnSpc>
                <a:spcPct val="90000"/>
              </a:lnSpc>
              <a:spcBef>
                <a:spcPts val="1001"/>
              </a:spcBef>
              <a:tabLst>
                <a:tab pos="0" algn="l"/>
              </a:tabLst>
            </a:pPr>
            <a:r>
              <a:rPr lang="ru-RU" sz="2400" b="0" u="none" strike="noStrike" dirty="0">
                <a:solidFill>
                  <a:schemeClr val="dk1"/>
                </a:solidFill>
                <a:effectLst/>
                <a:uFillTx/>
                <a:latin typeface="Times New Roman"/>
                <a:ea typeface="Times New Roman"/>
              </a:rPr>
              <a:t>Рис. 4. Диаграмма для расчета эффекта Доплера</a:t>
            </a:r>
            <a:endParaRPr lang="en-US" sz="2400" b="0" u="none" strike="noStrike" dirty="0">
              <a:solidFill>
                <a:srgbClr val="000000"/>
              </a:solidFill>
              <a:effectLst/>
              <a:uFillTx/>
              <a:latin typeface="Arial"/>
            </a:endParaRPr>
          </a:p>
        </p:txBody>
      </p:sp>
      <p:sp>
        <p:nvSpPr>
          <p:cNvPr id="350" name="TextBox 9"/>
          <p:cNvSpPr/>
          <p:nvPr/>
        </p:nvSpPr>
        <p:spPr>
          <a:xfrm>
            <a:off x="1756492" y="3402000"/>
            <a:ext cx="2304000" cy="738000"/>
          </a:xfrm>
          <a:prstGeom prst="rect">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ct val="100000"/>
              </a:lnSpc>
            </a:pPr>
            <a:r>
              <a:rPr lang="ru-RU" sz="1800" b="0" u="none" strike="noStrike">
                <a:solidFill>
                  <a:srgbClr val="FFFFFF">
                    <a:alpha val="1000"/>
                  </a:srgbClr>
                </a:solidFill>
                <a:effectLst/>
                <a:uFillTx/>
                <a:latin typeface="Calibri"/>
              </a:rPr>
              <a:t> </a:t>
            </a:r>
            <a:endParaRPr lang="en-US" sz="1800" b="0" u="none" strike="noStrike">
              <a:solidFill>
                <a:srgbClr val="000000"/>
              </a:solidFill>
              <a:effectLst/>
              <a:uFillTx/>
              <a:latin typeface="Arial"/>
            </a:endParaRPr>
          </a:p>
        </p:txBody>
      </p:sp>
      <p:sp>
        <p:nvSpPr>
          <p:cNvPr id="351" name="Подзаголовок 2"/>
          <p:cNvSpPr/>
          <p:nvPr/>
        </p:nvSpPr>
        <p:spPr>
          <a:xfrm>
            <a:off x="3939686" y="3567960"/>
            <a:ext cx="1300320" cy="57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algn="just" defTabSz="914760">
              <a:lnSpc>
                <a:spcPct val="90000"/>
              </a:lnSpc>
              <a:spcBef>
                <a:spcPts val="1001"/>
              </a:spcBef>
              <a:tabLst>
                <a:tab pos="0" algn="l"/>
              </a:tabLst>
            </a:pPr>
            <a:r>
              <a:rPr lang="en-US" sz="2800" b="0" u="none" strike="noStrike" dirty="0">
                <a:solidFill>
                  <a:schemeClr val="dk1"/>
                </a:solidFill>
                <a:effectLst/>
                <a:uFillTx/>
                <a:latin typeface="Times New Roman"/>
                <a:ea typeface="Times New Roman"/>
              </a:rPr>
              <a:t>(4) </a:t>
            </a:r>
            <a:endParaRPr lang="en-US" sz="2800" b="0" u="none" strike="noStrike" dirty="0">
              <a:solidFill>
                <a:srgbClr val="000000"/>
              </a:solidFill>
              <a:effectLst/>
              <a:uFillTx/>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 Placeholder 2"/>
          <p:cNvSpPr/>
          <p:nvPr/>
        </p:nvSpPr>
        <p:spPr>
          <a:xfrm>
            <a:off x="264960" y="573840"/>
            <a:ext cx="9390600" cy="32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defTabSz="914400">
              <a:lnSpc>
                <a:spcPct val="90000"/>
              </a:lnSpc>
              <a:spcBef>
                <a:spcPts val="1001"/>
              </a:spcBef>
              <a:tabLst>
                <a:tab pos="0" algn="l"/>
              </a:tabLst>
            </a:pPr>
            <a:r>
              <a:rPr lang="en-US" sz="3600" b="0" u="none" strike="noStrike" dirty="0">
                <a:solidFill>
                  <a:srgbClr val="1E22AA"/>
                </a:solidFill>
                <a:effectLst/>
                <a:uFillTx/>
                <a:latin typeface="Times New Roman"/>
                <a:ea typeface="Poppins Medium"/>
              </a:rPr>
              <a:t>OFDM </a:t>
            </a:r>
            <a:r>
              <a:rPr lang="ru-RU" sz="3600" b="0" u="none" strike="noStrike" dirty="0">
                <a:solidFill>
                  <a:srgbClr val="1E22AA"/>
                </a:solidFill>
                <a:effectLst/>
                <a:uFillTx/>
                <a:latin typeface="Times New Roman"/>
                <a:ea typeface="Poppins Medium"/>
              </a:rPr>
              <a:t>модуляция</a:t>
            </a:r>
            <a:r>
              <a:rPr lang="en-US" sz="3600" b="0" u="none" strike="noStrike" dirty="0">
                <a:solidFill>
                  <a:srgbClr val="1E22AA"/>
                </a:solidFill>
                <a:effectLst/>
                <a:uFillTx/>
                <a:latin typeface="Times New Roman"/>
                <a:ea typeface="Poppins Medium"/>
              </a:rPr>
              <a:t> (3)</a:t>
            </a:r>
            <a:endParaRPr lang="en-US" sz="3600" b="0" u="none" strike="noStrike" dirty="0">
              <a:solidFill>
                <a:srgbClr val="000000"/>
              </a:solidFill>
              <a:effectLst/>
              <a:uFillTx/>
              <a:latin typeface="Arial"/>
            </a:endParaRPr>
          </a:p>
        </p:txBody>
      </p:sp>
      <p:pic>
        <p:nvPicPr>
          <p:cNvPr id="334" name="Рисунок 3"/>
          <p:cNvPicPr/>
          <p:nvPr/>
        </p:nvPicPr>
        <p:blipFill>
          <a:blip r:embed="rId2"/>
          <a:srcRect l="68289" t="40539" r="5313" b="13645"/>
          <a:stretch/>
        </p:blipFill>
        <p:spPr>
          <a:xfrm>
            <a:off x="10850040" y="477360"/>
            <a:ext cx="863280" cy="695160"/>
          </a:xfrm>
          <a:prstGeom prst="rect">
            <a:avLst/>
          </a:prstGeom>
          <a:noFill/>
          <a:ln w="0">
            <a:noFill/>
          </a:ln>
        </p:spPr>
      </p:pic>
      <p:sp>
        <p:nvSpPr>
          <p:cNvPr id="335" name="Подзаголовок 2"/>
          <p:cNvSpPr/>
          <p:nvPr/>
        </p:nvSpPr>
        <p:spPr>
          <a:xfrm>
            <a:off x="538560" y="1140840"/>
            <a:ext cx="8367840" cy="446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914760">
              <a:lnSpc>
                <a:spcPct val="90000"/>
              </a:lnSpc>
              <a:spcBef>
                <a:spcPts val="1001"/>
              </a:spcBef>
            </a:pPr>
            <a:endParaRPr lang="ru-RU" sz="1800" b="0" u="none" strike="noStrike">
              <a:solidFill>
                <a:schemeClr val="dk1"/>
              </a:solidFill>
              <a:effectLst/>
              <a:uFillTx/>
              <a:latin typeface="Times New Roman"/>
              <a:ea typeface="Times New Roman"/>
            </a:endParaRPr>
          </a:p>
        </p:txBody>
      </p:sp>
      <p:sp>
        <p:nvSpPr>
          <p:cNvPr id="336" name="Подзаголовок 2"/>
          <p:cNvSpPr/>
          <p:nvPr/>
        </p:nvSpPr>
        <p:spPr>
          <a:xfrm>
            <a:off x="264960" y="1096305"/>
            <a:ext cx="11091240" cy="122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16000" algn="just" defTabSz="914760">
              <a:lnSpc>
                <a:spcPct val="90000"/>
              </a:lnSpc>
              <a:spcBef>
                <a:spcPts val="1001"/>
              </a:spcBef>
              <a:buClr>
                <a:srgbClr val="000000"/>
              </a:buClr>
              <a:buFont typeface="Arial"/>
              <a:buChar char="•"/>
            </a:pPr>
            <a:r>
              <a:rPr lang="ru-RU" sz="2400" b="0" u="none" strike="noStrike" dirty="0">
                <a:solidFill>
                  <a:schemeClr val="dk1"/>
                </a:solidFill>
                <a:effectLst/>
                <a:uFillTx/>
                <a:latin typeface="Times New Roman"/>
                <a:ea typeface="Times New Roman"/>
              </a:rPr>
              <a:t>Для внесения в канал связи некоторой априорной информации с целью получения оценки канала связи, синхронизации и компенсации доплеровского сдвига вводятся пилотные </a:t>
            </a:r>
            <a:r>
              <a:rPr lang="ru-RU" sz="2400" b="0" u="none" strike="noStrike" dirty="0" err="1">
                <a:solidFill>
                  <a:schemeClr val="dk1"/>
                </a:solidFill>
                <a:effectLst/>
                <a:uFillTx/>
                <a:latin typeface="Times New Roman"/>
                <a:ea typeface="Times New Roman"/>
              </a:rPr>
              <a:t>поднесущие</a:t>
            </a:r>
            <a:r>
              <a:rPr lang="ru-RU" sz="2400" b="0" u="none" strike="noStrike" dirty="0">
                <a:solidFill>
                  <a:schemeClr val="dk1"/>
                </a:solidFill>
                <a:effectLst/>
                <a:uFillTx/>
                <a:latin typeface="Times New Roman"/>
                <a:ea typeface="Times New Roman"/>
              </a:rPr>
              <a:t>, которые являются немодулированными гармониками</a:t>
            </a:r>
            <a:endParaRPr lang="en-US" sz="2400" b="0" u="none" strike="noStrike" dirty="0">
              <a:solidFill>
                <a:srgbClr val="000000"/>
              </a:solidFill>
              <a:effectLst/>
              <a:uFillTx/>
              <a:latin typeface="Arial"/>
            </a:endParaRPr>
          </a:p>
        </p:txBody>
      </p:sp>
      <p:sp>
        <p:nvSpPr>
          <p:cNvPr id="337" name="Подзаголовок 2"/>
          <p:cNvSpPr/>
          <p:nvPr/>
        </p:nvSpPr>
        <p:spPr>
          <a:xfrm>
            <a:off x="4767209" y="5670251"/>
            <a:ext cx="6640504" cy="48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algn="just" defTabSz="914760">
              <a:lnSpc>
                <a:spcPct val="90000"/>
              </a:lnSpc>
              <a:spcBef>
                <a:spcPts val="1001"/>
              </a:spcBef>
              <a:tabLst>
                <a:tab pos="0" algn="l"/>
              </a:tabLst>
            </a:pPr>
            <a:r>
              <a:rPr lang="ru-RU" sz="2400" b="0" u="none" strike="noStrike" dirty="0">
                <a:solidFill>
                  <a:schemeClr val="dk1"/>
                </a:solidFill>
                <a:effectLst/>
                <a:uFillTx/>
                <a:latin typeface="Times New Roman"/>
                <a:ea typeface="Times New Roman"/>
              </a:rPr>
              <a:t>Рис. 5. Пилотные </a:t>
            </a:r>
            <a:r>
              <a:rPr lang="ru-RU" sz="2400" dirty="0" err="1">
                <a:solidFill>
                  <a:schemeClr val="dk1"/>
                </a:solidFill>
                <a:latin typeface="Times New Roman"/>
                <a:ea typeface="Times New Roman"/>
              </a:rPr>
              <a:t>п</a:t>
            </a:r>
            <a:r>
              <a:rPr lang="ru-RU" sz="2400" b="0" u="none" strike="noStrike" dirty="0" err="1">
                <a:solidFill>
                  <a:schemeClr val="dk1"/>
                </a:solidFill>
                <a:effectLst/>
                <a:uFillTx/>
                <a:latin typeface="Times New Roman"/>
                <a:ea typeface="Times New Roman"/>
              </a:rPr>
              <a:t>однесущие</a:t>
            </a:r>
            <a:r>
              <a:rPr lang="ru-RU" sz="2400" b="0" u="none" strike="noStrike" dirty="0">
                <a:solidFill>
                  <a:schemeClr val="dk1"/>
                </a:solidFill>
                <a:effectLst/>
                <a:uFillTx/>
                <a:latin typeface="Times New Roman"/>
                <a:ea typeface="Times New Roman"/>
              </a:rPr>
              <a:t> </a:t>
            </a:r>
            <a:r>
              <a:rPr lang="en-US" sz="2400" b="0" u="none" strike="noStrike" dirty="0">
                <a:solidFill>
                  <a:schemeClr val="dk1"/>
                </a:solidFill>
                <a:effectLst/>
                <a:uFillTx/>
                <a:latin typeface="Times New Roman"/>
                <a:ea typeface="Times New Roman"/>
              </a:rPr>
              <a:t>OFDM </a:t>
            </a:r>
            <a:r>
              <a:rPr lang="ru-RU" sz="2400" b="0" u="none" strike="noStrike" dirty="0">
                <a:solidFill>
                  <a:schemeClr val="dk1"/>
                </a:solidFill>
                <a:effectLst/>
                <a:uFillTx/>
                <a:latin typeface="Times New Roman"/>
                <a:ea typeface="Times New Roman"/>
              </a:rPr>
              <a:t>сигнала</a:t>
            </a:r>
            <a:endParaRPr lang="en-US" sz="2400" b="0" u="none" strike="noStrike" dirty="0">
              <a:solidFill>
                <a:srgbClr val="000000"/>
              </a:solidFill>
              <a:effectLst/>
              <a:uFillTx/>
              <a:latin typeface="Arial"/>
            </a:endParaRPr>
          </a:p>
        </p:txBody>
      </p:sp>
      <p:sp>
        <p:nvSpPr>
          <p:cNvPr id="339" name="Подзаголовок 2"/>
          <p:cNvSpPr/>
          <p:nvPr/>
        </p:nvSpPr>
        <p:spPr>
          <a:xfrm>
            <a:off x="4020480" y="3141720"/>
            <a:ext cx="1207080" cy="518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algn="just" defTabSz="914760">
              <a:lnSpc>
                <a:spcPct val="90000"/>
              </a:lnSpc>
              <a:spcBef>
                <a:spcPts val="1001"/>
              </a:spcBef>
              <a:tabLst>
                <a:tab pos="0" algn="l"/>
              </a:tabLst>
            </a:pPr>
            <a:r>
              <a:rPr lang="en-US" sz="2800" b="0" u="none" strike="noStrike" dirty="0">
                <a:solidFill>
                  <a:schemeClr val="dk1"/>
                </a:solidFill>
                <a:effectLst/>
                <a:uFillTx/>
                <a:latin typeface="Times New Roman"/>
                <a:ea typeface="Times New Roman"/>
              </a:rPr>
              <a:t>(</a:t>
            </a:r>
            <a:r>
              <a:rPr lang="ru-RU" sz="2800" b="0" u="none" strike="noStrike" dirty="0">
                <a:solidFill>
                  <a:schemeClr val="dk1"/>
                </a:solidFill>
                <a:effectLst/>
                <a:uFillTx/>
                <a:latin typeface="Times New Roman"/>
                <a:ea typeface="Times New Roman"/>
              </a:rPr>
              <a:t>5</a:t>
            </a:r>
            <a:r>
              <a:rPr lang="en-US" sz="2800" b="0" u="none" strike="noStrike" dirty="0">
                <a:solidFill>
                  <a:schemeClr val="dk1"/>
                </a:solidFill>
                <a:effectLst/>
                <a:uFillTx/>
                <a:latin typeface="Times New Roman"/>
                <a:ea typeface="Times New Roman"/>
              </a:rPr>
              <a:t>)</a:t>
            </a:r>
            <a:endParaRPr lang="en-US" sz="2800" b="0" u="none" strike="noStrike" dirty="0">
              <a:solidFill>
                <a:srgbClr val="000000"/>
              </a:solidFill>
              <a:effectLst/>
              <a:uFillTx/>
              <a:latin typeface="Arial"/>
            </a:endParaRPr>
          </a:p>
        </p:txBody>
      </p:sp>
      <p:sp>
        <p:nvSpPr>
          <p:cNvPr id="341" name="Подзаголовок 2"/>
          <p:cNvSpPr/>
          <p:nvPr/>
        </p:nvSpPr>
        <p:spPr>
          <a:xfrm>
            <a:off x="4009320" y="4055760"/>
            <a:ext cx="10630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algn="just" defTabSz="914760">
              <a:lnSpc>
                <a:spcPct val="90000"/>
              </a:lnSpc>
              <a:spcBef>
                <a:spcPts val="1001"/>
              </a:spcBef>
              <a:tabLst>
                <a:tab pos="0" algn="l"/>
              </a:tabLst>
            </a:pPr>
            <a:r>
              <a:rPr lang="en-US" sz="2800" b="0" u="none" strike="noStrike" dirty="0">
                <a:solidFill>
                  <a:schemeClr val="dk1"/>
                </a:solidFill>
                <a:effectLst/>
                <a:uFillTx/>
                <a:latin typeface="Times New Roman"/>
                <a:ea typeface="Times New Roman"/>
              </a:rPr>
              <a:t>(</a:t>
            </a:r>
            <a:r>
              <a:rPr lang="ru-RU" sz="2800" b="0" u="none" strike="noStrike" dirty="0">
                <a:solidFill>
                  <a:schemeClr val="dk1"/>
                </a:solidFill>
                <a:effectLst/>
                <a:uFillTx/>
                <a:latin typeface="Times New Roman"/>
                <a:ea typeface="Times New Roman"/>
              </a:rPr>
              <a:t>6</a:t>
            </a:r>
            <a:r>
              <a:rPr lang="en-US" sz="2800" b="0" u="none" strike="noStrike" dirty="0">
                <a:solidFill>
                  <a:schemeClr val="dk1"/>
                </a:solidFill>
                <a:effectLst/>
                <a:uFillTx/>
                <a:latin typeface="Times New Roman"/>
                <a:ea typeface="Times New Roman"/>
              </a:rPr>
              <a:t>) </a:t>
            </a:r>
            <a:endParaRPr lang="en-US" sz="2800" b="0" u="none" strike="noStrike" dirty="0">
              <a:solidFill>
                <a:srgbClr val="000000"/>
              </a:solidFill>
              <a:effectLst/>
              <a:uFillTx/>
              <a:latin typeface="Arial"/>
            </a:endParaRPr>
          </a:p>
        </p:txBody>
      </p:sp>
      <p:sp>
        <p:nvSpPr>
          <p:cNvPr id="343" name="Подзаголовок 2"/>
          <p:cNvSpPr/>
          <p:nvPr/>
        </p:nvSpPr>
        <p:spPr>
          <a:xfrm>
            <a:off x="4009320" y="4773240"/>
            <a:ext cx="993240" cy="52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algn="just" defTabSz="914760">
              <a:lnSpc>
                <a:spcPct val="90000"/>
              </a:lnSpc>
              <a:spcBef>
                <a:spcPts val="1001"/>
              </a:spcBef>
              <a:tabLst>
                <a:tab pos="0" algn="l"/>
              </a:tabLst>
            </a:pPr>
            <a:r>
              <a:rPr lang="en-US" sz="2800" b="0" u="none" strike="noStrike" dirty="0">
                <a:solidFill>
                  <a:schemeClr val="dk1"/>
                </a:solidFill>
                <a:effectLst/>
                <a:uFillTx/>
                <a:latin typeface="Times New Roman"/>
                <a:ea typeface="Times New Roman"/>
              </a:rPr>
              <a:t>(</a:t>
            </a:r>
            <a:r>
              <a:rPr lang="ru-RU" sz="2800" b="0" u="none" strike="noStrike" dirty="0">
                <a:solidFill>
                  <a:schemeClr val="dk1"/>
                </a:solidFill>
                <a:effectLst/>
                <a:uFillTx/>
                <a:latin typeface="Times New Roman"/>
                <a:ea typeface="Times New Roman"/>
              </a:rPr>
              <a:t>7</a:t>
            </a:r>
            <a:r>
              <a:rPr lang="en-US" sz="2800" b="0" u="none" strike="noStrike" dirty="0">
                <a:solidFill>
                  <a:schemeClr val="dk1"/>
                </a:solidFill>
                <a:effectLst/>
                <a:uFillTx/>
                <a:latin typeface="Times New Roman"/>
                <a:ea typeface="Times New Roman"/>
              </a:rPr>
              <a:t>) </a:t>
            </a:r>
            <a:endParaRPr lang="en-US" sz="2800" b="0" u="none" strike="noStrike" dirty="0">
              <a:solidFill>
                <a:srgbClr val="000000"/>
              </a:solidFill>
              <a:effectLst/>
              <a:uFillTx/>
              <a:latin typeface="Arial"/>
            </a:endParaRPr>
          </a:p>
        </p:txBody>
      </p:sp>
      <p:pic>
        <p:nvPicPr>
          <p:cNvPr id="4" name="Рисунок 3">
            <a:extLst>
              <a:ext uri="{FF2B5EF4-FFF2-40B4-BE49-F238E27FC236}">
                <a16:creationId xmlns:a16="http://schemas.microsoft.com/office/drawing/2014/main" id="{AE84248F-C6DF-4FD8-9E54-004E057824C0}"/>
              </a:ext>
            </a:extLst>
          </p:cNvPr>
          <p:cNvPicPr>
            <a:picLocks noChangeAspect="1"/>
          </p:cNvPicPr>
          <p:nvPr/>
        </p:nvPicPr>
        <p:blipFill rotWithShape="1">
          <a:blip r:embed="rId3"/>
          <a:srcRect b="19689"/>
          <a:stretch/>
        </p:blipFill>
        <p:spPr>
          <a:xfrm>
            <a:off x="5602834" y="2340019"/>
            <a:ext cx="4969254" cy="3269501"/>
          </a:xfrm>
          <a:prstGeom prst="rect">
            <a:avLst/>
          </a:prstGeom>
        </p:spPr>
      </p:pic>
      <p:pic>
        <p:nvPicPr>
          <p:cNvPr id="9" name="Рисунок 8">
            <a:extLst>
              <a:ext uri="{FF2B5EF4-FFF2-40B4-BE49-F238E27FC236}">
                <a16:creationId xmlns:a16="http://schemas.microsoft.com/office/drawing/2014/main" id="{E1D77164-3E01-42A4-9FFF-B8FE36A22B8F}"/>
              </a:ext>
            </a:extLst>
          </p:cNvPr>
          <p:cNvPicPr>
            <a:picLocks noChangeAspect="1"/>
          </p:cNvPicPr>
          <p:nvPr/>
        </p:nvPicPr>
        <p:blipFill rotWithShape="1">
          <a:blip r:embed="rId4"/>
          <a:srcRect l="43836" t="45800" r="42458" b="39189"/>
          <a:stretch/>
        </p:blipFill>
        <p:spPr>
          <a:xfrm>
            <a:off x="1148740" y="2741088"/>
            <a:ext cx="2142105" cy="1319663"/>
          </a:xfrm>
          <a:prstGeom prst="rect">
            <a:avLst/>
          </a:prstGeom>
        </p:spPr>
      </p:pic>
      <p:pic>
        <p:nvPicPr>
          <p:cNvPr id="11" name="Рисунок 10">
            <a:extLst>
              <a:ext uri="{FF2B5EF4-FFF2-40B4-BE49-F238E27FC236}">
                <a16:creationId xmlns:a16="http://schemas.microsoft.com/office/drawing/2014/main" id="{E01A59EA-E782-4EBD-86F6-64FB99F5F452}"/>
              </a:ext>
            </a:extLst>
          </p:cNvPr>
          <p:cNvPicPr>
            <a:picLocks noChangeAspect="1"/>
          </p:cNvPicPr>
          <p:nvPr/>
        </p:nvPicPr>
        <p:blipFill rotWithShape="1">
          <a:blip r:embed="rId5"/>
          <a:srcRect l="42208" t="31453" r="44228" b="60989"/>
          <a:stretch/>
        </p:blipFill>
        <p:spPr>
          <a:xfrm>
            <a:off x="1329139" y="4055760"/>
            <a:ext cx="2212749" cy="693467"/>
          </a:xfrm>
          <a:prstGeom prst="rect">
            <a:avLst/>
          </a:prstGeom>
        </p:spPr>
      </p:pic>
      <p:pic>
        <p:nvPicPr>
          <p:cNvPr id="13" name="Рисунок 12">
            <a:extLst>
              <a:ext uri="{FF2B5EF4-FFF2-40B4-BE49-F238E27FC236}">
                <a16:creationId xmlns:a16="http://schemas.microsoft.com/office/drawing/2014/main" id="{B2F33F0C-7439-4326-969D-E22352DF90D0}"/>
              </a:ext>
            </a:extLst>
          </p:cNvPr>
          <p:cNvPicPr>
            <a:picLocks noChangeAspect="1"/>
          </p:cNvPicPr>
          <p:nvPr/>
        </p:nvPicPr>
        <p:blipFill rotWithShape="1">
          <a:blip r:embed="rId5"/>
          <a:srcRect l="42509" t="58450" r="45736" b="27773"/>
          <a:stretch/>
        </p:blipFill>
        <p:spPr>
          <a:xfrm>
            <a:off x="1253447" y="4758872"/>
            <a:ext cx="1807806" cy="1191793"/>
          </a:xfrm>
          <a:prstGeom prst="rect">
            <a:avLst/>
          </a:prstGeom>
        </p:spPr>
      </p:pic>
    </p:spTree>
    <p:extLst>
      <p:ext uri="{BB962C8B-B14F-4D97-AF65-F5344CB8AC3E}">
        <p14:creationId xmlns:p14="http://schemas.microsoft.com/office/powerpoint/2010/main" val="301719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2"/>
          <p:cNvSpPr/>
          <p:nvPr/>
        </p:nvSpPr>
        <p:spPr>
          <a:xfrm>
            <a:off x="264960" y="441720"/>
            <a:ext cx="9390600" cy="32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defTabSz="914400">
              <a:lnSpc>
                <a:spcPct val="90000"/>
              </a:lnSpc>
              <a:spcBef>
                <a:spcPts val="1001"/>
              </a:spcBef>
              <a:tabLst>
                <a:tab pos="0" algn="l"/>
              </a:tabLst>
            </a:pPr>
            <a:r>
              <a:rPr lang="ru-RU" sz="3600" b="0" u="none" strike="noStrike">
                <a:solidFill>
                  <a:srgbClr val="1E22AA"/>
                </a:solidFill>
                <a:effectLst/>
                <a:uFillTx/>
                <a:latin typeface="Times New Roman"/>
                <a:ea typeface="Poppins Medium"/>
              </a:rPr>
              <a:t>Модель канала распространения сигналов</a:t>
            </a:r>
            <a:endParaRPr lang="en-US" sz="3600" b="0" u="none" strike="noStrike">
              <a:solidFill>
                <a:srgbClr val="000000"/>
              </a:solidFill>
              <a:effectLst/>
              <a:uFillTx/>
              <a:latin typeface="Arial"/>
            </a:endParaRPr>
          </a:p>
        </p:txBody>
      </p:sp>
      <p:pic>
        <p:nvPicPr>
          <p:cNvPr id="353" name="Рисунок 3"/>
          <p:cNvPicPr/>
          <p:nvPr/>
        </p:nvPicPr>
        <p:blipFill>
          <a:blip r:embed="rId2"/>
          <a:srcRect l="68289" t="40539" r="5313" b="13645"/>
          <a:stretch/>
        </p:blipFill>
        <p:spPr>
          <a:xfrm>
            <a:off x="10850040" y="477360"/>
            <a:ext cx="863280" cy="695160"/>
          </a:xfrm>
          <a:prstGeom prst="rect">
            <a:avLst/>
          </a:prstGeom>
          <a:noFill/>
          <a:ln w="0">
            <a:noFill/>
          </a:ln>
        </p:spPr>
      </p:pic>
      <p:sp>
        <p:nvSpPr>
          <p:cNvPr id="354" name="Подзаголовок 2"/>
          <p:cNvSpPr/>
          <p:nvPr/>
        </p:nvSpPr>
        <p:spPr>
          <a:xfrm>
            <a:off x="3058200" y="5767560"/>
            <a:ext cx="60782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algn="just" defTabSz="914760">
              <a:lnSpc>
                <a:spcPct val="90000"/>
              </a:lnSpc>
              <a:spcBef>
                <a:spcPts val="1001"/>
              </a:spcBef>
              <a:tabLst>
                <a:tab pos="0" algn="l"/>
              </a:tabLst>
            </a:pPr>
            <a:r>
              <a:rPr lang="ru-RU" sz="2400" b="0" u="none" strike="noStrike" dirty="0">
                <a:solidFill>
                  <a:schemeClr val="dk1"/>
                </a:solidFill>
                <a:effectLst/>
                <a:uFillTx/>
                <a:latin typeface="Times New Roman"/>
                <a:ea typeface="Times New Roman"/>
              </a:rPr>
              <a:t>Рис. </a:t>
            </a:r>
            <a:r>
              <a:rPr lang="ru-RU" sz="2400" dirty="0">
                <a:solidFill>
                  <a:schemeClr val="dk1"/>
                </a:solidFill>
                <a:latin typeface="Times New Roman"/>
                <a:ea typeface="Times New Roman"/>
              </a:rPr>
              <a:t>6</a:t>
            </a:r>
            <a:r>
              <a:rPr lang="ru-RU" sz="2400" b="0" u="none" strike="noStrike" dirty="0">
                <a:solidFill>
                  <a:schemeClr val="dk1"/>
                </a:solidFill>
                <a:effectLst/>
                <a:uFillTx/>
                <a:latin typeface="Times New Roman"/>
                <a:ea typeface="Times New Roman"/>
              </a:rPr>
              <a:t>. Схема передачи </a:t>
            </a:r>
            <a:r>
              <a:rPr lang="en-US" sz="2400" b="0" u="none" strike="noStrike" dirty="0">
                <a:solidFill>
                  <a:schemeClr val="dk1"/>
                </a:solidFill>
                <a:effectLst/>
                <a:uFillTx/>
                <a:latin typeface="Times New Roman"/>
                <a:ea typeface="Times New Roman"/>
              </a:rPr>
              <a:t>OFDM </a:t>
            </a:r>
            <a:r>
              <a:rPr lang="ru-RU" sz="2400" b="0" u="none" strike="noStrike" dirty="0">
                <a:solidFill>
                  <a:schemeClr val="dk1"/>
                </a:solidFill>
                <a:effectLst/>
                <a:uFillTx/>
                <a:latin typeface="Times New Roman"/>
                <a:ea typeface="Times New Roman"/>
              </a:rPr>
              <a:t>сигналов </a:t>
            </a:r>
            <a:endParaRPr lang="en-US" sz="2400" b="0" u="none" strike="noStrike" dirty="0">
              <a:solidFill>
                <a:srgbClr val="000000"/>
              </a:solidFill>
              <a:effectLst/>
              <a:uFillTx/>
              <a:latin typeface="Arial"/>
            </a:endParaRPr>
          </a:p>
        </p:txBody>
      </p:sp>
      <p:pic>
        <p:nvPicPr>
          <p:cNvPr id="355" name="Рисунок 10"/>
          <p:cNvPicPr/>
          <p:nvPr/>
        </p:nvPicPr>
        <p:blipFill>
          <a:blip r:embed="rId3">
            <a:extLst>
              <a:ext uri="{96DAC541-7B7A-43D3-8B79-37D633B846F1}">
                <asvg:svgBlip xmlns:asvg="http://schemas.microsoft.com/office/drawing/2016/SVG/main" r:embed="rId4"/>
              </a:ext>
            </a:extLst>
          </a:blip>
          <a:srcRect l="7908" b="37156"/>
          <a:stretch/>
        </p:blipFill>
        <p:spPr>
          <a:xfrm>
            <a:off x="444960" y="1538640"/>
            <a:ext cx="11304360" cy="4045320"/>
          </a:xfrm>
          <a:prstGeom prst="rect">
            <a:avLst/>
          </a:prstGeom>
          <a:noFill/>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 Placeholder 2"/>
          <p:cNvSpPr/>
          <p:nvPr/>
        </p:nvSpPr>
        <p:spPr>
          <a:xfrm>
            <a:off x="264960" y="573840"/>
            <a:ext cx="9390600" cy="32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8600" defTabSz="914400">
              <a:lnSpc>
                <a:spcPct val="90000"/>
              </a:lnSpc>
              <a:spcBef>
                <a:spcPts val="1001"/>
              </a:spcBef>
              <a:tabLst>
                <a:tab pos="0" algn="l"/>
              </a:tabLst>
            </a:pPr>
            <a:r>
              <a:rPr lang="ru-RU" sz="3600" b="0" u="none" strike="noStrike">
                <a:solidFill>
                  <a:srgbClr val="1E22AA"/>
                </a:solidFill>
                <a:effectLst/>
                <a:uFillTx/>
                <a:latin typeface="Times New Roman"/>
                <a:ea typeface="Poppins Medium"/>
              </a:rPr>
              <a:t>Результаты моделирования</a:t>
            </a:r>
            <a:endParaRPr lang="en-US" sz="3600" b="0" u="none" strike="noStrike">
              <a:solidFill>
                <a:srgbClr val="000000"/>
              </a:solidFill>
              <a:effectLst/>
              <a:uFillTx/>
              <a:latin typeface="Arial"/>
            </a:endParaRPr>
          </a:p>
        </p:txBody>
      </p:sp>
      <p:pic>
        <p:nvPicPr>
          <p:cNvPr id="357" name="Рисунок 3"/>
          <p:cNvPicPr/>
          <p:nvPr/>
        </p:nvPicPr>
        <p:blipFill>
          <a:blip r:embed="rId2"/>
          <a:srcRect l="68289" t="40539" r="5313" b="13645"/>
          <a:stretch/>
        </p:blipFill>
        <p:spPr>
          <a:xfrm>
            <a:off x="10850040" y="477360"/>
            <a:ext cx="863280" cy="695160"/>
          </a:xfrm>
          <a:prstGeom prst="rect">
            <a:avLst/>
          </a:prstGeom>
          <a:noFill/>
          <a:ln w="0">
            <a:noFill/>
          </a:ln>
        </p:spPr>
      </p:pic>
      <p:pic>
        <p:nvPicPr>
          <p:cNvPr id="358" name="Изображение4"/>
          <p:cNvPicPr/>
          <p:nvPr/>
        </p:nvPicPr>
        <p:blipFill>
          <a:blip r:embed="rId3">
            <a:extLst>
              <a:ext uri="{BEBA8EAE-BF5A-486C-A8C5-ECC9F3942E4B}">
                <a14:imgProps xmlns:a14="http://schemas.microsoft.com/office/drawing/2010/main">
                  <a14:imgLayer r:embed="rId4">
                    <a14:imgEffect>
                      <a14:brightnessContrast bright="-4000" contrast="100000"/>
                    </a14:imgEffect>
                  </a14:imgLayer>
                </a14:imgProps>
              </a:ext>
            </a:extLst>
          </a:blip>
          <a:stretch/>
        </p:blipFill>
        <p:spPr>
          <a:xfrm>
            <a:off x="382680" y="1116720"/>
            <a:ext cx="4844880" cy="4207680"/>
          </a:xfrm>
          <a:prstGeom prst="rect">
            <a:avLst/>
          </a:prstGeom>
          <a:noFill/>
          <a:ln w="0">
            <a:noFill/>
          </a:ln>
        </p:spPr>
      </p:pic>
      <p:pic>
        <p:nvPicPr>
          <p:cNvPr id="359" name="Изображение2"/>
          <p:cNvPicPr/>
          <p:nvPr/>
        </p:nvPicPr>
        <p:blipFill>
          <a:blip r:embed="rId5">
            <a:extLst>
              <a:ext uri="{BEBA8EAE-BF5A-486C-A8C5-ECC9F3942E4B}">
                <a14:imgProps xmlns:a14="http://schemas.microsoft.com/office/drawing/2010/main">
                  <a14:imgLayer r:embed="rId6">
                    <a14:imgEffect>
                      <a14:brightnessContrast contrast="98000"/>
                    </a14:imgEffect>
                  </a14:imgLayer>
                </a14:imgProps>
              </a:ext>
            </a:extLst>
          </a:blip>
          <a:stretch/>
        </p:blipFill>
        <p:spPr>
          <a:xfrm>
            <a:off x="6097680" y="1097640"/>
            <a:ext cx="5308200" cy="4247640"/>
          </a:xfrm>
          <a:prstGeom prst="rect">
            <a:avLst/>
          </a:prstGeom>
          <a:noFill/>
          <a:ln w="0">
            <a:noFill/>
          </a:ln>
        </p:spPr>
      </p:pic>
      <p:sp>
        <p:nvSpPr>
          <p:cNvPr id="9" name="TextBox 8">
            <a:extLst>
              <a:ext uri="{FF2B5EF4-FFF2-40B4-BE49-F238E27FC236}">
                <a16:creationId xmlns:a16="http://schemas.microsoft.com/office/drawing/2014/main" id="{C64F888B-385C-4179-8A5D-B98D6C31FFB7}"/>
              </a:ext>
            </a:extLst>
          </p:cNvPr>
          <p:cNvSpPr txBox="1"/>
          <p:nvPr/>
        </p:nvSpPr>
        <p:spPr>
          <a:xfrm>
            <a:off x="531688" y="5572714"/>
            <a:ext cx="4934164" cy="923330"/>
          </a:xfrm>
          <a:prstGeom prst="rect">
            <a:avLst/>
          </a:prstGeom>
          <a:noFill/>
        </p:spPr>
        <p:txBody>
          <a:bodyPr wrap="square">
            <a:spAutoFit/>
          </a:bodyPr>
          <a:lstStyle/>
          <a:p>
            <a:pPr marL="228600" algn="just" defTabSz="914760">
              <a:lnSpc>
                <a:spcPct val="90000"/>
              </a:lnSpc>
              <a:spcBef>
                <a:spcPts val="1001"/>
              </a:spcBef>
              <a:tabLst>
                <a:tab pos="0" algn="l"/>
              </a:tabLst>
            </a:pPr>
            <a:r>
              <a:rPr lang="ru-RU" sz="2000" b="0" u="none" strike="noStrike" dirty="0">
                <a:solidFill>
                  <a:schemeClr val="dk1"/>
                </a:solidFill>
                <a:effectLst/>
                <a:uFillTx/>
                <a:latin typeface="Times New Roman"/>
                <a:ea typeface="Times New Roman"/>
              </a:rPr>
              <a:t>Рис. 7. График зависимости </a:t>
            </a:r>
            <a:r>
              <a:rPr lang="en-US" sz="2000" b="0" u="none" strike="noStrike" dirty="0">
                <a:solidFill>
                  <a:schemeClr val="dk1"/>
                </a:solidFill>
                <a:effectLst/>
                <a:uFillTx/>
                <a:latin typeface="Times New Roman"/>
                <a:ea typeface="Times New Roman"/>
              </a:rPr>
              <a:t>BER </a:t>
            </a:r>
            <a:r>
              <a:rPr lang="ru-RU" sz="2000" b="0" u="none" strike="noStrike" dirty="0">
                <a:solidFill>
                  <a:schemeClr val="dk1"/>
                </a:solidFill>
                <a:effectLst/>
                <a:uFillTx/>
                <a:latin typeface="Times New Roman"/>
                <a:ea typeface="Times New Roman"/>
              </a:rPr>
              <a:t>от величины доплеровского смещения для </a:t>
            </a:r>
            <a:r>
              <a:rPr lang="en-US" sz="2000" b="0" u="none" strike="noStrike" dirty="0">
                <a:solidFill>
                  <a:schemeClr val="dk1"/>
                </a:solidFill>
                <a:effectLst/>
                <a:uFillTx/>
                <a:latin typeface="Times New Roman"/>
                <a:ea typeface="Times New Roman"/>
              </a:rPr>
              <a:t>OFDM</a:t>
            </a:r>
            <a:endParaRPr lang="en-US" sz="2000" b="0" u="none" strike="noStrike" dirty="0">
              <a:solidFill>
                <a:srgbClr val="000000"/>
              </a:solidFill>
              <a:effectLst/>
              <a:uFillTx/>
              <a:latin typeface="Arial"/>
            </a:endParaRPr>
          </a:p>
        </p:txBody>
      </p:sp>
      <p:sp>
        <p:nvSpPr>
          <p:cNvPr id="11" name="TextBox 10">
            <a:extLst>
              <a:ext uri="{FF2B5EF4-FFF2-40B4-BE49-F238E27FC236}">
                <a16:creationId xmlns:a16="http://schemas.microsoft.com/office/drawing/2014/main" id="{BDA26982-67BB-4A29-8154-3E2F2CCFA71D}"/>
              </a:ext>
            </a:extLst>
          </p:cNvPr>
          <p:cNvSpPr txBox="1"/>
          <p:nvPr/>
        </p:nvSpPr>
        <p:spPr>
          <a:xfrm>
            <a:off x="5874249" y="5623928"/>
            <a:ext cx="6097712" cy="369332"/>
          </a:xfrm>
          <a:prstGeom prst="rect">
            <a:avLst/>
          </a:prstGeom>
          <a:noFill/>
        </p:spPr>
        <p:txBody>
          <a:bodyPr wrap="square">
            <a:spAutoFit/>
          </a:bodyPr>
          <a:lstStyle/>
          <a:p>
            <a:pPr marL="228600" algn="just" defTabSz="914760">
              <a:lnSpc>
                <a:spcPct val="90000"/>
              </a:lnSpc>
              <a:spcBef>
                <a:spcPts val="1001"/>
              </a:spcBef>
              <a:tabLst>
                <a:tab pos="0" algn="l"/>
              </a:tabLst>
            </a:pPr>
            <a:r>
              <a:rPr lang="ru-RU" sz="2000" b="0" u="none" strike="noStrike" dirty="0">
                <a:solidFill>
                  <a:schemeClr val="dk1"/>
                </a:solidFill>
                <a:effectLst/>
                <a:uFillTx/>
                <a:latin typeface="Times New Roman"/>
                <a:ea typeface="Times New Roman"/>
              </a:rPr>
              <a:t>Рис. </a:t>
            </a:r>
            <a:r>
              <a:rPr lang="en-US" sz="2000" b="0" u="none" strike="noStrike" dirty="0">
                <a:solidFill>
                  <a:schemeClr val="dk1"/>
                </a:solidFill>
                <a:effectLst/>
                <a:uFillTx/>
                <a:latin typeface="Times New Roman"/>
                <a:ea typeface="Times New Roman"/>
              </a:rPr>
              <a:t>8</a:t>
            </a:r>
            <a:r>
              <a:rPr lang="ru-RU" sz="2000" b="0" u="none" strike="noStrike" dirty="0">
                <a:solidFill>
                  <a:schemeClr val="dk1"/>
                </a:solidFill>
                <a:effectLst/>
                <a:uFillTx/>
                <a:latin typeface="Times New Roman"/>
                <a:ea typeface="Times New Roman"/>
              </a:rPr>
              <a:t>. График зависимости </a:t>
            </a:r>
            <a:r>
              <a:rPr lang="en-US" sz="2000" b="0" u="none" strike="noStrike" dirty="0">
                <a:solidFill>
                  <a:schemeClr val="dk1"/>
                </a:solidFill>
                <a:effectLst/>
                <a:uFillTx/>
                <a:latin typeface="Times New Roman"/>
                <a:ea typeface="Times New Roman"/>
              </a:rPr>
              <a:t>BER </a:t>
            </a:r>
            <a:r>
              <a:rPr lang="ru-RU" sz="2000" b="0" u="none" strike="noStrike" dirty="0">
                <a:solidFill>
                  <a:schemeClr val="dk1"/>
                </a:solidFill>
                <a:effectLst/>
                <a:uFillTx/>
                <a:latin typeface="Times New Roman"/>
                <a:ea typeface="Times New Roman"/>
              </a:rPr>
              <a:t>от </a:t>
            </a:r>
            <a:r>
              <a:rPr lang="en-US" sz="2000" b="0" u="none" strike="noStrike" dirty="0">
                <a:solidFill>
                  <a:schemeClr val="dk1"/>
                </a:solidFill>
                <a:effectLst/>
                <a:uFillTx/>
                <a:latin typeface="Times New Roman"/>
                <a:ea typeface="Times New Roman"/>
              </a:rPr>
              <a:t>SNR </a:t>
            </a:r>
            <a:r>
              <a:rPr lang="ru-RU" sz="2000" b="0" u="none" strike="noStrike" dirty="0">
                <a:solidFill>
                  <a:schemeClr val="dk1"/>
                </a:solidFill>
                <a:effectLst/>
                <a:uFillTx/>
                <a:latin typeface="Times New Roman"/>
                <a:ea typeface="Times New Roman"/>
              </a:rPr>
              <a:t>для </a:t>
            </a:r>
            <a:r>
              <a:rPr lang="en-US" sz="2000" b="0" u="none" strike="noStrike" dirty="0">
                <a:solidFill>
                  <a:schemeClr val="dk1"/>
                </a:solidFill>
                <a:effectLst/>
                <a:uFillTx/>
                <a:latin typeface="Times New Roman"/>
                <a:ea typeface="Times New Roman"/>
              </a:rPr>
              <a:t>OFDM</a:t>
            </a:r>
            <a:endParaRPr lang="en-US" sz="2000" b="0" u="none" strike="noStrike" dirty="0">
              <a:solidFill>
                <a:srgbClr val="000000"/>
              </a:solidFill>
              <a:effectLst/>
              <a:uFillTx/>
              <a:latin typeface="Arial"/>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65978</TotalTime>
  <Words>671</Words>
  <Application>Microsoft Office PowerPoint</Application>
  <PresentationFormat>Произвольный</PresentationFormat>
  <Paragraphs>55</Paragraphs>
  <Slides>12</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12</vt:i4>
      </vt:variant>
    </vt:vector>
  </HeadingPairs>
  <TitlesOfParts>
    <vt:vector size="21" baseType="lpstr">
      <vt:lpstr>Arial</vt:lpstr>
      <vt:lpstr>Calibri</vt:lpstr>
      <vt:lpstr>Calibri Light</vt:lpstr>
      <vt:lpstr>Liberation Serif</vt:lpstr>
      <vt:lpstr>Poppins Light</vt:lpstr>
      <vt:lpstr>Symbol</vt:lpstr>
      <vt:lpstr>Times New Roman</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Microsoft Office User</dc:creator>
  <dc:description/>
  <cp:lastModifiedBy>Aleksey Blagodatin</cp:lastModifiedBy>
  <cp:revision>1574</cp:revision>
  <dcterms:created xsi:type="dcterms:W3CDTF">2019-09-30T09:29:08Z</dcterms:created>
  <dcterms:modified xsi:type="dcterms:W3CDTF">2025-06-06T01:05:37Z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Произвольный</vt:lpwstr>
  </property>
  <property fmtid="{D5CDD505-2E9C-101B-9397-08002B2CF9AE}" pid="3" name="Slides">
    <vt:i4>9</vt:i4>
  </property>
</Properties>
</file>