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0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5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7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22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23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4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DEE8-8679-4068-BE9C-8F6DA426F8E2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EE8C-B479-4579-A85B-2173E6E84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2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46" y="3583638"/>
            <a:ext cx="2353235" cy="235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7" y="1230404"/>
            <a:ext cx="2353235" cy="2353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28" y="3583640"/>
            <a:ext cx="2353235" cy="2353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47" y="1230403"/>
            <a:ext cx="2353235" cy="2353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64" y="1230405"/>
            <a:ext cx="2353235" cy="2353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63" y="3583640"/>
            <a:ext cx="2353235" cy="2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</cp:revision>
  <dcterms:created xsi:type="dcterms:W3CDTF">2017-04-23T20:38:48Z</dcterms:created>
  <dcterms:modified xsi:type="dcterms:W3CDTF">2017-04-23T20:43:10Z</dcterms:modified>
</cp:coreProperties>
</file>