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479" r:id="rId5"/>
    <p:sldId id="453" r:id="rId6"/>
    <p:sldId id="474" r:id="rId7"/>
    <p:sldId id="475" r:id="rId8"/>
    <p:sldId id="476" r:id="rId9"/>
    <p:sldId id="477" r:id="rId10"/>
    <p:sldId id="478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8"/>
    <p:restoredTop sz="94920"/>
  </p:normalViewPr>
  <p:slideViewPr>
    <p:cSldViewPr snapToGrid="0">
      <p:cViewPr varScale="1">
        <p:scale>
          <a:sx n="124" d="100"/>
          <a:sy n="124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8763-0C2E-1C81-C8A2-24A54A589D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0B1-06C2-BB92-1829-A8360578B1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62E4-81D4-9A41-AB7E-C39D07CD029F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A6CF-B769-932F-06A5-3B29D1DEFB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8A9F-D744-6AA1-7CCD-C95711D05D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E6A06-BD73-4745-9E68-C8DC9BBC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3F019-5387-D34E-927E-1A4E089DB48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BD88-AA28-3044-934C-05DEC3B3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++ - Wikipedia">
            <a:extLst>
              <a:ext uri="{FF2B5EF4-FFF2-40B4-BE49-F238E27FC236}">
                <a16:creationId xmlns:a16="http://schemas.microsoft.com/office/drawing/2014/main" id="{22664FD1-6594-B8BF-5077-930D6899C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32" y="457200"/>
            <a:ext cx="1360839" cy="15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BE3B6D-A211-9049-B21C-10EA45B17FAA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d.hill@liverpo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6261-4BE9-1ED9-D3EE-83FE674B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EE68-BA7C-89B0-E3B6-635F88E4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19705"/>
            <a:ext cx="7891272" cy="1681398"/>
          </a:xfrm>
        </p:spPr>
        <p:txBody>
          <a:bodyPr>
            <a:normAutofit/>
          </a:bodyPr>
          <a:lstStyle/>
          <a:p>
            <a:r>
              <a:rPr lang="en-US" dirty="0"/>
              <a:t>Dr. Alex Hill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a.d.hill@liverpool.ac.uk</a:t>
            </a:r>
            <a:r>
              <a:rPr lang="en-US" dirty="0"/>
              <a:t> </a:t>
            </a:r>
          </a:p>
          <a:p>
            <a:r>
              <a:rPr lang="en-US" dirty="0"/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10789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E863-4878-C677-3988-CADB74E8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C30AAB-620F-1D3C-D758-6D8AD9F69A9A}"/>
              </a:ext>
            </a:extLst>
          </p:cNvPr>
          <p:cNvSpPr/>
          <p:nvPr/>
        </p:nvSpPr>
        <p:spPr>
          <a:xfrm>
            <a:off x="854257" y="2484268"/>
            <a:ext cx="2030191" cy="2098883"/>
          </a:xfrm>
          <a:prstGeom prst="roundRect">
            <a:avLst>
              <a:gd name="adj" fmla="val 3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Alex J</a:t>
            </a:r>
          </a:p>
          <a:p>
            <a:pPr lvl="1"/>
            <a:r>
              <a:rPr lang="en-GB" sz="2000" dirty="0"/>
              <a:t>Andrew</a:t>
            </a:r>
          </a:p>
          <a:p>
            <a:pPr lvl="1"/>
            <a:r>
              <a:rPr lang="en-GB" sz="2000" dirty="0"/>
              <a:t>Lauryn</a:t>
            </a:r>
          </a:p>
          <a:p>
            <a:pPr lvl="1"/>
            <a:r>
              <a:rPr lang="en-GB" sz="2000" dirty="0"/>
              <a:t>Robert</a:t>
            </a:r>
          </a:p>
          <a:p>
            <a:pPr lvl="1"/>
            <a:r>
              <a:rPr lang="en-GB" sz="2000" dirty="0"/>
              <a:t>Ryan</a:t>
            </a:r>
          </a:p>
          <a:p>
            <a:pPr lvl="1"/>
            <a:endParaRPr lang="en-GB" sz="2000" dirty="0"/>
          </a:p>
          <a:p>
            <a:pPr algn="ctr"/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D02127-A480-883E-531C-08319489E014}"/>
              </a:ext>
            </a:extLst>
          </p:cNvPr>
          <p:cNvSpPr/>
          <p:nvPr/>
        </p:nvSpPr>
        <p:spPr>
          <a:xfrm>
            <a:off x="4065809" y="2484268"/>
            <a:ext cx="2030191" cy="2098883"/>
          </a:xfrm>
          <a:prstGeom prst="roundRect">
            <a:avLst>
              <a:gd name="adj" fmla="val 305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GB" sz="2000" dirty="0"/>
          </a:p>
          <a:p>
            <a:pPr lvl="1"/>
            <a:r>
              <a:rPr lang="en-GB" sz="2000" dirty="0"/>
              <a:t>Ali</a:t>
            </a:r>
          </a:p>
          <a:p>
            <a:pPr lvl="1"/>
            <a:r>
              <a:rPr lang="en-GB" sz="2000" dirty="0"/>
              <a:t>Andrea</a:t>
            </a:r>
          </a:p>
          <a:p>
            <a:pPr lvl="1"/>
            <a:r>
              <a:rPr lang="en-GB" sz="2000" dirty="0"/>
              <a:t>Jonah</a:t>
            </a:r>
          </a:p>
          <a:p>
            <a:pPr lvl="1"/>
            <a:r>
              <a:rPr lang="en-GB" sz="2000" dirty="0"/>
              <a:t>Katie</a:t>
            </a:r>
          </a:p>
          <a:p>
            <a:pPr lvl="1"/>
            <a:r>
              <a:rPr lang="en-GB" sz="2000" dirty="0"/>
              <a:t>Tom</a:t>
            </a:r>
          </a:p>
          <a:p>
            <a:pPr algn="ctr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FB8113-BC1F-E5A3-DEE5-9DE03452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361" y="2484268"/>
            <a:ext cx="4772053" cy="2501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Short presentation on the 29</a:t>
            </a:r>
            <a:r>
              <a:rPr lang="en-US" baseline="30000" dirty="0"/>
              <a:t>th</a:t>
            </a:r>
            <a:r>
              <a:rPr lang="en-US" dirty="0"/>
              <a:t> of November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Focus on your coding approach as much as the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1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C965-8D46-88AE-47DE-1C641E8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494" y="2624328"/>
            <a:ext cx="2257012" cy="1609344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136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1D0E45-8662-B4B5-611C-3AE0637E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Classes</a:t>
            </a:r>
          </a:p>
          <a:p>
            <a:endParaRPr lang="en-US" sz="2400" dirty="0"/>
          </a:p>
          <a:p>
            <a:r>
              <a:rPr lang="en-US" sz="2400" dirty="0"/>
              <a:t>Monte Carlo Basics</a:t>
            </a:r>
          </a:p>
          <a:p>
            <a:endParaRPr lang="en-US" sz="2400" dirty="0"/>
          </a:p>
          <a:p>
            <a:r>
              <a:rPr lang="en-US" sz="2400" dirty="0"/>
              <a:t>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51915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3504-5494-28D7-0728-26BDD16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8BC5-1C53-3CD4-47C0-18986926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alex-hill94.github.io/#</a:t>
            </a:r>
            <a:r>
              <a:rPr lang="en-US" sz="2400" dirty="0" err="1"/>
              <a:t>Proj</a:t>
            </a:r>
            <a:r>
              <a:rPr lang="en-US" sz="2400" dirty="0"/>
              <a:t> for project description and a potentially useful C++ script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Previous lecture slides for details on random numbers, classes, functions, etc.</a:t>
            </a:r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cplusplus.com</a:t>
            </a:r>
            <a:r>
              <a:rPr lang="en-US" sz="2400" dirty="0"/>
              <a:t>/reference/random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80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1399-C0F2-FC51-85B9-687C2188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7E6E-9E5E-E693-D7D8-02F329AC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964A2-BE80-F280-5BF1-AEF00A6EA838}"/>
              </a:ext>
            </a:extLst>
          </p:cNvPr>
          <p:cNvSpPr txBox="1">
            <a:spLocks/>
          </p:cNvSpPr>
          <p:nvPr/>
        </p:nvSpPr>
        <p:spPr>
          <a:xfrm>
            <a:off x="416459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Your project</a:t>
            </a:r>
          </a:p>
        </p:txBody>
      </p:sp>
    </p:spTree>
    <p:extLst>
      <p:ext uri="{BB962C8B-B14F-4D97-AF65-F5344CB8AC3E}">
        <p14:creationId xmlns:p14="http://schemas.microsoft.com/office/powerpoint/2010/main" val="64111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C30B-23F3-AA46-21ED-14785249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5F626-8EC0-D54F-23A4-C5760B4B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07" y="2322576"/>
            <a:ext cx="4327342" cy="4050792"/>
          </a:xfrm>
        </p:spPr>
        <p:txBody>
          <a:bodyPr/>
          <a:lstStyle/>
          <a:p>
            <a:r>
              <a:rPr lang="en-US" dirty="0"/>
              <a:t>Context: ballistics in the 1800s</a:t>
            </a:r>
          </a:p>
          <a:p>
            <a:endParaRPr lang="en-US" dirty="0"/>
          </a:p>
          <a:p>
            <a:r>
              <a:rPr lang="en-US" dirty="0"/>
              <a:t>Aim: determine the accuracy of various weapons at a given distance</a:t>
            </a:r>
          </a:p>
        </p:txBody>
      </p:sp>
      <p:pic>
        <p:nvPicPr>
          <p:cNvPr id="1026" name="Picture 2" descr="Fire a Flintlock Musket">
            <a:extLst>
              <a:ext uri="{FF2B5EF4-FFF2-40B4-BE49-F238E27FC236}">
                <a16:creationId xmlns:a16="http://schemas.microsoft.com/office/drawing/2014/main" id="{91CD6FF8-1744-87C5-84CF-F20BA7AB1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63" y="2074943"/>
            <a:ext cx="3984742" cy="40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2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DA4E-6C6C-0B60-C9FB-2D58E3E9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4A675-E4BC-3060-8638-23DDDD7F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4A675-E4BC-3060-8638-23DDDD7F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A2E9A4EA-2AE4-64D6-24D6-7BC27E719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9" y="2074832"/>
            <a:ext cx="9801401" cy="2689193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182EF33B-87C2-E3A4-60FB-D0220B0F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8" y="4955764"/>
            <a:ext cx="4244276" cy="16878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32AA8D3-B2A4-8641-9B22-9BF842F6C2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is sampled from a normal distribution 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32AA8D3-B2A4-8641-9B22-9BF842F6C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  <a:blipFill>
                <a:blip r:embed="rId5"/>
                <a:stretch>
                  <a:fillRect l="-1563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A9EE-AE69-AB1B-31D1-CB1EA8D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5E3F9-90E1-879E-4985-C6194CE9B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235" y="2093976"/>
                <a:ext cx="4783872" cy="43625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Step one: find the optimal angle required to hit the bullseye. </a:t>
                </a:r>
              </a:p>
              <a:p>
                <a:endParaRPr lang="en-US" dirty="0"/>
              </a:p>
              <a:p>
                <a:r>
                  <a:rPr lang="en-US" dirty="0"/>
                  <a:t>Step two: set this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from a normal distribution to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Step three: the soldier fires three times per minute. Simulate one ‘trial’ as being five minutes of firing. How many times does he hit the target? </a:t>
                </a:r>
              </a:p>
              <a:p>
                <a:endParaRPr lang="en-US" dirty="0"/>
              </a:p>
              <a:p>
                <a:r>
                  <a:rPr lang="en-US" dirty="0"/>
                  <a:t>Step four: run 1000, 10,000, 100,000 trials. What is the distribution of the number of hits?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5E3F9-90E1-879E-4985-C6194CE9B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235" y="2093976"/>
                <a:ext cx="4783872" cy="4362580"/>
              </a:xfrm>
              <a:blipFill>
                <a:blip r:embed="rId2"/>
                <a:stretch>
                  <a:fillRect l="-529" t="-2035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13EFD2C-AB0A-FCA8-E511-D9C12696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16" y="2872699"/>
            <a:ext cx="6893385" cy="1891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DF989F9-6EF5-FB4D-6DBA-C980A3B2E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085" y="2350436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DF989F9-6EF5-FB4D-6DBA-C980A3B2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85" y="2350436"/>
                <a:ext cx="2431635" cy="522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3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A9EE-AE69-AB1B-31D1-CB1EA8D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E3F9-90E1-879E-4985-C6194CE9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5" y="2093976"/>
            <a:ext cx="4783872" cy="4362580"/>
          </a:xfrm>
        </p:spPr>
        <p:txBody>
          <a:bodyPr>
            <a:normAutofit/>
          </a:bodyPr>
          <a:lstStyle/>
          <a:p>
            <a:r>
              <a:rPr lang="en-US" dirty="0"/>
              <a:t>Step five: compare the performance of a rifle vs a musket at 100m (details on the main document)</a:t>
            </a:r>
          </a:p>
          <a:p>
            <a:endParaRPr lang="en-US" dirty="0"/>
          </a:p>
          <a:p>
            <a:r>
              <a:rPr lang="en-US" dirty="0"/>
              <a:t>Step six: run the experiment for muskets and rifles at various distances. At what distance does it become better to use one over the other?</a:t>
            </a:r>
          </a:p>
        </p:txBody>
      </p:sp>
      <p:pic>
        <p:nvPicPr>
          <p:cNvPr id="4098" name="Picture 2" descr="The Baker Rifle: Why it was so Accurate, Deadly, and Dependable">
            <a:extLst>
              <a:ext uri="{FF2B5EF4-FFF2-40B4-BE49-F238E27FC236}">
                <a16:creationId xmlns:a16="http://schemas.microsoft.com/office/drawing/2014/main" id="{9F19A995-5054-A5B9-1718-0657857E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6" y="1772053"/>
            <a:ext cx="3922131" cy="180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12F0243-D0E1-8854-76F5-259894F6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26" y="3908089"/>
            <a:ext cx="3468029" cy="28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0069-E7D7-CEEF-805D-FA53A82F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EE1-C18B-90FC-1911-36C2C201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DRY – don’t repeat yourself! </a:t>
            </a:r>
          </a:p>
          <a:p>
            <a:endParaRPr lang="en-US" sz="2400" dirty="0"/>
          </a:p>
          <a:p>
            <a:r>
              <a:rPr lang="en-US" sz="2400" dirty="0" err="1"/>
              <a:t>Generalise</a:t>
            </a:r>
            <a:r>
              <a:rPr lang="en-US" sz="2400" dirty="0"/>
              <a:t> things as much as possible, and consider where it would be useful to use classes</a:t>
            </a:r>
          </a:p>
          <a:p>
            <a:endParaRPr lang="en-US" sz="2400" dirty="0"/>
          </a:p>
          <a:p>
            <a:r>
              <a:rPr lang="en-US" sz="2400" dirty="0"/>
              <a:t>Plan your approach before you start coding</a:t>
            </a:r>
          </a:p>
          <a:p>
            <a:endParaRPr lang="en-US" sz="2400" dirty="0"/>
          </a:p>
          <a:p>
            <a:r>
              <a:rPr lang="en-US" sz="2400" dirty="0"/>
              <a:t>Communicate via Slack, or book study rooms in the teaching hub (502)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4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{165B9C90-CAE9-7A45-AD45-8C27D9674C29}tf10001070_mac</Template>
  <TotalTime>16071</TotalTime>
  <Words>332</Words>
  <Application>Microsoft Macintosh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Introduction to C++</vt:lpstr>
      <vt:lpstr>Last week…</vt:lpstr>
      <vt:lpstr>Resources</vt:lpstr>
      <vt:lpstr>PowerPoint Presentation</vt:lpstr>
      <vt:lpstr>Project description</vt:lpstr>
      <vt:lpstr>Project description</vt:lpstr>
      <vt:lpstr>Project description</vt:lpstr>
      <vt:lpstr>Project description</vt:lpstr>
      <vt:lpstr>Tips</vt:lpstr>
      <vt:lpstr>teams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Hill, Alexander</dc:creator>
  <cp:lastModifiedBy>Hill, Alexander</cp:lastModifiedBy>
  <cp:revision>295</cp:revision>
  <dcterms:created xsi:type="dcterms:W3CDTF">2022-10-03T13:54:34Z</dcterms:created>
  <dcterms:modified xsi:type="dcterms:W3CDTF">2022-11-08T10:43:24Z</dcterms:modified>
</cp:coreProperties>
</file>