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67" d="100"/>
          <a:sy n="67" d="100"/>
        </p:scale>
        <p:origin x="9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17AFD-FF6D-6A6E-24FB-2465E2DE35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425D0D-FB2F-C998-B11D-13B62A4E40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BD38B-B296-D7D5-BEE2-494A4354C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02C09-0269-4711-8207-FC4EEE9E391C}" type="datetimeFigureOut">
              <a:rPr lang="en-GB" smtClean="0"/>
              <a:t>28/03/2024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06755D-4837-8340-B916-56F75A7D6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BB20B-2EDF-0994-9F92-B141FDD8E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5BA3E-F0CD-4A7D-952C-231244EEFB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1692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6887D-A625-002F-8E0A-24E98D19E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18FC83-5F24-7D54-2D13-E0FE5A8245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C3FF08-D05B-91A7-52B7-E010CB20E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02C09-0269-4711-8207-FC4EEE9E391C}" type="datetimeFigureOut">
              <a:rPr lang="en-GB" smtClean="0"/>
              <a:t>28/03/2024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3CF1B-9FB1-AE9E-C6D4-F4B50409C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79874-89D7-B658-3806-85D9DA67D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5BA3E-F0CD-4A7D-952C-231244EEFB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4532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4A0DBC-E3E8-5BDF-E9F4-0D821CB3E9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F1CA41-7B0E-9E62-434C-C656A756A1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6D220-CDB5-4F01-BA12-9BF60A20A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02C09-0269-4711-8207-FC4EEE9E391C}" type="datetimeFigureOut">
              <a:rPr lang="en-GB" smtClean="0"/>
              <a:t>28/03/2024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3F764-D7C6-B431-1479-9A28D9602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50036-3A04-616D-222F-DF78E1245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5BA3E-F0CD-4A7D-952C-231244EEFB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5722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84AEF-9606-5B67-5EE4-528EFB399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9AD05-16A7-07D8-64D4-F0B486143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4A54B-CFD2-3ECF-4303-03667EF8A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02C09-0269-4711-8207-FC4EEE9E391C}" type="datetimeFigureOut">
              <a:rPr lang="en-GB" smtClean="0"/>
              <a:t>28/03/2024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0B1DA1-E80B-09B9-6D33-155A0A38D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4CCE6-578A-ECF4-8B4C-9CAAB1A14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5BA3E-F0CD-4A7D-952C-231244EEFB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4803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2BC42-69C6-C22A-B854-2AF4D292A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775896-8BF4-8887-9942-0594CE0D5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0D935-8C94-A6E6-05D1-16A8BBF97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02C09-0269-4711-8207-FC4EEE9E391C}" type="datetimeFigureOut">
              <a:rPr lang="en-GB" smtClean="0"/>
              <a:t>28/03/2024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EBE6DF-F7C1-B0A3-200F-665AAD975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2AF61F-3EC7-B143-9549-8E6FA95DB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5BA3E-F0CD-4A7D-952C-231244EEFB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0855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AE4D4-4D6D-693D-1C7B-E5DDA5846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918AC-F2B5-3EF5-9750-129A08DE93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BFFCAC-66F8-A901-9FC0-8443AF223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8EDF2E-CEBE-DD37-6593-F1E70A11C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02C09-0269-4711-8207-FC4EEE9E391C}" type="datetimeFigureOut">
              <a:rPr lang="en-GB" smtClean="0"/>
              <a:t>28/03/2024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7175F-2C87-8A29-9DA5-1C74A72C9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D05C23-8E18-BD7E-5E75-212DE6C6B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5BA3E-F0CD-4A7D-952C-231244EEFB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6973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EB733-6689-C666-D2C8-6583194FA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EA1EF-B72B-30CA-2AA2-B755F8284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0FEDBF-F12F-5269-D843-D7BFECBFC8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833E04-EB11-EA28-A659-B57CCFB2FF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7AFD23-A36E-E71F-36D6-532545F8C9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C59FC5-4B20-650E-4C7C-F21F804A4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02C09-0269-4711-8207-FC4EEE9E391C}" type="datetimeFigureOut">
              <a:rPr lang="en-GB" smtClean="0"/>
              <a:t>28/03/2024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E3F6BB-BFD3-4D70-DF0C-B96305AD9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6311B1-392B-22ED-015E-6D8E3D52D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5BA3E-F0CD-4A7D-952C-231244EEFB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6927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ECF51-4B42-F29F-C7D9-C09F37A57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8A3A8A-E9E1-75B9-8CB5-CC3719601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02C09-0269-4711-8207-FC4EEE9E391C}" type="datetimeFigureOut">
              <a:rPr lang="en-GB" smtClean="0"/>
              <a:t>28/03/2024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307848-1FEE-4097-A5B7-CD86BC90C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A28830-083F-9CB8-9477-D917B21C1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5BA3E-F0CD-4A7D-952C-231244EEFB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0404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BDC096-48A6-4226-D26C-873E186DC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02C09-0269-4711-8207-FC4EEE9E391C}" type="datetimeFigureOut">
              <a:rPr lang="en-GB" smtClean="0"/>
              <a:t>28/03/2024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5E3EB7-4BD2-8884-7892-81B366F61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37FF4F-07E7-5C60-22EE-C62035812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5BA3E-F0CD-4A7D-952C-231244EEFB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7896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AF8F3-997F-2F70-51BD-7F64EBBAE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0D5C6-FA1A-E1FE-1588-EB0660E70C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373962-0BDF-3D8C-F65D-064729C82A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915721-80C3-54BA-B214-94A79AC1C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02C09-0269-4711-8207-FC4EEE9E391C}" type="datetimeFigureOut">
              <a:rPr lang="en-GB" smtClean="0"/>
              <a:t>28/03/2024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2E72A1-FF69-985B-36C4-A4206CF78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7CEBD3-67DF-4D06-C48D-B5929720A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5BA3E-F0CD-4A7D-952C-231244EEFB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3695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41A18-9050-25BF-A4B5-A82C52FD8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AF128F-F9B0-76A7-B837-9844AE6B7F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76F3DB-A709-D5D0-2294-47DB841ACC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3E5CA5-3F52-D3F4-F830-55EA40DCC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02C09-0269-4711-8207-FC4EEE9E391C}" type="datetimeFigureOut">
              <a:rPr lang="en-GB" smtClean="0"/>
              <a:t>28/03/2024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55B176-714D-34BA-BC41-FCC725A90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8A1010-82E8-F8CC-56FF-BBD7DE79A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5BA3E-F0CD-4A7D-952C-231244EEFB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5967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AE8633-1E67-692D-7DD6-D4F8A509A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BB3992-DF7F-AFDF-B1D2-F926E6B8C9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18BBA-D5E8-AC22-F770-5719D533D3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02C09-0269-4711-8207-FC4EEE9E391C}" type="datetimeFigureOut">
              <a:rPr lang="en-GB" smtClean="0"/>
              <a:t>28/03/2024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2BB37-B5B5-DA95-159E-E2E5EA84D3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7632B2-980D-3101-9E9E-3C2C6EB8F3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05BA3E-F0CD-4A7D-952C-231244EEFB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7548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B0C78-2805-25BF-FA18-EC83B457C8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2C5DD4-ED31-CA08-ABFA-DCB308513C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953656-2928-59EA-09ED-41CE79CACF17}"/>
              </a:ext>
            </a:extLst>
          </p:cNvPr>
          <p:cNvSpPr txBox="1"/>
          <p:nvPr/>
        </p:nvSpPr>
        <p:spPr>
          <a:xfrm>
            <a:off x="3046810" y="3105835"/>
            <a:ext cx="60936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Programs/Bruker/prog/</a:t>
            </a:r>
            <a:r>
              <a:rPr lang="en-GB" dirty="0" err="1"/>
              <a:t>docu</a:t>
            </a:r>
            <a:r>
              <a:rPr lang="en-GB" dirty="0"/>
              <a:t>/English/topspin/html/</a:t>
            </a:r>
            <a:r>
              <a:rPr lang="en-GB" dirty="0" err="1"/>
              <a:t>en</a:t>
            </a:r>
            <a:r>
              <a:rPr lang="en-GB" dirty="0"/>
              <a:t>-US/789654027.html</a:t>
            </a:r>
          </a:p>
        </p:txBody>
      </p:sp>
    </p:spTree>
    <p:extLst>
      <p:ext uri="{BB962C8B-B14F-4D97-AF65-F5344CB8AC3E}">
        <p14:creationId xmlns:p14="http://schemas.microsoft.com/office/powerpoint/2010/main" val="3697094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8206F-4AD3-53AB-459C-AF8465705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35F5F-4749-446F-22C3-58665FF8A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404EEA-8284-E892-E507-F06BA0392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9650"/>
            <a:ext cx="12192000" cy="629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283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A1EBC-A443-6282-0A46-6CD80E3B9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C1854-8019-34AD-D644-B85A27341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F77766-6D2B-75BD-6AB0-86EED8878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791" y="0"/>
            <a:ext cx="115764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167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3668D-51A2-7364-38B6-AA1FB780F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76451-B478-98F2-C295-08B2353A9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52F130-24B2-2DB8-B6AB-114DD58DF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01266"/>
            <a:ext cx="12192000" cy="1855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399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3BEE18EF50D754C862DAF5482E8D05D" ma:contentTypeVersion="18" ma:contentTypeDescription="Create a new document." ma:contentTypeScope="" ma:versionID="e84f25cb94454480939824e8c29f500b">
  <xsd:schema xmlns:xsd="http://www.w3.org/2001/XMLSchema" xmlns:xs="http://www.w3.org/2001/XMLSchema" xmlns:p="http://schemas.microsoft.com/office/2006/metadata/properties" xmlns:ns3="d86c7a1f-5b9b-4bb3-90b5-0bc294e6b9ae" xmlns:ns4="3e789b98-bdba-4dca-9486-8b903b86c9e2" targetNamespace="http://schemas.microsoft.com/office/2006/metadata/properties" ma:root="true" ma:fieldsID="31dd368719449187f3365dbe0842a7b4" ns3:_="" ns4:_="">
    <xsd:import namespace="d86c7a1f-5b9b-4bb3-90b5-0bc294e6b9ae"/>
    <xsd:import namespace="3e789b98-bdba-4dca-9486-8b903b86c9e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6c7a1f-5b9b-4bb3-90b5-0bc294e6b9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7" nillable="true" ma:displayName="Tags" ma:internalName="MediaServiceAutoTags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789b98-bdba-4dca-9486-8b903b86c9e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d86c7a1f-5b9b-4bb3-90b5-0bc294e6b9ae" xsi:nil="true"/>
  </documentManagement>
</p:properties>
</file>

<file path=customXml/itemProps1.xml><?xml version="1.0" encoding="utf-8"?>
<ds:datastoreItem xmlns:ds="http://schemas.openxmlformats.org/officeDocument/2006/customXml" ds:itemID="{64AD6483-4856-48BE-B5B9-07DD02ED5D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86c7a1f-5b9b-4bb3-90b5-0bc294e6b9ae"/>
    <ds:schemaRef ds:uri="3e789b98-bdba-4dca-9486-8b903b86c9e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8D656C0-82E6-4097-A6FD-7D080B78C5A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DA186DE-BD49-4975-9D6A-93A2CEF3B06A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d86c7a1f-5b9b-4bb3-90b5-0bc294e6b9ae"/>
    <ds:schemaRef ds:uri="http://schemas.microsoft.com/office/infopath/2007/PartnerControls"/>
    <ds:schemaRef ds:uri="3e789b98-bdba-4dca-9486-8b903b86c9e2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19</Words>
  <Application>Microsoft Office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Phelan, Marie</dc:creator>
  <cp:lastModifiedBy>Phelan, Marie</cp:lastModifiedBy>
  <cp:revision>1</cp:revision>
  <dcterms:created xsi:type="dcterms:W3CDTF">2024-03-28T14:16:27Z</dcterms:created>
  <dcterms:modified xsi:type="dcterms:W3CDTF">2024-03-28T14:20:49Z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0x01010013BEE18EF50D754C862DAF5482E8D05D</vt:lpwstr>
  </property>
</Properties>
</file>