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6D9C7CA-D068-474C-9E3B-7B329F6CB33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26204D-90BC-49EF-9F43-10AB72333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774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C7CA-D068-474C-9E3B-7B329F6CB33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204D-90BC-49EF-9F43-10AB72333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48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C7CA-D068-474C-9E3B-7B329F6CB33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204D-90BC-49EF-9F43-10AB72333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57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C7CA-D068-474C-9E3B-7B329F6CB33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204D-90BC-49EF-9F43-10AB72333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58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D9C7CA-D068-474C-9E3B-7B329F6CB33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A26204D-90BC-49EF-9F43-10AB72333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336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C7CA-D068-474C-9E3B-7B329F6CB33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204D-90BC-49EF-9F43-10AB72333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7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C7CA-D068-474C-9E3B-7B329F6CB33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204D-90BC-49EF-9F43-10AB72333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95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C7CA-D068-474C-9E3B-7B329F6CB33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204D-90BC-49EF-9F43-10AB72333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73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C7CA-D068-474C-9E3B-7B329F6CB33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204D-90BC-49EF-9F43-10AB72333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20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C7CA-D068-474C-9E3B-7B329F6CB33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26204D-90BC-49EF-9F43-10AB723339E0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737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6D9C7CA-D068-474C-9E3B-7B329F6CB33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26204D-90BC-49EF-9F43-10AB723339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24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D9C7CA-D068-474C-9E3B-7B329F6CB33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26204D-90BC-49EF-9F43-10AB72333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63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</a:t>
            </a:r>
            <a:r>
              <a:rPr lang="en-GB" smtClean="0"/>
              <a:t>SALES DATA </a:t>
            </a:r>
            <a:r>
              <a:rPr lang="en-GB" dirty="0" smtClean="0"/>
              <a:t>Analysis Report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Alex </a:t>
            </a:r>
            <a:r>
              <a:rPr lang="en-GB" dirty="0" err="1" smtClean="0"/>
              <a:t>Idachaba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855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bought items such as the AAA Batteries(4-pack) and AA Batteries(4-pack) should never run out of stock.</a:t>
            </a:r>
          </a:p>
          <a:p>
            <a:r>
              <a:rPr lang="en-GB" dirty="0" smtClean="0"/>
              <a:t>Phone/charger and phone/headphone pairs should always be placed close to each other.</a:t>
            </a:r>
          </a:p>
          <a:p>
            <a:r>
              <a:rPr lang="en-GB" dirty="0" smtClean="0"/>
              <a:t>There is need for price reduction for some products such as MacBook Pro laptop and  ThinkPad laptop, to help increase sales of those items.</a:t>
            </a:r>
          </a:p>
        </p:txBody>
      </p:sp>
    </p:spTree>
    <p:extLst>
      <p:ext uri="{BB962C8B-B14F-4D97-AF65-F5344CB8AC3E}">
        <p14:creationId xmlns:p14="http://schemas.microsoft.com/office/powerpoint/2010/main" val="421550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This is a report of sales data analysis from January to December 2019.</a:t>
            </a:r>
          </a:p>
          <a:p>
            <a:pPr marL="0" indent="0">
              <a:buNone/>
            </a:pPr>
            <a:r>
              <a:rPr lang="en-GB" dirty="0" smtClean="0"/>
              <a:t>It covers analysis of sales proceeds, time of transactions, quantities ordered, products and average prices. Recommendations are made at the end.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84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Highest sales for twelve months($)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906" y="1887229"/>
            <a:ext cx="3600000" cy="4585759"/>
          </a:xfrm>
        </p:spPr>
        <p:txBody>
          <a:bodyPr>
            <a:normAutofit/>
          </a:bodyPr>
          <a:lstStyle/>
          <a:p>
            <a:r>
              <a:rPr lang="en-GB" dirty="0" smtClean="0"/>
              <a:t>December seems to be the best month for sales.</a:t>
            </a:r>
          </a:p>
          <a:p>
            <a:r>
              <a:rPr lang="en-GB" dirty="0" smtClean="0"/>
              <a:t>Sales is lowest in January.</a:t>
            </a:r>
          </a:p>
          <a:p>
            <a:r>
              <a:rPr lang="en-GB" dirty="0" smtClean="0"/>
              <a:t>After six months of drop in sales, there was a sharp rise in sales in October.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771" y="1887229"/>
            <a:ext cx="7560000" cy="4585759"/>
          </a:xfrm>
        </p:spPr>
      </p:pic>
    </p:spTree>
    <p:extLst>
      <p:ext uri="{BB962C8B-B14F-4D97-AF65-F5344CB8AC3E}">
        <p14:creationId xmlns:p14="http://schemas.microsoft.com/office/powerpoint/2010/main" val="10338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Most and least sold product trend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842" y="1825624"/>
            <a:ext cx="3600000" cy="4683459"/>
          </a:xfrm>
        </p:spPr>
        <p:txBody>
          <a:bodyPr>
            <a:normAutofit/>
          </a:bodyPr>
          <a:lstStyle/>
          <a:p>
            <a:r>
              <a:rPr lang="en-GB" dirty="0" smtClean="0"/>
              <a:t>Sales of AAA Batteries(4-pack) and AA Batteries(4-pack), seems to be in similar trend.</a:t>
            </a:r>
          </a:p>
          <a:p>
            <a:r>
              <a:rPr lang="en-GB" dirty="0" smtClean="0"/>
              <a:t>The LG Dryer and LG Washing Machines had almost no growth trend all through the year.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88" y="1825624"/>
            <a:ext cx="7560000" cy="4683459"/>
          </a:xfrm>
        </p:spPr>
      </p:pic>
    </p:spTree>
    <p:extLst>
      <p:ext uri="{BB962C8B-B14F-4D97-AF65-F5344CB8AC3E}">
        <p14:creationId xmlns:p14="http://schemas.microsoft.com/office/powerpoint/2010/main" val="21709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Hour with most sales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2874" y="1825624"/>
            <a:ext cx="3600000" cy="4659397"/>
          </a:xfrm>
        </p:spPr>
        <p:txBody>
          <a:bodyPr/>
          <a:lstStyle/>
          <a:p>
            <a:r>
              <a:rPr lang="en-GB" dirty="0" smtClean="0"/>
              <a:t>Daily sales pick up by 7am.</a:t>
            </a:r>
          </a:p>
          <a:p>
            <a:r>
              <a:rPr lang="en-GB" dirty="0" smtClean="0"/>
              <a:t>The best times of the day for sales are 12pm and 7pm.</a:t>
            </a:r>
          </a:p>
          <a:p>
            <a:r>
              <a:rPr lang="en-GB" dirty="0" smtClean="0"/>
              <a:t>Sales seems to drop by 3pm.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94" y="1825624"/>
            <a:ext cx="7560000" cy="4659397"/>
          </a:xfrm>
        </p:spPr>
      </p:pic>
    </p:spTree>
    <p:extLst>
      <p:ext uri="{BB962C8B-B14F-4D97-AF65-F5344CB8AC3E}">
        <p14:creationId xmlns:p14="http://schemas.microsoft.com/office/powerpoint/2010/main" val="32547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9030"/>
            <a:ext cx="10515600" cy="1325563"/>
          </a:xfrm>
        </p:spPr>
        <p:txBody>
          <a:bodyPr/>
          <a:lstStyle/>
          <a:p>
            <a:r>
              <a:rPr lang="en-GB" dirty="0" smtClean="0"/>
              <a:t>Two items frequently sold together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906" y="1825625"/>
            <a:ext cx="3589420" cy="4593652"/>
          </a:xfrm>
        </p:spPr>
        <p:txBody>
          <a:bodyPr>
            <a:normAutofit fontScale="85000" lnSpcReduction="10000"/>
          </a:bodyPr>
          <a:lstStyle/>
          <a:p>
            <a:r>
              <a:rPr lang="en-GB" sz="2000" dirty="0" smtClean="0"/>
              <a:t>Lighting charging cable and iPhone are the two items most </a:t>
            </a:r>
            <a:r>
              <a:rPr lang="en-GB" sz="2000" smtClean="0"/>
              <a:t>frequently bought </a:t>
            </a:r>
            <a:r>
              <a:rPr lang="en-GB" sz="2000" dirty="0" smtClean="0"/>
              <a:t>together(1,011 times).</a:t>
            </a:r>
          </a:p>
          <a:p>
            <a:r>
              <a:rPr lang="en-GB" sz="2000" dirty="0" smtClean="0"/>
              <a:t>Google phone and USB-C Charging cable are the second most frequently bought together(997 times).</a:t>
            </a:r>
          </a:p>
          <a:p>
            <a:r>
              <a:rPr lang="en-GB" sz="2000" dirty="0" smtClean="0"/>
              <a:t>Other pairs frequently bought together are: Google phone/Wired headphones, iPhone/Wired headphones.</a:t>
            </a:r>
          </a:p>
          <a:p>
            <a:r>
              <a:rPr lang="en-GB" sz="2000" dirty="0" smtClean="0"/>
              <a:t>Phone/Charging cable and Phone/Headphones pairs seem to be bought together.</a:t>
            </a:r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050" y="1825625"/>
            <a:ext cx="7688181" cy="4593652"/>
          </a:xfrm>
        </p:spPr>
      </p:pic>
    </p:spTree>
    <p:extLst>
      <p:ext uri="{BB962C8B-B14F-4D97-AF65-F5344CB8AC3E}">
        <p14:creationId xmlns:p14="http://schemas.microsoft.com/office/powerpoint/2010/main" val="35327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that sold the most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2873" y="1825625"/>
            <a:ext cx="3600000" cy="4599238"/>
          </a:xfrm>
        </p:spPr>
        <p:txBody>
          <a:bodyPr>
            <a:normAutofit/>
          </a:bodyPr>
          <a:lstStyle/>
          <a:p>
            <a:r>
              <a:rPr lang="en-GB" dirty="0" smtClean="0"/>
              <a:t>AAA Batteries(4-pack) followed by AA Batteries(4-pack), sold the most.</a:t>
            </a:r>
          </a:p>
          <a:p>
            <a:r>
              <a:rPr lang="en-GB" dirty="0" smtClean="0"/>
              <a:t>Other items with high sales are: Lighting Charging Cable, USB-C Charging cable.</a:t>
            </a:r>
          </a:p>
          <a:p>
            <a:r>
              <a:rPr lang="en-GB" dirty="0" smtClean="0"/>
              <a:t>LG Dryer and LG Washing Machine saw the least number of sales.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0" y="1825625"/>
            <a:ext cx="7560000" cy="4599238"/>
          </a:xfrm>
        </p:spPr>
      </p:pic>
    </p:spTree>
    <p:extLst>
      <p:ext uri="{BB962C8B-B14F-4D97-AF65-F5344CB8AC3E}">
        <p14:creationId xmlns:p14="http://schemas.microsoft.com/office/powerpoint/2010/main" val="85653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price affects quantity ordered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5625"/>
            <a:ext cx="3600000" cy="4671428"/>
          </a:xfrm>
        </p:spPr>
        <p:txBody>
          <a:bodyPr/>
          <a:lstStyle/>
          <a:p>
            <a:r>
              <a:rPr lang="en-GB" dirty="0" smtClean="0"/>
              <a:t>Low average price seems to generate high quantity ordered.</a:t>
            </a:r>
          </a:p>
          <a:p>
            <a:r>
              <a:rPr lang="en-GB" dirty="0" smtClean="0"/>
              <a:t>High average price seems to generate low quantity ordered.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20" y="1825625"/>
            <a:ext cx="7560000" cy="4671428"/>
          </a:xfrm>
        </p:spPr>
      </p:pic>
    </p:spTree>
    <p:extLst>
      <p:ext uri="{BB962C8B-B14F-4D97-AF65-F5344CB8AC3E}">
        <p14:creationId xmlns:p14="http://schemas.microsoft.com/office/powerpoint/2010/main" val="15471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Good publicity and promotions should begin in November to maximize the high sales in December.</a:t>
            </a:r>
          </a:p>
          <a:p>
            <a:r>
              <a:rPr lang="en-GB" dirty="0" smtClean="0"/>
              <a:t>The sharp rise in sales in October need to be investigated. A clue to increasing sales might come from the investigation.</a:t>
            </a:r>
          </a:p>
          <a:p>
            <a:r>
              <a:rPr lang="en-GB" dirty="0" smtClean="0"/>
              <a:t>Further investigation is required to know why the </a:t>
            </a:r>
            <a:r>
              <a:rPr lang="en-GB" dirty="0"/>
              <a:t>LG Dryer and LG Washing Machines had almost no growth trend all through the year</a:t>
            </a:r>
            <a:r>
              <a:rPr lang="en-GB" dirty="0" smtClean="0"/>
              <a:t>.</a:t>
            </a:r>
          </a:p>
          <a:p>
            <a:r>
              <a:rPr lang="en-GB" dirty="0" smtClean="0"/>
              <a:t>Daily advertising should begin at 11:45am and 6:45pm daily.</a:t>
            </a:r>
          </a:p>
          <a:p>
            <a:endParaRPr lang="en-GB" dirty="0"/>
          </a:p>
          <a:p>
            <a:r>
              <a:rPr lang="en-GB" dirty="0" smtClean="0"/>
              <a:t>Certain products should be placed close to each other to increase sales.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4727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269</TotalTime>
  <Words>436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Garamond</vt:lpstr>
      <vt:lpstr>Savon</vt:lpstr>
      <vt:lpstr> SALES DATA Analysis Report</vt:lpstr>
      <vt:lpstr>Introduction</vt:lpstr>
      <vt:lpstr>Highest sales for twelve months($)</vt:lpstr>
      <vt:lpstr>Most and least sold product trend</vt:lpstr>
      <vt:lpstr>Hour with most sales</vt:lpstr>
      <vt:lpstr>Two items frequently sold together</vt:lpstr>
      <vt:lpstr>Product that sold the most</vt:lpstr>
      <vt:lpstr>How price affects quantity ordered</vt:lpstr>
      <vt:lpstr>Recommendations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Reporting</dc:title>
  <dc:creator>ALEX</dc:creator>
  <cp:lastModifiedBy>ALEX</cp:lastModifiedBy>
  <cp:revision>131</cp:revision>
  <dcterms:created xsi:type="dcterms:W3CDTF">2020-06-21T19:23:29Z</dcterms:created>
  <dcterms:modified xsi:type="dcterms:W3CDTF">2020-06-24T21:11:52Z</dcterms:modified>
</cp:coreProperties>
</file>