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93" r:id="rId2"/>
    <p:sldId id="391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5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8" d="100"/>
          <a:sy n="98" d="100"/>
        </p:scale>
        <p:origin x="276" y="90"/>
      </p:cViewPr>
      <p:guideLst>
        <p:guide orient="horz" pos="2160"/>
        <p:guide pos="25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1891" y="-10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31450-B050-45E2-8615-538A492B15A9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A7537-64E2-4FB1-A143-BC4EC49EF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30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44945-8607-4F2F-AB6B-4EC0DBA6E6CF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747D1-FEBF-423A-AD6B-EF9B292E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58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733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1336" y="58614"/>
            <a:ext cx="4618856" cy="56207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22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908720"/>
            <a:ext cx="8928992" cy="369332"/>
          </a:xfrm>
          <a:prstGeom prst="rect">
            <a:avLst/>
          </a:prstGeom>
          <a:solidFill>
            <a:srgbClr val="92D05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</a:t>
            </a:r>
            <a:endParaRPr lang="ru-RU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2195572"/>
            <a:ext cx="8928992" cy="369332"/>
          </a:xfrm>
          <a:prstGeom prst="rect">
            <a:avLst/>
          </a:prstGeom>
          <a:solidFill>
            <a:srgbClr val="FFFF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</a:t>
            </a:r>
            <a:endParaRPr lang="ru-RU" b="1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504" y="3707740"/>
            <a:ext cx="8928992" cy="369332"/>
          </a:xfrm>
          <a:prstGeom prst="rect">
            <a:avLst/>
          </a:prstGeom>
          <a:solidFill>
            <a:srgbClr val="7030A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</a:t>
            </a:r>
            <a:endParaRPr lang="ru-RU" b="1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496" y="5219908"/>
            <a:ext cx="8928992" cy="369332"/>
          </a:xfrm>
          <a:prstGeom prst="rect">
            <a:avLst/>
          </a:prstGeom>
          <a:solidFill>
            <a:srgbClr val="FF00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00733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08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899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63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26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51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38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31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47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68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58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95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8EDE-99C0-458B-82F9-AAF47343B0E8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2771800" y="458044"/>
            <a:ext cx="3888432" cy="3619028"/>
            <a:chOff x="2267744" y="1124744"/>
            <a:chExt cx="4824536" cy="3619028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2267744" y="1124744"/>
              <a:ext cx="4824536" cy="361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ShopProduct</a:t>
              </a:r>
              <a:endParaRPr lang="ru-RU" b="1" dirty="0" smtClean="0">
                <a:solidFill>
                  <a:schemeClr val="tx1"/>
                </a:solidFill>
              </a:endParaRPr>
            </a:p>
            <a:p>
              <a:endParaRPr lang="en-US" b="1" dirty="0" smtClean="0">
                <a:solidFill>
                  <a:schemeClr val="tx1"/>
                </a:solidFill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</a:rPr>
                <a:t>#title</a:t>
              </a:r>
              <a:r>
                <a:rPr lang="en-US" b="1" dirty="0" smtClean="0">
                  <a:solidFill>
                    <a:schemeClr val="tx1"/>
                  </a:solidFill>
                </a:rPr>
                <a:t>: string  </a:t>
              </a:r>
            </a:p>
            <a:p>
              <a:r>
                <a:rPr lang="en-US" b="1" dirty="0" smtClean="0">
                  <a:solidFill>
                    <a:schemeClr val="tx1"/>
                  </a:solidFill>
                </a:rPr>
                <a:t>#price</a:t>
              </a:r>
              <a:r>
                <a:rPr lang="en-US" b="1" dirty="0" smtClean="0">
                  <a:solidFill>
                    <a:schemeClr val="tx1"/>
                  </a:solidFill>
                </a:rPr>
                <a:t>: </a:t>
              </a:r>
              <a:r>
                <a:rPr lang="en-US" b="1" dirty="0" err="1" smtClean="0">
                  <a:solidFill>
                    <a:schemeClr val="tx1"/>
                  </a:solidFill>
                </a:rPr>
                <a:t>int</a:t>
              </a:r>
              <a:endParaRPr lang="en-US" b="1" dirty="0" smtClean="0">
                <a:solidFill>
                  <a:schemeClr val="tx1"/>
                </a:solidFill>
              </a:endParaRPr>
            </a:p>
            <a:p>
              <a:endParaRPr lang="en-US" b="1" dirty="0" smtClean="0">
                <a:solidFill>
                  <a:schemeClr val="tx1"/>
                </a:solidFill>
              </a:endParaRPr>
            </a:p>
            <a:p>
              <a:endParaRPr lang="en-US" b="1" dirty="0" smtClean="0">
                <a:solidFill>
                  <a:schemeClr val="tx1"/>
                </a:solidFill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</a:rPr>
                <a:t>+</a:t>
              </a:r>
              <a:r>
                <a:rPr lang="en-US" b="1" dirty="0" err="1" smtClean="0">
                  <a:solidFill>
                    <a:schemeClr val="tx1"/>
                  </a:solidFill>
                </a:rPr>
                <a:t>getTiltle:string</a:t>
              </a:r>
              <a:endParaRPr lang="en-US" b="1" dirty="0" smtClean="0">
                <a:solidFill>
                  <a:schemeClr val="tx1"/>
                </a:solidFill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</a:rPr>
                <a:t>+</a:t>
              </a:r>
              <a:r>
                <a:rPr lang="en-US" b="1" dirty="0" err="1" smtClean="0">
                  <a:solidFill>
                    <a:schemeClr val="tx1"/>
                  </a:solidFill>
                </a:rPr>
                <a:t>setTitle:string</a:t>
              </a:r>
              <a:endParaRPr lang="en-US" b="1" dirty="0" smtClean="0">
                <a:solidFill>
                  <a:schemeClr val="tx1"/>
                </a:solidFill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</a:rPr>
                <a:t>+</a:t>
              </a:r>
              <a:r>
                <a:rPr lang="en-US" b="1" dirty="0" err="1" smtClean="0">
                  <a:solidFill>
                    <a:schemeClr val="tx1"/>
                  </a:solidFill>
                </a:rPr>
                <a:t>setPrice</a:t>
              </a:r>
              <a:r>
                <a:rPr lang="en-US" b="1" dirty="0">
                  <a:solidFill>
                    <a:schemeClr val="tx1"/>
                  </a:solidFill>
                </a:rPr>
                <a:t>():</a:t>
              </a:r>
              <a:r>
                <a:rPr lang="en-US" b="1" dirty="0" err="1">
                  <a:solidFill>
                    <a:schemeClr val="tx1"/>
                  </a:solidFill>
                </a:rPr>
                <a:t>int</a:t>
              </a:r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</a:rPr>
                <a:t>+</a:t>
              </a:r>
              <a:r>
                <a:rPr lang="en-US" b="1" dirty="0" err="1" smtClean="0">
                  <a:solidFill>
                    <a:schemeClr val="tx1"/>
                  </a:solidFill>
                </a:rPr>
                <a:t>getPrice</a:t>
              </a:r>
              <a:r>
                <a:rPr lang="en-US" b="1" dirty="0" smtClean="0">
                  <a:solidFill>
                    <a:schemeClr val="tx1"/>
                  </a:solidFill>
                </a:rPr>
                <a:t>():</a:t>
              </a:r>
              <a:r>
                <a:rPr lang="en-US" b="1" dirty="0" err="1" smtClean="0">
                  <a:solidFill>
                    <a:schemeClr val="tx1"/>
                  </a:solidFill>
                </a:rPr>
                <a:t>int</a:t>
              </a:r>
              <a:endParaRPr lang="en-US" b="1" dirty="0" smtClean="0">
                <a:solidFill>
                  <a:schemeClr val="tx1"/>
                </a:solidFill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</a:rPr>
                <a:t>+</a:t>
              </a:r>
              <a:r>
                <a:rPr lang="en-US" b="1" dirty="0" err="1" smtClean="0">
                  <a:solidFill>
                    <a:schemeClr val="tx1"/>
                  </a:solidFill>
                </a:rPr>
                <a:t>getInfo</a:t>
              </a:r>
              <a:r>
                <a:rPr lang="en-US" b="1" dirty="0" smtClean="0">
                  <a:solidFill>
                    <a:schemeClr val="tx1"/>
                  </a:solidFill>
                </a:rPr>
                <a:t>():string</a:t>
              </a:r>
            </a:p>
            <a:p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>
              <a:off x="2267744" y="1695475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2267744" y="2799556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10"/>
          <p:cNvGrpSpPr/>
          <p:nvPr/>
        </p:nvGrpSpPr>
        <p:grpSpPr>
          <a:xfrm>
            <a:off x="1691680" y="4860032"/>
            <a:ext cx="2952328" cy="1305272"/>
            <a:chOff x="2267744" y="1086644"/>
            <a:chExt cx="4824536" cy="1305272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2267744" y="1086644"/>
              <a:ext cx="4824536" cy="13052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CDProduct</a:t>
              </a:r>
              <a:endParaRPr lang="en-US" b="1" dirty="0" smtClean="0">
                <a:solidFill>
                  <a:schemeClr val="tx1"/>
                </a:solidFill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</a:rPr>
                <a:t>+</a:t>
              </a:r>
              <a:r>
                <a:rPr lang="en-US" b="1" dirty="0" err="1" smtClean="0">
                  <a:solidFill>
                    <a:schemeClr val="tx1"/>
                  </a:solidFill>
                </a:rPr>
                <a:t>playLength:int</a:t>
              </a:r>
              <a:endParaRPr lang="en-US" b="1" dirty="0">
                <a:solidFill>
                  <a:schemeClr val="tx1"/>
                </a:solidFill>
              </a:endParaRPr>
            </a:p>
            <a:p>
              <a:endParaRPr lang="en-US" b="1" dirty="0" smtClean="0">
                <a:solidFill>
                  <a:schemeClr val="tx1"/>
                </a:solidFill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</a:rPr>
                <a:t>+</a:t>
              </a:r>
              <a:r>
                <a:rPr lang="en-US" b="1" dirty="0" err="1" smtClean="0">
                  <a:solidFill>
                    <a:schemeClr val="tx1"/>
                  </a:solidFill>
                </a:rPr>
                <a:t>getPlayLength</a:t>
              </a:r>
              <a:r>
                <a:rPr lang="en-US" b="1" dirty="0" smtClean="0">
                  <a:solidFill>
                    <a:schemeClr val="tx1"/>
                  </a:solidFill>
                </a:rPr>
                <a:t>():</a:t>
              </a:r>
              <a:r>
                <a:rPr lang="en-US" b="1" dirty="0" err="1" smtClean="0">
                  <a:solidFill>
                    <a:schemeClr val="tx1"/>
                  </a:solidFill>
                </a:rPr>
                <a:t>int</a:t>
              </a:r>
              <a:endParaRPr lang="en-US" b="1" dirty="0" smtClean="0">
                <a:solidFill>
                  <a:schemeClr val="tx1"/>
                </a:solidFill>
              </a:endParaRPr>
            </a:p>
            <a:p>
              <a:endParaRPr lang="en-US" b="1" dirty="0" smtClean="0">
                <a:solidFill>
                  <a:schemeClr val="tx1"/>
                </a:solidFill>
              </a:endParaRPr>
            </a:p>
            <a:p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>
              <a:off x="2267744" y="1408584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2267744" y="1810519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Группа 14"/>
          <p:cNvGrpSpPr/>
          <p:nvPr/>
        </p:nvGrpSpPr>
        <p:grpSpPr>
          <a:xfrm>
            <a:off x="3131840" y="4149080"/>
            <a:ext cx="216024" cy="720080"/>
            <a:chOff x="1655747" y="3933056"/>
            <a:chExt cx="216024" cy="720080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>
              <a:off x="1763688" y="4149080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Равнобедренный треугольник 16"/>
            <p:cNvSpPr/>
            <p:nvPr/>
          </p:nvSpPr>
          <p:spPr>
            <a:xfrm>
              <a:off x="1655747" y="3933056"/>
              <a:ext cx="216024" cy="21602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5148064" y="4860032"/>
            <a:ext cx="2952328" cy="1305272"/>
            <a:chOff x="2267744" y="1086644"/>
            <a:chExt cx="4824536" cy="1305272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2267744" y="1086644"/>
              <a:ext cx="4824536" cy="13052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BookProduct</a:t>
              </a:r>
              <a:endParaRPr lang="en-US" b="1" dirty="0" smtClean="0">
                <a:solidFill>
                  <a:schemeClr val="tx1"/>
                </a:solidFill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</a:rPr>
                <a:t>+</a:t>
              </a:r>
              <a:r>
                <a:rPr lang="en-US" b="1" dirty="0" err="1" smtClean="0">
                  <a:solidFill>
                    <a:schemeClr val="tx1"/>
                  </a:solidFill>
                </a:rPr>
                <a:t>numPages:int</a:t>
              </a:r>
              <a:endParaRPr lang="en-US" b="1" dirty="0">
                <a:solidFill>
                  <a:schemeClr val="tx1"/>
                </a:solidFill>
              </a:endParaRPr>
            </a:p>
            <a:p>
              <a:endParaRPr lang="en-US" b="1" dirty="0" smtClean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+</a:t>
              </a:r>
              <a:r>
                <a:rPr lang="en-US" b="1" dirty="0" err="1" smtClean="0">
                  <a:solidFill>
                    <a:schemeClr val="tx1"/>
                  </a:solidFill>
                </a:rPr>
                <a:t>getNumPages</a:t>
              </a:r>
              <a:r>
                <a:rPr lang="en-US" b="1" dirty="0" smtClean="0">
                  <a:solidFill>
                    <a:schemeClr val="tx1"/>
                  </a:solidFill>
                </a:rPr>
                <a:t>():</a:t>
              </a:r>
              <a:r>
                <a:rPr lang="en-US" b="1" dirty="0" err="1" smtClean="0">
                  <a:solidFill>
                    <a:schemeClr val="tx1"/>
                  </a:solidFill>
                </a:rPr>
                <a:t>int</a:t>
              </a:r>
              <a:endParaRPr lang="en-US" b="1" dirty="0" smtClean="0">
                <a:solidFill>
                  <a:schemeClr val="tx1"/>
                </a:solidFill>
              </a:endParaRPr>
            </a:p>
            <a:p>
              <a:endParaRPr lang="en-US" b="1" dirty="0" smtClean="0">
                <a:solidFill>
                  <a:schemeClr val="tx1"/>
                </a:solidFill>
              </a:endParaRPr>
            </a:p>
            <a:p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Прямая соединительная линия 26"/>
            <p:cNvCxnSpPr/>
            <p:nvPr/>
          </p:nvCxnSpPr>
          <p:spPr>
            <a:xfrm>
              <a:off x="2267744" y="1408584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>
              <a:off x="2267744" y="1810519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Группа 28"/>
          <p:cNvGrpSpPr/>
          <p:nvPr/>
        </p:nvGrpSpPr>
        <p:grpSpPr>
          <a:xfrm>
            <a:off x="5950049" y="4149080"/>
            <a:ext cx="216024" cy="720080"/>
            <a:chOff x="1655747" y="3933056"/>
            <a:chExt cx="216024" cy="720080"/>
          </a:xfrm>
        </p:grpSpPr>
        <p:cxnSp>
          <p:nvCxnSpPr>
            <p:cNvPr id="30" name="Прямая соединительная линия 29"/>
            <p:cNvCxnSpPr/>
            <p:nvPr/>
          </p:nvCxnSpPr>
          <p:spPr>
            <a:xfrm>
              <a:off x="1763688" y="4149080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Равнобедренный треугольник 30"/>
            <p:cNvSpPr/>
            <p:nvPr/>
          </p:nvSpPr>
          <p:spPr>
            <a:xfrm>
              <a:off x="1655747" y="3933056"/>
              <a:ext cx="216024" cy="21602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9696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41</Words>
  <Application>Microsoft Office PowerPoint</Application>
  <PresentationFormat>Экран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roman</cp:lastModifiedBy>
  <cp:revision>83</cp:revision>
  <dcterms:created xsi:type="dcterms:W3CDTF">2012-03-08T07:38:11Z</dcterms:created>
  <dcterms:modified xsi:type="dcterms:W3CDTF">2019-02-27T07:43:27Z</dcterms:modified>
</cp:coreProperties>
</file>