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2C3-52C3-41DA-9CB8-2889469F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59928-4354-40EE-B8B7-5C6AEA9E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3144-D54A-4166-9D9E-AE961CE8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E297-C6F2-4A76-96FA-F2B4FDA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D54F-9DBC-4F2E-9D15-89F9B76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5C4B-3E8A-4640-B4F3-AF415E83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8B0A-A9ED-423D-B6F5-F9003C07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174E-4849-4B04-90AB-B8EA0FF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549D-3ED2-420B-AD23-0ED955F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9FFA-C5A0-4923-88CC-B443DDC3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B8FE-83F4-4497-A3C6-5A92911A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877B5-43FA-4CE2-9DEB-F4D40513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66C-22EE-4C07-A190-C0FD08FC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67AA-4B02-49EE-A74B-F484E1A4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1807-3510-42E3-A0F6-35F017CC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B796-A858-462D-AE3A-DF6C894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8F23-70E1-4515-8881-8045BB69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EE72-DEE9-44D2-AFA3-B91B788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97A3-C30E-49A5-BFC7-F2DBB528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86C4-9643-4219-AD4F-5CA16AC1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59B9-F2D3-4508-AACB-F9C32BB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3F72-F643-44A5-84A9-E71CFA85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8497-A8BC-4BF1-95AA-632A8894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CA4D-2956-45E8-9B1B-6A699775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7F2B-FE97-4876-A305-19AB9BD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2A27-3B10-4862-86F9-2B642126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5ED0-086D-495D-BDA2-0EC9B9B4E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4AB49-155C-440F-B871-C5D4C7A4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2FAA-0C5E-4D1D-B925-4BB6A462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E4F8-B2C3-46C4-99C7-CC8EFC0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8EF9-8B6F-4C4F-8A0C-78DF6CB1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A5BB-0ED1-4B93-BC4C-842D2FA1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25EC-DD2E-4E05-917C-7555249F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DD027-BF47-4D38-AB63-F8D2D064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7C093-AD37-42AB-963C-6801637F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BA7C-64D5-4B81-B0D4-ED5351B5E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1A74C-23B7-4FB7-A48D-F2CE53C2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83F92-BC21-4456-B8BE-517498C5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50A41-1B12-4996-8E21-4C201B4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3005-14F6-4FF6-B7B0-C17E263E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4725C-116E-4C42-9FA3-9439D456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87AC-046E-4D7F-9AC0-795E10A2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D265D-39AB-45CC-827F-E471805F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86596-3DE2-449F-84C8-8473276A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A0A3A-B77F-457A-869F-7B0DCBD7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A2867-318B-4CD6-A4F5-63486CB5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0B4-0D77-4991-8FE4-6E3420EA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83A7-5CAC-4289-BAD9-848CF35C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991C0-60F6-46FF-9BC3-F4E197A1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90C5-CE7B-4B65-A90A-5E8D30FE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E0D4-ABE6-4125-BEDD-9558CF23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06D9B-B46F-4BA1-BFF9-04721624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1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DACC-8988-430D-AFE9-25DDBD67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06866-39AB-4418-8F7A-63203776A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6369F-3616-469D-B068-31B83830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D4BFD-7C86-40E7-B2DD-AE9F6CB9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8B97-0956-4561-BDA9-C0905C8A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6474-3CD5-4A28-B723-C130625A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07F5F-B1A0-4274-AADD-EE59356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3C82-70A5-4A50-B483-DF2DF83C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BA05-BF33-44F3-B824-D763BDE8F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FC91-CF62-4C27-96D1-E0CBB7C322CB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8E75-9A58-4B0B-AB71-88D35E06C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4BF0-9914-4D6C-B288-5641E21B3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A092-D34C-481F-B36C-732544985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7BDE-C9DE-4A5D-BDF9-2EBEBCF1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90" y="216352"/>
            <a:ext cx="9144000" cy="2387600"/>
          </a:xfrm>
        </p:spPr>
        <p:txBody>
          <a:bodyPr/>
          <a:lstStyle/>
          <a:p>
            <a:r>
              <a:rPr lang="en-GB" dirty="0"/>
              <a:t>Presentation for Team #22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9D66-3449-4A42-9B3C-24F8E0061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335" y="2511469"/>
            <a:ext cx="9144000" cy="1655762"/>
          </a:xfrm>
        </p:spPr>
        <p:txBody>
          <a:bodyPr/>
          <a:lstStyle/>
          <a:p>
            <a:r>
              <a:rPr lang="en-GB" dirty="0" err="1"/>
              <a:t>Advenchore</a:t>
            </a:r>
            <a:r>
              <a:rPr lang="en-GB" dirty="0"/>
              <a:t> Quest: All Work All Play</a:t>
            </a:r>
          </a:p>
        </p:txBody>
      </p:sp>
    </p:spTree>
    <p:extLst>
      <p:ext uri="{BB962C8B-B14F-4D97-AF65-F5344CB8AC3E}">
        <p14:creationId xmlns:p14="http://schemas.microsoft.com/office/powerpoint/2010/main" val="351719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53A-87E6-4B14-90B7-F8954960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 to </a:t>
            </a:r>
            <a:r>
              <a:rPr lang="en-GB" dirty="0" err="1"/>
              <a:t>Advenchore</a:t>
            </a:r>
            <a:r>
              <a:rPr lang="en-GB" dirty="0"/>
              <a:t> Quest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9CD559-4481-43F1-9F69-03EC5B795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31" y="1825625"/>
            <a:ext cx="2069538" cy="4351338"/>
          </a:xfrm>
        </p:spPr>
      </p:pic>
    </p:spTree>
    <p:extLst>
      <p:ext uri="{BB962C8B-B14F-4D97-AF65-F5344CB8AC3E}">
        <p14:creationId xmlns:p14="http://schemas.microsoft.com/office/powerpoint/2010/main" val="13919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B6E7-0119-40C5-9C94-A18F94A2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Reward System</a:t>
            </a:r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19F26294-6218-4E4B-9A4E-A585A831F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28" y="1825625"/>
            <a:ext cx="3740344" cy="4351338"/>
          </a:xfrm>
        </p:spPr>
      </p:pic>
    </p:spTree>
    <p:extLst>
      <p:ext uri="{BB962C8B-B14F-4D97-AF65-F5344CB8AC3E}">
        <p14:creationId xmlns:p14="http://schemas.microsoft.com/office/powerpoint/2010/main" val="7890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BA9D-0FF9-41DD-92B9-A291235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Settings and Security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514EE0-50A4-4A48-8548-0BCDB80BC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95" y="1825625"/>
            <a:ext cx="3145609" cy="4351338"/>
          </a:xfrm>
        </p:spPr>
      </p:pic>
    </p:spTree>
    <p:extLst>
      <p:ext uri="{BB962C8B-B14F-4D97-AF65-F5344CB8AC3E}">
        <p14:creationId xmlns:p14="http://schemas.microsoft.com/office/powerpoint/2010/main" val="74205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B81D-1125-433A-8973-3828A01A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Settings and security (Cont.)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EFA924-D931-4E42-9292-5EA72CFA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40" y="1825625"/>
            <a:ext cx="3246320" cy="4351338"/>
          </a:xfrm>
        </p:spPr>
      </p:pic>
    </p:spTree>
    <p:extLst>
      <p:ext uri="{BB962C8B-B14F-4D97-AF65-F5344CB8AC3E}">
        <p14:creationId xmlns:p14="http://schemas.microsoft.com/office/powerpoint/2010/main" val="165835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DAC5-5A66-48D1-B524-706D20CE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Planning chores and Rewards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EC1B57D-9405-45AD-AF8E-90E73CCFA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05" y="1825625"/>
            <a:ext cx="7815189" cy="4351338"/>
          </a:xfrm>
        </p:spPr>
      </p:pic>
    </p:spTree>
    <p:extLst>
      <p:ext uri="{BB962C8B-B14F-4D97-AF65-F5344CB8AC3E}">
        <p14:creationId xmlns:p14="http://schemas.microsoft.com/office/powerpoint/2010/main" val="211947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6C50-ACAC-49BC-A2DE-6E8A4304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Planning an Adventure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13488F-A182-446C-B2E4-F303B1BD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9" y="1825625"/>
            <a:ext cx="9081641" cy="4351338"/>
          </a:xfrm>
        </p:spPr>
      </p:pic>
    </p:spTree>
    <p:extLst>
      <p:ext uri="{BB962C8B-B14F-4D97-AF65-F5344CB8AC3E}">
        <p14:creationId xmlns:p14="http://schemas.microsoft.com/office/powerpoint/2010/main" val="37615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703D-44F2-4E7F-9E6D-DCCCD721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 system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6623CD-CB70-4625-83B4-5369C0F0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1825625"/>
            <a:ext cx="7010119" cy="4351338"/>
          </a:xfrm>
        </p:spPr>
      </p:pic>
    </p:spTree>
    <p:extLst>
      <p:ext uri="{BB962C8B-B14F-4D97-AF65-F5344CB8AC3E}">
        <p14:creationId xmlns:p14="http://schemas.microsoft.com/office/powerpoint/2010/main" val="17301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15D-3068-43FC-B607-D765639E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Summary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C37F-D865-4CC6-8B7E-32056C39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decided the project be a game/application designed to foster health/healthier work ethics for </a:t>
            </a:r>
            <a:r>
              <a:rPr lang="en-GB"/>
              <a:t>young people.</a:t>
            </a:r>
            <a:endParaRPr lang="en-GB" dirty="0"/>
          </a:p>
          <a:p>
            <a:r>
              <a:rPr lang="en-GB" dirty="0"/>
              <a:t>We want the application to be user friendly between the parent and the child.</a:t>
            </a:r>
          </a:p>
          <a:p>
            <a:r>
              <a:rPr lang="en-GB" dirty="0"/>
              <a:t>We also wished to focus on something current and stylised.</a:t>
            </a:r>
          </a:p>
        </p:txBody>
      </p:sp>
    </p:spTree>
    <p:extLst>
      <p:ext uri="{BB962C8B-B14F-4D97-AF65-F5344CB8AC3E}">
        <p14:creationId xmlns:p14="http://schemas.microsoft.com/office/powerpoint/2010/main" val="122067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for Team #22</vt:lpstr>
      <vt:lpstr>Introduction to Advenchore Quest</vt:lpstr>
      <vt:lpstr>Reward System</vt:lpstr>
      <vt:lpstr>Settings and Security</vt:lpstr>
      <vt:lpstr>Settings and security (Cont.)</vt:lpstr>
      <vt:lpstr>Planning chores and Rewards</vt:lpstr>
      <vt:lpstr>Planning an Adventure</vt:lpstr>
      <vt:lpstr>The game system</vt:lpstr>
      <vt:lpstr>Summary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Team #22</dc:title>
  <dc:creator>Nicholas Bond</dc:creator>
  <cp:lastModifiedBy>Nicholas Bond</cp:lastModifiedBy>
  <cp:revision>5</cp:revision>
  <dcterms:created xsi:type="dcterms:W3CDTF">2021-02-08T23:40:21Z</dcterms:created>
  <dcterms:modified xsi:type="dcterms:W3CDTF">2021-02-10T01:10:47Z</dcterms:modified>
</cp:coreProperties>
</file>